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8" r:id="rId4"/>
    <p:sldId id="274" r:id="rId5"/>
    <p:sldId id="259" r:id="rId6"/>
    <p:sldId id="260" r:id="rId7"/>
    <p:sldId id="275" r:id="rId8"/>
    <p:sldId id="261" r:id="rId9"/>
    <p:sldId id="257" r:id="rId10"/>
    <p:sldId id="263" r:id="rId11"/>
    <p:sldId id="266" r:id="rId12"/>
    <p:sldId id="267" r:id="rId13"/>
    <p:sldId id="268" r:id="rId14"/>
    <p:sldId id="270" r:id="rId15"/>
    <p:sldId id="272" r:id="rId16"/>
    <p:sldId id="273" r:id="rId17"/>
    <p:sldId id="276" r:id="rId18"/>
    <p:sldId id="277" r:id="rId19"/>
    <p:sldId id="278" r:id="rId20"/>
    <p:sldId id="316" r:id="rId21"/>
    <p:sldId id="315" r:id="rId22"/>
    <p:sldId id="317" r:id="rId23"/>
    <p:sldId id="31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08" r:id="rId55"/>
    <p:sldId id="311" r:id="rId56"/>
    <p:sldId id="312" r:id="rId57"/>
    <p:sldId id="313" r:id="rId58"/>
    <p:sldId id="314" r:id="rId59"/>
    <p:sldId id="319" r:id="rId60"/>
    <p:sldId id="320" r:id="rId61"/>
    <p:sldId id="321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C8677-E847-4C83-A72E-E20D985BF0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9E05C45-7DC7-4BA1-A89A-561934E0025F}">
      <dgm:prSet phldrT="[Текст]" custT="1"/>
      <dgm:spPr/>
      <dgm:t>
        <a:bodyPr/>
        <a:lstStyle/>
        <a:p>
          <a:r>
            <a:rPr lang="ru-RU" sz="2400" dirty="0" smtClean="0"/>
            <a:t>Постановка задач</a:t>
          </a:r>
          <a:endParaRPr lang="ru-RU" sz="2400" dirty="0"/>
        </a:p>
      </dgm:t>
    </dgm:pt>
    <dgm:pt modelId="{DC082AEF-A63F-45B4-AA5A-7109C4A0CDB6}" type="parTrans" cxnId="{A14622EC-06B3-48D5-A3E6-B6F81E8E933F}">
      <dgm:prSet/>
      <dgm:spPr/>
      <dgm:t>
        <a:bodyPr/>
        <a:lstStyle/>
        <a:p>
          <a:endParaRPr lang="ru-RU"/>
        </a:p>
      </dgm:t>
    </dgm:pt>
    <dgm:pt modelId="{341D780B-C754-4C70-8141-087DB4402D4C}" type="sibTrans" cxnId="{A14622EC-06B3-48D5-A3E6-B6F81E8E933F}">
      <dgm:prSet/>
      <dgm:spPr/>
      <dgm:t>
        <a:bodyPr/>
        <a:lstStyle/>
        <a:p>
          <a:endParaRPr lang="ru-RU"/>
        </a:p>
      </dgm:t>
    </dgm:pt>
    <dgm:pt modelId="{5B22BF8F-8094-4EB1-8EBC-204CCB62969D}">
      <dgm:prSet phldrT="[Текст]" custT="1"/>
      <dgm:spPr/>
      <dgm:t>
        <a:bodyPr/>
        <a:lstStyle/>
        <a:p>
          <a:r>
            <a:rPr lang="ru-RU" sz="2400" dirty="0" err="1" smtClean="0"/>
            <a:t>Алгоритми-зация</a:t>
          </a:r>
          <a:r>
            <a:rPr lang="ru-RU" sz="2400" dirty="0" smtClean="0"/>
            <a:t> решения задач</a:t>
          </a:r>
          <a:endParaRPr lang="ru-RU" sz="2400" dirty="0"/>
        </a:p>
      </dgm:t>
    </dgm:pt>
    <dgm:pt modelId="{F377B81D-E683-4ED5-ABC1-1D3DA01392E8}" type="parTrans" cxnId="{5C67714C-8DE9-4A29-9881-C023E8A6B7D2}">
      <dgm:prSet/>
      <dgm:spPr/>
      <dgm:t>
        <a:bodyPr/>
        <a:lstStyle/>
        <a:p>
          <a:endParaRPr lang="ru-RU"/>
        </a:p>
      </dgm:t>
    </dgm:pt>
    <dgm:pt modelId="{CF34E70D-854A-459D-9A5A-81D00A19FA68}" type="sibTrans" cxnId="{5C67714C-8DE9-4A29-9881-C023E8A6B7D2}">
      <dgm:prSet/>
      <dgm:spPr/>
      <dgm:t>
        <a:bodyPr/>
        <a:lstStyle/>
        <a:p>
          <a:endParaRPr lang="ru-RU"/>
        </a:p>
      </dgm:t>
    </dgm:pt>
    <dgm:pt modelId="{862AACC0-53DC-43F3-AEA3-67CCB826D145}">
      <dgm:prSet phldrT="[Текст]" custT="1"/>
      <dgm:spPr/>
      <dgm:t>
        <a:bodyPr/>
        <a:lstStyle/>
        <a:p>
          <a:r>
            <a:rPr lang="ru-RU" sz="2000" dirty="0" smtClean="0"/>
            <a:t>Программирование</a:t>
          </a:r>
          <a:endParaRPr lang="ru-RU" sz="2000" dirty="0"/>
        </a:p>
      </dgm:t>
    </dgm:pt>
    <dgm:pt modelId="{F677EC30-59D8-43EC-A405-A89237C17BAB}" type="parTrans" cxnId="{96D994DD-6C9A-4029-8153-A655A6DF19CA}">
      <dgm:prSet/>
      <dgm:spPr/>
      <dgm:t>
        <a:bodyPr/>
        <a:lstStyle/>
        <a:p>
          <a:endParaRPr lang="ru-RU"/>
        </a:p>
      </dgm:t>
    </dgm:pt>
    <dgm:pt modelId="{98716FA5-6911-4CCC-8CF6-D27F4005DB35}" type="sibTrans" cxnId="{96D994DD-6C9A-4029-8153-A655A6DF19CA}">
      <dgm:prSet/>
      <dgm:spPr/>
      <dgm:t>
        <a:bodyPr/>
        <a:lstStyle/>
        <a:p>
          <a:endParaRPr lang="ru-RU"/>
        </a:p>
      </dgm:t>
    </dgm:pt>
    <dgm:pt modelId="{7D721860-D5BD-4F16-856C-9B6E2BC3DDF3}" type="pres">
      <dgm:prSet presAssocID="{E1DC8677-E847-4C83-A72E-E20D985BF085}" presName="Name0" presStyleCnt="0">
        <dgm:presLayoutVars>
          <dgm:dir/>
          <dgm:resizeHandles val="exact"/>
        </dgm:presLayoutVars>
      </dgm:prSet>
      <dgm:spPr/>
    </dgm:pt>
    <dgm:pt modelId="{3E52F204-AF4B-4B8F-B047-34D9354B58F3}" type="pres">
      <dgm:prSet presAssocID="{49E05C45-7DC7-4BA1-A89A-561934E0025F}" presName="node" presStyleLbl="node1" presStyleIdx="0" presStyleCnt="3" custScaleX="144995" custScaleY="151890" custLinFactNeighborX="1004" custLinFactNeighborY="-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C662D-6D3F-4998-8215-527E958BD5DB}" type="pres">
      <dgm:prSet presAssocID="{341D780B-C754-4C70-8141-087DB4402D4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309114D-2E13-4AA7-A7BB-3674CC9A206E}" type="pres">
      <dgm:prSet presAssocID="{341D780B-C754-4C70-8141-087DB4402D4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8538EB5-6755-4B83-8EC3-3AEA197F5DDF}" type="pres">
      <dgm:prSet presAssocID="{5B22BF8F-8094-4EB1-8EBC-204CCB62969D}" presName="node" presStyleLbl="node1" presStyleIdx="1" presStyleCnt="3" custScaleX="118864" custScaleY="128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7CDF8-2CDA-4BFA-9509-160456DA193F}" type="pres">
      <dgm:prSet presAssocID="{CF34E70D-854A-459D-9A5A-81D00A19F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18F9488-8DDA-4C1B-9E2A-734F0C46FA38}" type="pres">
      <dgm:prSet presAssocID="{CF34E70D-854A-459D-9A5A-81D00A19FA6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821209F-35C9-435F-BF24-370A94E47236}" type="pres">
      <dgm:prSet presAssocID="{862AACC0-53DC-43F3-AEA3-67CCB826D1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3EE1A-09C2-4E06-B742-CD6602CFA0D8}" type="presOf" srcId="{5B22BF8F-8094-4EB1-8EBC-204CCB62969D}" destId="{C8538EB5-6755-4B83-8EC3-3AEA197F5DDF}" srcOrd="0" destOrd="0" presId="urn:microsoft.com/office/officeart/2005/8/layout/process1"/>
    <dgm:cxn modelId="{D7A2BCDD-B95D-44A7-BAED-6FF26723013E}" type="presOf" srcId="{49E05C45-7DC7-4BA1-A89A-561934E0025F}" destId="{3E52F204-AF4B-4B8F-B047-34D9354B58F3}" srcOrd="0" destOrd="0" presId="urn:microsoft.com/office/officeart/2005/8/layout/process1"/>
    <dgm:cxn modelId="{5C67714C-8DE9-4A29-9881-C023E8A6B7D2}" srcId="{E1DC8677-E847-4C83-A72E-E20D985BF085}" destId="{5B22BF8F-8094-4EB1-8EBC-204CCB62969D}" srcOrd="1" destOrd="0" parTransId="{F377B81D-E683-4ED5-ABC1-1D3DA01392E8}" sibTransId="{CF34E70D-854A-459D-9A5A-81D00A19FA68}"/>
    <dgm:cxn modelId="{9200485A-37D7-4DD5-8A37-7D85B748439C}" type="presOf" srcId="{341D780B-C754-4C70-8141-087DB4402D4C}" destId="{C309114D-2E13-4AA7-A7BB-3674CC9A206E}" srcOrd="1" destOrd="0" presId="urn:microsoft.com/office/officeart/2005/8/layout/process1"/>
    <dgm:cxn modelId="{3493351C-E464-471D-B6E9-2D8B3C0BA495}" type="presOf" srcId="{341D780B-C754-4C70-8141-087DB4402D4C}" destId="{2D8C662D-6D3F-4998-8215-527E958BD5DB}" srcOrd="0" destOrd="0" presId="urn:microsoft.com/office/officeart/2005/8/layout/process1"/>
    <dgm:cxn modelId="{1A389CEF-2CCD-44B4-A416-D9BE39CF1863}" type="presOf" srcId="{E1DC8677-E847-4C83-A72E-E20D985BF085}" destId="{7D721860-D5BD-4F16-856C-9B6E2BC3DDF3}" srcOrd="0" destOrd="0" presId="urn:microsoft.com/office/officeart/2005/8/layout/process1"/>
    <dgm:cxn modelId="{96D994DD-6C9A-4029-8153-A655A6DF19CA}" srcId="{E1DC8677-E847-4C83-A72E-E20D985BF085}" destId="{862AACC0-53DC-43F3-AEA3-67CCB826D145}" srcOrd="2" destOrd="0" parTransId="{F677EC30-59D8-43EC-A405-A89237C17BAB}" sibTransId="{98716FA5-6911-4CCC-8CF6-D27F4005DB35}"/>
    <dgm:cxn modelId="{A14622EC-06B3-48D5-A3E6-B6F81E8E933F}" srcId="{E1DC8677-E847-4C83-A72E-E20D985BF085}" destId="{49E05C45-7DC7-4BA1-A89A-561934E0025F}" srcOrd="0" destOrd="0" parTransId="{DC082AEF-A63F-45B4-AA5A-7109C4A0CDB6}" sibTransId="{341D780B-C754-4C70-8141-087DB4402D4C}"/>
    <dgm:cxn modelId="{8E5A72E2-DF2E-40BE-A828-F0E989CDF48A}" type="presOf" srcId="{CF34E70D-854A-459D-9A5A-81D00A19FA68}" destId="{518F9488-8DDA-4C1B-9E2A-734F0C46FA38}" srcOrd="1" destOrd="0" presId="urn:microsoft.com/office/officeart/2005/8/layout/process1"/>
    <dgm:cxn modelId="{C7FD8900-FE84-4FA4-AA23-3758B68AA781}" type="presOf" srcId="{862AACC0-53DC-43F3-AEA3-67CCB826D145}" destId="{2821209F-35C9-435F-BF24-370A94E47236}" srcOrd="0" destOrd="0" presId="urn:microsoft.com/office/officeart/2005/8/layout/process1"/>
    <dgm:cxn modelId="{9B0898D0-EAD1-4D89-8375-5D03132625A2}" type="presOf" srcId="{CF34E70D-854A-459D-9A5A-81D00A19FA68}" destId="{40D7CDF8-2CDA-4BFA-9509-160456DA193F}" srcOrd="0" destOrd="0" presId="urn:microsoft.com/office/officeart/2005/8/layout/process1"/>
    <dgm:cxn modelId="{2933F2FA-F9AA-452D-A32F-1AE9D18B3FA1}" type="presParOf" srcId="{7D721860-D5BD-4F16-856C-9B6E2BC3DDF3}" destId="{3E52F204-AF4B-4B8F-B047-34D9354B58F3}" srcOrd="0" destOrd="0" presId="urn:microsoft.com/office/officeart/2005/8/layout/process1"/>
    <dgm:cxn modelId="{22B95B5F-2CDA-46EA-BB00-A2FD2614AB14}" type="presParOf" srcId="{7D721860-D5BD-4F16-856C-9B6E2BC3DDF3}" destId="{2D8C662D-6D3F-4998-8215-527E958BD5DB}" srcOrd="1" destOrd="0" presId="urn:microsoft.com/office/officeart/2005/8/layout/process1"/>
    <dgm:cxn modelId="{1C7E2A8F-3AF5-45FC-9B66-E26F5F025032}" type="presParOf" srcId="{2D8C662D-6D3F-4998-8215-527E958BD5DB}" destId="{C309114D-2E13-4AA7-A7BB-3674CC9A206E}" srcOrd="0" destOrd="0" presId="urn:microsoft.com/office/officeart/2005/8/layout/process1"/>
    <dgm:cxn modelId="{53A3979C-FE75-405E-A88F-29BE6739FD9B}" type="presParOf" srcId="{7D721860-D5BD-4F16-856C-9B6E2BC3DDF3}" destId="{C8538EB5-6755-4B83-8EC3-3AEA197F5DDF}" srcOrd="2" destOrd="0" presId="urn:microsoft.com/office/officeart/2005/8/layout/process1"/>
    <dgm:cxn modelId="{F27DB8D1-2F60-43E9-9A0B-9021ABC95DB2}" type="presParOf" srcId="{7D721860-D5BD-4F16-856C-9B6E2BC3DDF3}" destId="{40D7CDF8-2CDA-4BFA-9509-160456DA193F}" srcOrd="3" destOrd="0" presId="urn:microsoft.com/office/officeart/2005/8/layout/process1"/>
    <dgm:cxn modelId="{5477D81E-840B-4046-BAA9-FCBCB89BE22B}" type="presParOf" srcId="{40D7CDF8-2CDA-4BFA-9509-160456DA193F}" destId="{518F9488-8DDA-4C1B-9E2A-734F0C46FA38}" srcOrd="0" destOrd="0" presId="urn:microsoft.com/office/officeart/2005/8/layout/process1"/>
    <dgm:cxn modelId="{2DDF76C2-3C4A-4710-BEE1-76F5EB3AA5C2}" type="presParOf" srcId="{7D721860-D5BD-4F16-856C-9B6E2BC3DDF3}" destId="{2821209F-35C9-435F-BF24-370A94E4723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77AE18-6F98-48DF-A2CD-224537AFFE9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B3C383-75BE-470B-ABE3-ADCB279C49B3}">
      <dgm:prSet/>
      <dgm:spPr/>
      <dgm:t>
        <a:bodyPr/>
        <a:lstStyle/>
        <a:p>
          <a:r>
            <a:rPr lang="ru-RU" dirty="0" smtClean="0"/>
            <a:t>Генеральный план и календарный график проект</a:t>
          </a:r>
          <a:endParaRPr lang="ru-RU" dirty="0"/>
        </a:p>
      </dgm:t>
    </dgm:pt>
    <dgm:pt modelId="{2020CBAE-9972-44F0-87CB-8518BF54A196}" type="parTrans" cxnId="{08AB66C5-5B60-438B-827C-9C407C0670A3}">
      <dgm:prSet/>
      <dgm:spPr/>
      <dgm:t>
        <a:bodyPr/>
        <a:lstStyle/>
        <a:p>
          <a:endParaRPr lang="ru-RU"/>
        </a:p>
      </dgm:t>
    </dgm:pt>
    <dgm:pt modelId="{022B80D6-9D56-49BF-A269-BB80CD076FB6}" type="sibTrans" cxnId="{08AB66C5-5B60-438B-827C-9C407C0670A3}">
      <dgm:prSet/>
      <dgm:spPr/>
      <dgm:t>
        <a:bodyPr/>
        <a:lstStyle/>
        <a:p>
          <a:endParaRPr lang="ru-RU"/>
        </a:p>
      </dgm:t>
    </dgm:pt>
    <dgm:pt modelId="{F235406B-F305-4CFB-8B47-3DE324293EB8}">
      <dgm:prSet/>
      <dgm:spPr/>
      <dgm:t>
        <a:bodyPr/>
        <a:lstStyle/>
        <a:p>
          <a:r>
            <a:rPr lang="ru-RU" dirty="0" smtClean="0"/>
            <a:t>План управления рискам</a:t>
          </a:r>
          <a:endParaRPr lang="ru-RU" dirty="0"/>
        </a:p>
      </dgm:t>
    </dgm:pt>
    <dgm:pt modelId="{9D544355-6A60-4533-A729-B60B4356ED92}" type="parTrans" cxnId="{D2CB563A-B121-49FF-928B-A3617FBE6B10}">
      <dgm:prSet/>
      <dgm:spPr/>
      <dgm:t>
        <a:bodyPr/>
        <a:lstStyle/>
        <a:p>
          <a:endParaRPr lang="ru-RU"/>
        </a:p>
      </dgm:t>
    </dgm:pt>
    <dgm:pt modelId="{E808CFA6-0589-49EA-8165-11B4702C5CE1}" type="sibTrans" cxnId="{D2CB563A-B121-49FF-928B-A3617FBE6B10}">
      <dgm:prSet/>
      <dgm:spPr/>
      <dgm:t>
        <a:bodyPr/>
        <a:lstStyle/>
        <a:p>
          <a:endParaRPr lang="ru-RU"/>
        </a:p>
      </dgm:t>
    </dgm:pt>
    <dgm:pt modelId="{49B7F81C-BEC1-4D48-91D3-669E93BA25ED}" type="pres">
      <dgm:prSet presAssocID="{7977AE18-6F98-48DF-A2CD-224537AFFE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68C60C-B5AB-4635-B746-81173F578AB7}" type="pres">
      <dgm:prSet presAssocID="{E0B3C383-75BE-470B-ABE3-ADCB279C49B3}" presName="composite" presStyleCnt="0"/>
      <dgm:spPr/>
    </dgm:pt>
    <dgm:pt modelId="{CC95E2A4-330C-4F76-886D-DF80E95965BE}" type="pres">
      <dgm:prSet presAssocID="{E0B3C383-75BE-470B-ABE3-ADCB279C49B3}" presName="bentUpArrow1" presStyleLbl="alignImgPlace1" presStyleIdx="0" presStyleCnt="1"/>
      <dgm:spPr/>
    </dgm:pt>
    <dgm:pt modelId="{EE7240E5-CBD9-4BFD-927F-D871D33B4715}" type="pres">
      <dgm:prSet presAssocID="{E0B3C383-75BE-470B-ABE3-ADCB279C49B3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FA107-C7FC-4CE2-A579-7CA7B9F3B795}" type="pres">
      <dgm:prSet presAssocID="{E0B3C383-75BE-470B-ABE3-ADCB279C49B3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9E3B5AA-B015-455D-95FC-B3C19ACA2F1B}" type="pres">
      <dgm:prSet presAssocID="{022B80D6-9D56-49BF-A269-BB80CD076FB6}" presName="sibTrans" presStyleCnt="0"/>
      <dgm:spPr/>
    </dgm:pt>
    <dgm:pt modelId="{F638F8C6-505E-45BC-B6D1-09A381A25B2D}" type="pres">
      <dgm:prSet presAssocID="{F235406B-F305-4CFB-8B47-3DE324293EB8}" presName="composite" presStyleCnt="0"/>
      <dgm:spPr/>
    </dgm:pt>
    <dgm:pt modelId="{C80B06C1-0339-42FD-9050-84C16AE19866}" type="pres">
      <dgm:prSet presAssocID="{F235406B-F305-4CFB-8B47-3DE324293EB8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FD0B7-7486-493D-A469-5CAC0BDC0F61}" type="presOf" srcId="{7977AE18-6F98-48DF-A2CD-224537AFFE9C}" destId="{49B7F81C-BEC1-4D48-91D3-669E93BA25ED}" srcOrd="0" destOrd="0" presId="urn:microsoft.com/office/officeart/2005/8/layout/StepDownProcess"/>
    <dgm:cxn modelId="{DF60CEF7-D396-42F5-9D42-B4CB6FFE59CE}" type="presOf" srcId="{F235406B-F305-4CFB-8B47-3DE324293EB8}" destId="{C80B06C1-0339-42FD-9050-84C16AE19866}" srcOrd="0" destOrd="0" presId="urn:microsoft.com/office/officeart/2005/8/layout/StepDownProcess"/>
    <dgm:cxn modelId="{D2CB563A-B121-49FF-928B-A3617FBE6B10}" srcId="{7977AE18-6F98-48DF-A2CD-224537AFFE9C}" destId="{F235406B-F305-4CFB-8B47-3DE324293EB8}" srcOrd="1" destOrd="0" parTransId="{9D544355-6A60-4533-A729-B60B4356ED92}" sibTransId="{E808CFA6-0589-49EA-8165-11B4702C5CE1}"/>
    <dgm:cxn modelId="{08AB66C5-5B60-438B-827C-9C407C0670A3}" srcId="{7977AE18-6F98-48DF-A2CD-224537AFFE9C}" destId="{E0B3C383-75BE-470B-ABE3-ADCB279C49B3}" srcOrd="0" destOrd="0" parTransId="{2020CBAE-9972-44F0-87CB-8518BF54A196}" sibTransId="{022B80D6-9D56-49BF-A269-BB80CD076FB6}"/>
    <dgm:cxn modelId="{33FF6488-A197-4016-BE76-1BC37FC8518D}" type="presOf" srcId="{E0B3C383-75BE-470B-ABE3-ADCB279C49B3}" destId="{EE7240E5-CBD9-4BFD-927F-D871D33B4715}" srcOrd="0" destOrd="0" presId="urn:microsoft.com/office/officeart/2005/8/layout/StepDownProcess"/>
    <dgm:cxn modelId="{9B803AC3-D5CF-4998-90B3-E66D20374586}" type="presParOf" srcId="{49B7F81C-BEC1-4D48-91D3-669E93BA25ED}" destId="{5E68C60C-B5AB-4635-B746-81173F578AB7}" srcOrd="0" destOrd="0" presId="urn:microsoft.com/office/officeart/2005/8/layout/StepDownProcess"/>
    <dgm:cxn modelId="{F59C58B1-C98E-4E23-B27A-B2841DA03F48}" type="presParOf" srcId="{5E68C60C-B5AB-4635-B746-81173F578AB7}" destId="{CC95E2A4-330C-4F76-886D-DF80E95965BE}" srcOrd="0" destOrd="0" presId="urn:microsoft.com/office/officeart/2005/8/layout/StepDownProcess"/>
    <dgm:cxn modelId="{40425A34-27E5-41C1-9DA1-D1F23993B580}" type="presParOf" srcId="{5E68C60C-B5AB-4635-B746-81173F578AB7}" destId="{EE7240E5-CBD9-4BFD-927F-D871D33B4715}" srcOrd="1" destOrd="0" presId="urn:microsoft.com/office/officeart/2005/8/layout/StepDownProcess"/>
    <dgm:cxn modelId="{4915D702-899A-4EDF-8217-243522AF0047}" type="presParOf" srcId="{5E68C60C-B5AB-4635-B746-81173F578AB7}" destId="{A6DFA107-C7FC-4CE2-A579-7CA7B9F3B795}" srcOrd="2" destOrd="0" presId="urn:microsoft.com/office/officeart/2005/8/layout/StepDownProcess"/>
    <dgm:cxn modelId="{DC818A27-7F0A-47E7-9A03-51A182E6067D}" type="presParOf" srcId="{49B7F81C-BEC1-4D48-91D3-669E93BA25ED}" destId="{99E3B5AA-B015-455D-95FC-B3C19ACA2F1B}" srcOrd="1" destOrd="0" presId="urn:microsoft.com/office/officeart/2005/8/layout/StepDownProcess"/>
    <dgm:cxn modelId="{84232D81-E940-4413-86C2-ADE0CEB186D5}" type="presParOf" srcId="{49B7F81C-BEC1-4D48-91D3-669E93BA25ED}" destId="{F638F8C6-505E-45BC-B6D1-09A381A25B2D}" srcOrd="2" destOrd="0" presId="urn:microsoft.com/office/officeart/2005/8/layout/StepDownProcess"/>
    <dgm:cxn modelId="{AC430229-B5F1-49A4-A0C1-FFFD5F29A694}" type="presParOf" srcId="{F638F8C6-505E-45BC-B6D1-09A381A25B2D}" destId="{C80B06C1-0339-42FD-9050-84C16AE1986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38A878-17EE-4C5D-A497-B9395632501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8DCA7C-2BFB-4583-B65E-4F4C0D4AFC51}">
      <dgm:prSet/>
      <dgm:spPr/>
      <dgm:t>
        <a:bodyPr/>
        <a:lstStyle/>
        <a:p>
          <a:pPr rtl="0"/>
          <a:r>
            <a:rPr lang="ru-RU" smtClean="0"/>
            <a:t>исходный текст кода и исполняемые файлы;  </a:t>
          </a:r>
          <a:endParaRPr lang="ru-RU"/>
        </a:p>
      </dgm:t>
    </dgm:pt>
    <dgm:pt modelId="{6080BCE2-1A8A-4AAD-86C8-B3151FCCC791}" type="parTrans" cxnId="{DE7768A2-ED83-4CE5-8A47-6C088F7410BD}">
      <dgm:prSet/>
      <dgm:spPr/>
      <dgm:t>
        <a:bodyPr/>
        <a:lstStyle/>
        <a:p>
          <a:endParaRPr lang="ru-RU"/>
        </a:p>
      </dgm:t>
    </dgm:pt>
    <dgm:pt modelId="{28E728DB-7FD9-4313-84EF-23D990AFCD85}" type="sibTrans" cxnId="{DE7768A2-ED83-4CE5-8A47-6C088F7410BD}">
      <dgm:prSet/>
      <dgm:spPr/>
      <dgm:t>
        <a:bodyPr/>
        <a:lstStyle/>
        <a:p>
          <a:endParaRPr lang="ru-RU"/>
        </a:p>
      </dgm:t>
    </dgm:pt>
    <dgm:pt modelId="{107FFA75-6716-49E8-A30D-FD6047EFE09A}">
      <dgm:prSet/>
      <dgm:spPr/>
      <dgm:t>
        <a:bodyPr/>
        <a:lstStyle/>
        <a:p>
          <a:pPr rtl="0"/>
          <a:r>
            <a:rPr lang="ru-RU" smtClean="0"/>
            <a:t>сценарии установки и конфигурации для развертывания; </a:t>
          </a:r>
          <a:endParaRPr lang="ru-RU"/>
        </a:p>
      </dgm:t>
    </dgm:pt>
    <dgm:pt modelId="{DDABDB09-6081-4DF6-B380-374631553C75}" type="parTrans" cxnId="{0937F9E4-965D-4869-958A-CF66A3841CC0}">
      <dgm:prSet/>
      <dgm:spPr/>
      <dgm:t>
        <a:bodyPr/>
        <a:lstStyle/>
        <a:p>
          <a:endParaRPr lang="ru-RU"/>
        </a:p>
      </dgm:t>
    </dgm:pt>
    <dgm:pt modelId="{3985BDB2-4B08-48B0-9DB1-F2160D148ADB}" type="sibTrans" cxnId="{0937F9E4-965D-4869-958A-CF66A3841CC0}">
      <dgm:prSet/>
      <dgm:spPr/>
      <dgm:t>
        <a:bodyPr/>
        <a:lstStyle/>
        <a:p>
          <a:endParaRPr lang="ru-RU"/>
        </a:p>
      </dgm:t>
    </dgm:pt>
    <dgm:pt modelId="{0A385192-472B-4544-A8A7-0D7CD1325C47}">
      <dgm:prSet/>
      <dgm:spPr/>
      <dgm:t>
        <a:bodyPr/>
        <a:lstStyle/>
        <a:p>
          <a:pPr rtl="0"/>
          <a:r>
            <a:rPr lang="ru-RU" smtClean="0"/>
            <a:t>окончательная функциональная спецификация;  </a:t>
          </a:r>
          <a:endParaRPr lang="ru-RU"/>
        </a:p>
      </dgm:t>
    </dgm:pt>
    <dgm:pt modelId="{653A2CBF-F7F9-48C0-9234-8527E8B0AC34}" type="parTrans" cxnId="{41EA59C8-0E86-424F-A492-3130EBA0013D}">
      <dgm:prSet/>
      <dgm:spPr/>
      <dgm:t>
        <a:bodyPr/>
        <a:lstStyle/>
        <a:p>
          <a:endParaRPr lang="ru-RU"/>
        </a:p>
      </dgm:t>
    </dgm:pt>
    <dgm:pt modelId="{ADCADBB2-EB64-4497-846F-91CFA411C540}" type="sibTrans" cxnId="{41EA59C8-0E86-424F-A492-3130EBA0013D}">
      <dgm:prSet/>
      <dgm:spPr/>
      <dgm:t>
        <a:bodyPr/>
        <a:lstStyle/>
        <a:p>
          <a:endParaRPr lang="ru-RU"/>
        </a:p>
      </dgm:t>
    </dgm:pt>
    <dgm:pt modelId="{A4EC4AF0-5773-45B6-9450-548012ABB8CE}">
      <dgm:prSet/>
      <dgm:spPr/>
      <dgm:t>
        <a:bodyPr/>
        <a:lstStyle/>
        <a:p>
          <a:pPr rtl="0"/>
          <a:r>
            <a:rPr lang="ru-RU" smtClean="0"/>
            <a:t>элементы поддержки решения;  </a:t>
          </a:r>
          <a:endParaRPr lang="ru-RU"/>
        </a:p>
      </dgm:t>
    </dgm:pt>
    <dgm:pt modelId="{9BD6D60B-F8CB-4D52-9E25-B8DEFC51339F}" type="parTrans" cxnId="{5015A040-42EA-452A-BF50-6971F0A24231}">
      <dgm:prSet/>
      <dgm:spPr/>
      <dgm:t>
        <a:bodyPr/>
        <a:lstStyle/>
        <a:p>
          <a:endParaRPr lang="ru-RU"/>
        </a:p>
      </dgm:t>
    </dgm:pt>
    <dgm:pt modelId="{44A8086E-A72E-4748-AEDE-174C8722A604}" type="sibTrans" cxnId="{5015A040-42EA-452A-BF50-6971F0A24231}">
      <dgm:prSet/>
      <dgm:spPr/>
      <dgm:t>
        <a:bodyPr/>
        <a:lstStyle/>
        <a:p>
          <a:endParaRPr lang="ru-RU"/>
        </a:p>
      </dgm:t>
    </dgm:pt>
    <dgm:pt modelId="{D99A5780-7B64-49F8-978C-A82457D9D39A}">
      <dgm:prSet/>
      <dgm:spPr/>
      <dgm:t>
        <a:bodyPr/>
        <a:lstStyle/>
        <a:p>
          <a:pPr rtl="0"/>
          <a:r>
            <a:rPr lang="ru-RU" smtClean="0"/>
            <a:t>спецификации и сценарии тестирования.  </a:t>
          </a:r>
          <a:endParaRPr lang="ru-RU"/>
        </a:p>
      </dgm:t>
    </dgm:pt>
    <dgm:pt modelId="{5D1B56F4-A477-4260-B43F-68AD4258EA5B}" type="parTrans" cxnId="{537AC0A5-D4D5-4A0E-B35E-2FCB5D64EDF3}">
      <dgm:prSet/>
      <dgm:spPr/>
      <dgm:t>
        <a:bodyPr/>
        <a:lstStyle/>
        <a:p>
          <a:endParaRPr lang="ru-RU"/>
        </a:p>
      </dgm:t>
    </dgm:pt>
    <dgm:pt modelId="{8BC16B05-B4AC-4A56-A454-00734207BAB1}" type="sibTrans" cxnId="{537AC0A5-D4D5-4A0E-B35E-2FCB5D64EDF3}">
      <dgm:prSet/>
      <dgm:spPr/>
      <dgm:t>
        <a:bodyPr/>
        <a:lstStyle/>
        <a:p>
          <a:endParaRPr lang="ru-RU"/>
        </a:p>
      </dgm:t>
    </dgm:pt>
    <dgm:pt modelId="{901E766C-7710-40B3-8C0C-F3A36F65558D}" type="pres">
      <dgm:prSet presAssocID="{1A38A878-17EE-4C5D-A497-B9395632501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79111-31DB-4697-BD4E-027CFD8BBDC2}" type="pres">
      <dgm:prSet presAssocID="{7A8DCA7C-2BFB-4583-B65E-4F4C0D4AFC51}" presName="circle1" presStyleLbl="node1" presStyleIdx="0" presStyleCnt="5"/>
      <dgm:spPr/>
    </dgm:pt>
    <dgm:pt modelId="{F3EB1AC8-5681-4F36-A315-48F5AB7F2880}" type="pres">
      <dgm:prSet presAssocID="{7A8DCA7C-2BFB-4583-B65E-4F4C0D4AFC51}" presName="space" presStyleCnt="0"/>
      <dgm:spPr/>
    </dgm:pt>
    <dgm:pt modelId="{CBA15736-63EA-4A28-97EF-205173BEB2C8}" type="pres">
      <dgm:prSet presAssocID="{7A8DCA7C-2BFB-4583-B65E-4F4C0D4AFC51}" presName="rect1" presStyleLbl="alignAcc1" presStyleIdx="0" presStyleCnt="5"/>
      <dgm:spPr/>
      <dgm:t>
        <a:bodyPr/>
        <a:lstStyle/>
        <a:p>
          <a:endParaRPr lang="ru-RU"/>
        </a:p>
      </dgm:t>
    </dgm:pt>
    <dgm:pt modelId="{757CCA99-3CFE-4AFE-B1C6-6874419A444A}" type="pres">
      <dgm:prSet presAssocID="{107FFA75-6716-49E8-A30D-FD6047EFE09A}" presName="vertSpace2" presStyleLbl="node1" presStyleIdx="0" presStyleCnt="5"/>
      <dgm:spPr/>
    </dgm:pt>
    <dgm:pt modelId="{750549ED-7A26-42DF-A261-AE29E7D8A338}" type="pres">
      <dgm:prSet presAssocID="{107FFA75-6716-49E8-A30D-FD6047EFE09A}" presName="circle2" presStyleLbl="node1" presStyleIdx="1" presStyleCnt="5"/>
      <dgm:spPr/>
    </dgm:pt>
    <dgm:pt modelId="{307E8F60-8149-4D02-BDC3-2C3222A02461}" type="pres">
      <dgm:prSet presAssocID="{107FFA75-6716-49E8-A30D-FD6047EFE09A}" presName="rect2" presStyleLbl="alignAcc1" presStyleIdx="1" presStyleCnt="5"/>
      <dgm:spPr/>
      <dgm:t>
        <a:bodyPr/>
        <a:lstStyle/>
        <a:p>
          <a:endParaRPr lang="ru-RU"/>
        </a:p>
      </dgm:t>
    </dgm:pt>
    <dgm:pt modelId="{833CEED2-6061-4D23-88C5-FE4716BA3414}" type="pres">
      <dgm:prSet presAssocID="{0A385192-472B-4544-A8A7-0D7CD1325C47}" presName="vertSpace3" presStyleLbl="node1" presStyleIdx="1" presStyleCnt="5"/>
      <dgm:spPr/>
    </dgm:pt>
    <dgm:pt modelId="{16AEE26A-BB73-4B88-87C1-61C246B0FEE3}" type="pres">
      <dgm:prSet presAssocID="{0A385192-472B-4544-A8A7-0D7CD1325C47}" presName="circle3" presStyleLbl="node1" presStyleIdx="2" presStyleCnt="5"/>
      <dgm:spPr/>
    </dgm:pt>
    <dgm:pt modelId="{96857509-3C0D-4FEE-BC79-3771C280845E}" type="pres">
      <dgm:prSet presAssocID="{0A385192-472B-4544-A8A7-0D7CD1325C47}" presName="rect3" presStyleLbl="alignAcc1" presStyleIdx="2" presStyleCnt="5"/>
      <dgm:spPr/>
      <dgm:t>
        <a:bodyPr/>
        <a:lstStyle/>
        <a:p>
          <a:endParaRPr lang="ru-RU"/>
        </a:p>
      </dgm:t>
    </dgm:pt>
    <dgm:pt modelId="{F2E98492-80D8-4ED9-8FF2-6BAEF53AC6B9}" type="pres">
      <dgm:prSet presAssocID="{A4EC4AF0-5773-45B6-9450-548012ABB8CE}" presName="vertSpace4" presStyleLbl="node1" presStyleIdx="2" presStyleCnt="5"/>
      <dgm:spPr/>
    </dgm:pt>
    <dgm:pt modelId="{BBD735F3-FE33-4206-B33C-5C1398E0AC63}" type="pres">
      <dgm:prSet presAssocID="{A4EC4AF0-5773-45B6-9450-548012ABB8CE}" presName="circle4" presStyleLbl="node1" presStyleIdx="3" presStyleCnt="5"/>
      <dgm:spPr/>
    </dgm:pt>
    <dgm:pt modelId="{3C481130-B051-4892-BF5B-7471E70C751F}" type="pres">
      <dgm:prSet presAssocID="{A4EC4AF0-5773-45B6-9450-548012ABB8CE}" presName="rect4" presStyleLbl="alignAcc1" presStyleIdx="3" presStyleCnt="5"/>
      <dgm:spPr/>
      <dgm:t>
        <a:bodyPr/>
        <a:lstStyle/>
        <a:p>
          <a:endParaRPr lang="ru-RU"/>
        </a:p>
      </dgm:t>
    </dgm:pt>
    <dgm:pt modelId="{7E44C571-10B9-46B3-9790-EC9FA76FE6E9}" type="pres">
      <dgm:prSet presAssocID="{D99A5780-7B64-49F8-978C-A82457D9D39A}" presName="vertSpace5" presStyleLbl="node1" presStyleIdx="3" presStyleCnt="5"/>
      <dgm:spPr/>
    </dgm:pt>
    <dgm:pt modelId="{56B37A5E-655A-4E26-9AEA-594C307313DD}" type="pres">
      <dgm:prSet presAssocID="{D99A5780-7B64-49F8-978C-A82457D9D39A}" presName="circle5" presStyleLbl="node1" presStyleIdx="4" presStyleCnt="5"/>
      <dgm:spPr/>
    </dgm:pt>
    <dgm:pt modelId="{50B82F78-9ADB-4709-8A76-6FE266EB2C84}" type="pres">
      <dgm:prSet presAssocID="{D99A5780-7B64-49F8-978C-A82457D9D39A}" presName="rect5" presStyleLbl="alignAcc1" presStyleIdx="4" presStyleCnt="5"/>
      <dgm:spPr/>
      <dgm:t>
        <a:bodyPr/>
        <a:lstStyle/>
        <a:p>
          <a:endParaRPr lang="ru-RU"/>
        </a:p>
      </dgm:t>
    </dgm:pt>
    <dgm:pt modelId="{B06E4CDE-3B7C-42BA-B47B-C355260CD081}" type="pres">
      <dgm:prSet presAssocID="{7A8DCA7C-2BFB-4583-B65E-4F4C0D4AFC5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3F0A-ECF4-44A1-90AD-0E5DB1D46A79}" type="pres">
      <dgm:prSet presAssocID="{107FFA75-6716-49E8-A30D-FD6047EFE09A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BCE4C-C811-486E-B60C-DB55DA91165B}" type="pres">
      <dgm:prSet presAssocID="{0A385192-472B-4544-A8A7-0D7CD1325C47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FB3C-FCB5-4DF2-96D5-0C31E2F367D1}" type="pres">
      <dgm:prSet presAssocID="{A4EC4AF0-5773-45B6-9450-548012ABB8C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66450-410E-4523-BDC4-7FAF58819D98}" type="pres">
      <dgm:prSet presAssocID="{D99A5780-7B64-49F8-978C-A82457D9D39A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1391E-2C84-49F1-A59B-E3BD848395A7}" type="presOf" srcId="{A4EC4AF0-5773-45B6-9450-548012ABB8CE}" destId="{34A2FB3C-FCB5-4DF2-96D5-0C31E2F367D1}" srcOrd="1" destOrd="0" presId="urn:microsoft.com/office/officeart/2005/8/layout/target3"/>
    <dgm:cxn modelId="{53109C0E-6295-41A3-A602-EC7B358D3537}" type="presOf" srcId="{7A8DCA7C-2BFB-4583-B65E-4F4C0D4AFC51}" destId="{CBA15736-63EA-4A28-97EF-205173BEB2C8}" srcOrd="0" destOrd="0" presId="urn:microsoft.com/office/officeart/2005/8/layout/target3"/>
    <dgm:cxn modelId="{5015A040-42EA-452A-BF50-6971F0A24231}" srcId="{1A38A878-17EE-4C5D-A497-B93956325016}" destId="{A4EC4AF0-5773-45B6-9450-548012ABB8CE}" srcOrd="3" destOrd="0" parTransId="{9BD6D60B-F8CB-4D52-9E25-B8DEFC51339F}" sibTransId="{44A8086E-A72E-4748-AEDE-174C8722A604}"/>
    <dgm:cxn modelId="{BB9179AF-57BA-4790-B97B-1B0B5815956B}" type="presOf" srcId="{0A385192-472B-4544-A8A7-0D7CD1325C47}" destId="{96857509-3C0D-4FEE-BC79-3771C280845E}" srcOrd="0" destOrd="0" presId="urn:microsoft.com/office/officeart/2005/8/layout/target3"/>
    <dgm:cxn modelId="{697B838F-C9DE-4EF6-8EAE-68ED2E87B4C5}" type="presOf" srcId="{107FFA75-6716-49E8-A30D-FD6047EFE09A}" destId="{307E8F60-8149-4D02-BDC3-2C3222A02461}" srcOrd="0" destOrd="0" presId="urn:microsoft.com/office/officeart/2005/8/layout/target3"/>
    <dgm:cxn modelId="{0937F9E4-965D-4869-958A-CF66A3841CC0}" srcId="{1A38A878-17EE-4C5D-A497-B93956325016}" destId="{107FFA75-6716-49E8-A30D-FD6047EFE09A}" srcOrd="1" destOrd="0" parTransId="{DDABDB09-6081-4DF6-B380-374631553C75}" sibTransId="{3985BDB2-4B08-48B0-9DB1-F2160D148ADB}"/>
    <dgm:cxn modelId="{41EA59C8-0E86-424F-A492-3130EBA0013D}" srcId="{1A38A878-17EE-4C5D-A497-B93956325016}" destId="{0A385192-472B-4544-A8A7-0D7CD1325C47}" srcOrd="2" destOrd="0" parTransId="{653A2CBF-F7F9-48C0-9234-8527E8B0AC34}" sibTransId="{ADCADBB2-EB64-4497-846F-91CFA411C540}"/>
    <dgm:cxn modelId="{E15D0C2A-9116-4EA4-8085-F5D70F623506}" type="presOf" srcId="{D99A5780-7B64-49F8-978C-A82457D9D39A}" destId="{50B82F78-9ADB-4709-8A76-6FE266EB2C84}" srcOrd="0" destOrd="0" presId="urn:microsoft.com/office/officeart/2005/8/layout/target3"/>
    <dgm:cxn modelId="{4A841CD9-9CA8-4205-9ED0-1A257CB3BCE7}" type="presOf" srcId="{0A385192-472B-4544-A8A7-0D7CD1325C47}" destId="{8C3BCE4C-C811-486E-B60C-DB55DA91165B}" srcOrd="1" destOrd="0" presId="urn:microsoft.com/office/officeart/2005/8/layout/target3"/>
    <dgm:cxn modelId="{AFC98F25-88F2-44C8-9319-33D0908B67F2}" type="presOf" srcId="{1A38A878-17EE-4C5D-A497-B93956325016}" destId="{901E766C-7710-40B3-8C0C-F3A36F65558D}" srcOrd="0" destOrd="0" presId="urn:microsoft.com/office/officeart/2005/8/layout/target3"/>
    <dgm:cxn modelId="{069C13B0-9D9A-4FBB-91B5-4F89635559BA}" type="presOf" srcId="{7A8DCA7C-2BFB-4583-B65E-4F4C0D4AFC51}" destId="{B06E4CDE-3B7C-42BA-B47B-C355260CD081}" srcOrd="1" destOrd="0" presId="urn:microsoft.com/office/officeart/2005/8/layout/target3"/>
    <dgm:cxn modelId="{1DA8C0BA-53F0-4167-80E6-5249DC87BCAA}" type="presOf" srcId="{A4EC4AF0-5773-45B6-9450-548012ABB8CE}" destId="{3C481130-B051-4892-BF5B-7471E70C751F}" srcOrd="0" destOrd="0" presId="urn:microsoft.com/office/officeart/2005/8/layout/target3"/>
    <dgm:cxn modelId="{DE7768A2-ED83-4CE5-8A47-6C088F7410BD}" srcId="{1A38A878-17EE-4C5D-A497-B93956325016}" destId="{7A8DCA7C-2BFB-4583-B65E-4F4C0D4AFC51}" srcOrd="0" destOrd="0" parTransId="{6080BCE2-1A8A-4AAD-86C8-B3151FCCC791}" sibTransId="{28E728DB-7FD9-4313-84EF-23D990AFCD85}"/>
    <dgm:cxn modelId="{537AC0A5-D4D5-4A0E-B35E-2FCB5D64EDF3}" srcId="{1A38A878-17EE-4C5D-A497-B93956325016}" destId="{D99A5780-7B64-49F8-978C-A82457D9D39A}" srcOrd="4" destOrd="0" parTransId="{5D1B56F4-A477-4260-B43F-68AD4258EA5B}" sibTransId="{8BC16B05-B4AC-4A56-A454-00734207BAB1}"/>
    <dgm:cxn modelId="{DBFD6349-33A2-440B-A5DA-2D79C0864F13}" type="presOf" srcId="{D99A5780-7B64-49F8-978C-A82457D9D39A}" destId="{E6466450-410E-4523-BDC4-7FAF58819D98}" srcOrd="1" destOrd="0" presId="urn:microsoft.com/office/officeart/2005/8/layout/target3"/>
    <dgm:cxn modelId="{1D448257-341B-4598-B6CC-570D0F8128EB}" type="presOf" srcId="{107FFA75-6716-49E8-A30D-FD6047EFE09A}" destId="{DF9B3F0A-ECF4-44A1-90AD-0E5DB1D46A79}" srcOrd="1" destOrd="0" presId="urn:microsoft.com/office/officeart/2005/8/layout/target3"/>
    <dgm:cxn modelId="{ED988EB2-DE2B-4EA2-A5BC-1A669852C6EF}" type="presParOf" srcId="{901E766C-7710-40B3-8C0C-F3A36F65558D}" destId="{40379111-31DB-4697-BD4E-027CFD8BBDC2}" srcOrd="0" destOrd="0" presId="urn:microsoft.com/office/officeart/2005/8/layout/target3"/>
    <dgm:cxn modelId="{8C2AF705-CBDD-4659-A956-EA3C36009F11}" type="presParOf" srcId="{901E766C-7710-40B3-8C0C-F3A36F65558D}" destId="{F3EB1AC8-5681-4F36-A315-48F5AB7F2880}" srcOrd="1" destOrd="0" presId="urn:microsoft.com/office/officeart/2005/8/layout/target3"/>
    <dgm:cxn modelId="{51B8A8B1-5C1B-4841-B11A-3F15B7A81D50}" type="presParOf" srcId="{901E766C-7710-40B3-8C0C-F3A36F65558D}" destId="{CBA15736-63EA-4A28-97EF-205173BEB2C8}" srcOrd="2" destOrd="0" presId="urn:microsoft.com/office/officeart/2005/8/layout/target3"/>
    <dgm:cxn modelId="{AEF4140B-6616-45D1-A52A-605729480BD0}" type="presParOf" srcId="{901E766C-7710-40B3-8C0C-F3A36F65558D}" destId="{757CCA99-3CFE-4AFE-B1C6-6874419A444A}" srcOrd="3" destOrd="0" presId="urn:microsoft.com/office/officeart/2005/8/layout/target3"/>
    <dgm:cxn modelId="{095554C4-6910-48E0-89C3-79A3403CF58D}" type="presParOf" srcId="{901E766C-7710-40B3-8C0C-F3A36F65558D}" destId="{750549ED-7A26-42DF-A261-AE29E7D8A338}" srcOrd="4" destOrd="0" presId="urn:microsoft.com/office/officeart/2005/8/layout/target3"/>
    <dgm:cxn modelId="{9B0CF5F7-0272-417D-8F8A-992C60036798}" type="presParOf" srcId="{901E766C-7710-40B3-8C0C-F3A36F65558D}" destId="{307E8F60-8149-4D02-BDC3-2C3222A02461}" srcOrd="5" destOrd="0" presId="urn:microsoft.com/office/officeart/2005/8/layout/target3"/>
    <dgm:cxn modelId="{296E36EC-95D9-4296-9521-7FBEF39107E6}" type="presParOf" srcId="{901E766C-7710-40B3-8C0C-F3A36F65558D}" destId="{833CEED2-6061-4D23-88C5-FE4716BA3414}" srcOrd="6" destOrd="0" presId="urn:microsoft.com/office/officeart/2005/8/layout/target3"/>
    <dgm:cxn modelId="{9F6EAC3D-1889-440E-8B82-B9C5CA571473}" type="presParOf" srcId="{901E766C-7710-40B3-8C0C-F3A36F65558D}" destId="{16AEE26A-BB73-4B88-87C1-61C246B0FEE3}" srcOrd="7" destOrd="0" presId="urn:microsoft.com/office/officeart/2005/8/layout/target3"/>
    <dgm:cxn modelId="{B28E0C6A-5013-47D3-A0B3-60BBF52E002C}" type="presParOf" srcId="{901E766C-7710-40B3-8C0C-F3A36F65558D}" destId="{96857509-3C0D-4FEE-BC79-3771C280845E}" srcOrd="8" destOrd="0" presId="urn:microsoft.com/office/officeart/2005/8/layout/target3"/>
    <dgm:cxn modelId="{EDD87B7A-DF24-4675-8AE3-B75549673EC9}" type="presParOf" srcId="{901E766C-7710-40B3-8C0C-F3A36F65558D}" destId="{F2E98492-80D8-4ED9-8FF2-6BAEF53AC6B9}" srcOrd="9" destOrd="0" presId="urn:microsoft.com/office/officeart/2005/8/layout/target3"/>
    <dgm:cxn modelId="{1F9379C5-6992-43E5-8A44-D69FF8DD7C52}" type="presParOf" srcId="{901E766C-7710-40B3-8C0C-F3A36F65558D}" destId="{BBD735F3-FE33-4206-B33C-5C1398E0AC63}" srcOrd="10" destOrd="0" presId="urn:microsoft.com/office/officeart/2005/8/layout/target3"/>
    <dgm:cxn modelId="{0D2BB6EB-6A2A-406A-A7C3-0C99DED981B5}" type="presParOf" srcId="{901E766C-7710-40B3-8C0C-F3A36F65558D}" destId="{3C481130-B051-4892-BF5B-7471E70C751F}" srcOrd="11" destOrd="0" presId="urn:microsoft.com/office/officeart/2005/8/layout/target3"/>
    <dgm:cxn modelId="{A368BAB8-2809-4639-B948-99B13542CD9C}" type="presParOf" srcId="{901E766C-7710-40B3-8C0C-F3A36F65558D}" destId="{7E44C571-10B9-46B3-9790-EC9FA76FE6E9}" srcOrd="12" destOrd="0" presId="urn:microsoft.com/office/officeart/2005/8/layout/target3"/>
    <dgm:cxn modelId="{38E47B0B-7B9C-48DE-9FAF-4960BBC558D8}" type="presParOf" srcId="{901E766C-7710-40B3-8C0C-F3A36F65558D}" destId="{56B37A5E-655A-4E26-9AEA-594C307313DD}" srcOrd="13" destOrd="0" presId="urn:microsoft.com/office/officeart/2005/8/layout/target3"/>
    <dgm:cxn modelId="{279C4F86-1A19-47AD-9C79-A5B7DF361F77}" type="presParOf" srcId="{901E766C-7710-40B3-8C0C-F3A36F65558D}" destId="{50B82F78-9ADB-4709-8A76-6FE266EB2C84}" srcOrd="14" destOrd="0" presId="urn:microsoft.com/office/officeart/2005/8/layout/target3"/>
    <dgm:cxn modelId="{7C6358AB-DFF4-40D4-A9A4-63B6F6188A03}" type="presParOf" srcId="{901E766C-7710-40B3-8C0C-F3A36F65558D}" destId="{B06E4CDE-3B7C-42BA-B47B-C355260CD081}" srcOrd="15" destOrd="0" presId="urn:microsoft.com/office/officeart/2005/8/layout/target3"/>
    <dgm:cxn modelId="{28146D92-884E-4C19-ADA5-78CF934FDC4D}" type="presParOf" srcId="{901E766C-7710-40B3-8C0C-F3A36F65558D}" destId="{DF9B3F0A-ECF4-44A1-90AD-0E5DB1D46A79}" srcOrd="16" destOrd="0" presId="urn:microsoft.com/office/officeart/2005/8/layout/target3"/>
    <dgm:cxn modelId="{180D694B-6882-4CC2-AD39-7D80A23AFF37}" type="presParOf" srcId="{901E766C-7710-40B3-8C0C-F3A36F65558D}" destId="{8C3BCE4C-C811-486E-B60C-DB55DA91165B}" srcOrd="17" destOrd="0" presId="urn:microsoft.com/office/officeart/2005/8/layout/target3"/>
    <dgm:cxn modelId="{FA958F0D-E247-403E-B469-6EF5332B6654}" type="presParOf" srcId="{901E766C-7710-40B3-8C0C-F3A36F65558D}" destId="{34A2FB3C-FCB5-4DF2-96D5-0C31E2F367D1}" srcOrd="18" destOrd="0" presId="urn:microsoft.com/office/officeart/2005/8/layout/target3"/>
    <dgm:cxn modelId="{DE241365-79EC-48AF-9D1B-B11651D2DA69}" type="presParOf" srcId="{901E766C-7710-40B3-8C0C-F3A36F65558D}" destId="{E6466450-410E-4523-BDC4-7FAF58819D9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B9CCF6-F078-415A-9AB5-8EEC538314A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4C1C1A-45EF-4657-8B4E-39EA0C103397}">
      <dgm:prSet/>
      <dgm:spPr/>
      <dgm:t>
        <a:bodyPr/>
        <a:lstStyle/>
        <a:p>
          <a:pPr rtl="0"/>
          <a:r>
            <a:rPr lang="ru-RU" smtClean="0"/>
            <a:t>Управление продуктом </a:t>
          </a:r>
          <a:endParaRPr lang="ru-RU"/>
        </a:p>
      </dgm:t>
    </dgm:pt>
    <dgm:pt modelId="{3C65B97E-8985-4216-AC34-0196390565D3}" type="parTrans" cxnId="{A385B3B1-F03B-48F8-B590-0F1F17B745EC}">
      <dgm:prSet/>
      <dgm:spPr/>
      <dgm:t>
        <a:bodyPr/>
        <a:lstStyle/>
        <a:p>
          <a:endParaRPr lang="ru-RU"/>
        </a:p>
      </dgm:t>
    </dgm:pt>
    <dgm:pt modelId="{7CBEC196-7D2F-4D4F-A685-5F5682FC3380}" type="sibTrans" cxnId="{A385B3B1-F03B-48F8-B590-0F1F17B745EC}">
      <dgm:prSet/>
      <dgm:spPr/>
      <dgm:t>
        <a:bodyPr/>
        <a:lstStyle/>
        <a:p>
          <a:endParaRPr lang="ru-RU"/>
        </a:p>
      </dgm:t>
    </dgm:pt>
    <dgm:pt modelId="{BA599194-7540-4BA8-A9D2-FA2C462262DC}">
      <dgm:prSet/>
      <dgm:spPr/>
      <dgm:t>
        <a:bodyPr/>
        <a:lstStyle/>
        <a:p>
          <a:pPr rtl="0"/>
          <a:r>
            <a:rPr lang="ru-RU" smtClean="0"/>
            <a:t>Управление программой </a:t>
          </a:r>
          <a:endParaRPr lang="ru-RU"/>
        </a:p>
      </dgm:t>
    </dgm:pt>
    <dgm:pt modelId="{5E3690EF-FFB6-4FC3-8299-A94E2971DAE0}" type="parTrans" cxnId="{6C5163CC-DEFD-4F30-AB76-454E4CDD56EC}">
      <dgm:prSet/>
      <dgm:spPr/>
      <dgm:t>
        <a:bodyPr/>
        <a:lstStyle/>
        <a:p>
          <a:endParaRPr lang="ru-RU"/>
        </a:p>
      </dgm:t>
    </dgm:pt>
    <dgm:pt modelId="{B0FC8306-2F21-4BEA-9F8D-B6287BA47CD5}" type="sibTrans" cxnId="{6C5163CC-DEFD-4F30-AB76-454E4CDD56EC}">
      <dgm:prSet/>
      <dgm:spPr/>
      <dgm:t>
        <a:bodyPr/>
        <a:lstStyle/>
        <a:p>
          <a:endParaRPr lang="ru-RU"/>
        </a:p>
      </dgm:t>
    </dgm:pt>
    <dgm:pt modelId="{8C0032E9-5874-4F08-8433-832AC4EF2650}">
      <dgm:prSet/>
      <dgm:spPr/>
      <dgm:t>
        <a:bodyPr/>
        <a:lstStyle/>
        <a:p>
          <a:pPr rtl="0"/>
          <a:r>
            <a:rPr lang="ru-RU" smtClean="0"/>
            <a:t>Разработка </a:t>
          </a:r>
          <a:endParaRPr lang="ru-RU"/>
        </a:p>
      </dgm:t>
    </dgm:pt>
    <dgm:pt modelId="{697B4A43-6E7C-4586-B4AB-962BAF6B6564}" type="parTrans" cxnId="{589A24AE-96A7-4422-AE0A-0FB32A1734FD}">
      <dgm:prSet/>
      <dgm:spPr/>
      <dgm:t>
        <a:bodyPr/>
        <a:lstStyle/>
        <a:p>
          <a:endParaRPr lang="ru-RU"/>
        </a:p>
      </dgm:t>
    </dgm:pt>
    <dgm:pt modelId="{38FAE6A0-9F39-41C4-B3FD-E0FF6A34CEED}" type="sibTrans" cxnId="{589A24AE-96A7-4422-AE0A-0FB32A1734FD}">
      <dgm:prSet/>
      <dgm:spPr/>
      <dgm:t>
        <a:bodyPr/>
        <a:lstStyle/>
        <a:p>
          <a:endParaRPr lang="ru-RU"/>
        </a:p>
      </dgm:t>
    </dgm:pt>
    <dgm:pt modelId="{EBE12C3B-973D-43C7-855D-FD3DF4D21D57}">
      <dgm:prSet/>
      <dgm:spPr/>
      <dgm:t>
        <a:bodyPr/>
        <a:lstStyle/>
        <a:p>
          <a:pPr rtl="0"/>
          <a:r>
            <a:rPr lang="ru-RU" smtClean="0"/>
            <a:t>Удовлетворение потребителя </a:t>
          </a:r>
          <a:endParaRPr lang="ru-RU"/>
        </a:p>
      </dgm:t>
    </dgm:pt>
    <dgm:pt modelId="{17A0B0B6-55B0-41D5-9C07-DD56679CAEB0}" type="parTrans" cxnId="{B0FECB73-A91E-42D3-8BF9-3E75C1D87D81}">
      <dgm:prSet/>
      <dgm:spPr/>
      <dgm:t>
        <a:bodyPr/>
        <a:lstStyle/>
        <a:p>
          <a:endParaRPr lang="ru-RU"/>
        </a:p>
      </dgm:t>
    </dgm:pt>
    <dgm:pt modelId="{5793E40B-67FE-4160-A42C-547629E3F215}" type="sibTrans" cxnId="{B0FECB73-A91E-42D3-8BF9-3E75C1D87D81}">
      <dgm:prSet/>
      <dgm:spPr/>
      <dgm:t>
        <a:bodyPr/>
        <a:lstStyle/>
        <a:p>
          <a:endParaRPr lang="ru-RU"/>
        </a:p>
      </dgm:t>
    </dgm:pt>
    <dgm:pt modelId="{1F749519-A473-42E9-9C1E-59C02AD2AD6B}">
      <dgm:prSet/>
      <dgm:spPr/>
      <dgm:t>
        <a:bodyPr/>
        <a:lstStyle/>
        <a:p>
          <a:pPr rtl="0"/>
          <a:r>
            <a:rPr lang="ru-RU" smtClean="0"/>
            <a:t>Тестирование </a:t>
          </a:r>
          <a:endParaRPr lang="ru-RU"/>
        </a:p>
      </dgm:t>
    </dgm:pt>
    <dgm:pt modelId="{3DD84450-8B9F-4ACF-9547-8C3C792A4DAC}" type="parTrans" cxnId="{520B82B7-EC48-4353-AEEB-CDE856ACB41C}">
      <dgm:prSet/>
      <dgm:spPr/>
      <dgm:t>
        <a:bodyPr/>
        <a:lstStyle/>
        <a:p>
          <a:endParaRPr lang="ru-RU"/>
        </a:p>
      </dgm:t>
    </dgm:pt>
    <dgm:pt modelId="{7B90A88F-319A-436D-83BC-DC6476FD02FF}" type="sibTrans" cxnId="{520B82B7-EC48-4353-AEEB-CDE856ACB41C}">
      <dgm:prSet/>
      <dgm:spPr/>
      <dgm:t>
        <a:bodyPr/>
        <a:lstStyle/>
        <a:p>
          <a:endParaRPr lang="ru-RU"/>
        </a:p>
      </dgm:t>
    </dgm:pt>
    <dgm:pt modelId="{B61BE91E-17FF-4987-B054-160B0FB8A02C}">
      <dgm:prSet/>
      <dgm:spPr/>
      <dgm:t>
        <a:bodyPr/>
        <a:lstStyle/>
        <a:p>
          <a:pPr rtl="0"/>
          <a:r>
            <a:rPr lang="ru-RU" smtClean="0"/>
            <a:t>Управление выпуском</a:t>
          </a:r>
          <a:endParaRPr lang="ru-RU"/>
        </a:p>
      </dgm:t>
    </dgm:pt>
    <dgm:pt modelId="{70ED4D83-A519-4C14-B51C-C2D0466369C3}" type="parTrans" cxnId="{6D47B50A-EC1F-4CB2-A481-E45E93D343DE}">
      <dgm:prSet/>
      <dgm:spPr/>
      <dgm:t>
        <a:bodyPr/>
        <a:lstStyle/>
        <a:p>
          <a:endParaRPr lang="ru-RU"/>
        </a:p>
      </dgm:t>
    </dgm:pt>
    <dgm:pt modelId="{F56B8588-F4BD-4476-B15C-F8C7D686BA84}" type="sibTrans" cxnId="{6D47B50A-EC1F-4CB2-A481-E45E93D343DE}">
      <dgm:prSet/>
      <dgm:spPr/>
      <dgm:t>
        <a:bodyPr/>
        <a:lstStyle/>
        <a:p>
          <a:endParaRPr lang="ru-RU"/>
        </a:p>
      </dgm:t>
    </dgm:pt>
    <dgm:pt modelId="{93AE7E29-E4EF-4163-9372-CC373B4B5988}" type="pres">
      <dgm:prSet presAssocID="{6CB9CCF6-F078-415A-9AB5-8EEC538314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3F585-4C6E-4FE8-AB34-E068B2A635F6}" type="pres">
      <dgm:prSet presAssocID="{D84C1C1A-45EF-4657-8B4E-39EA0C103397}" presName="circle1" presStyleLbl="node1" presStyleIdx="0" presStyleCnt="6"/>
      <dgm:spPr/>
    </dgm:pt>
    <dgm:pt modelId="{1C08B392-31DC-4EC3-9696-056DF599AEAC}" type="pres">
      <dgm:prSet presAssocID="{D84C1C1A-45EF-4657-8B4E-39EA0C103397}" presName="space" presStyleCnt="0"/>
      <dgm:spPr/>
    </dgm:pt>
    <dgm:pt modelId="{10A5493E-3ABD-4DEB-9A4D-C6A9F1153080}" type="pres">
      <dgm:prSet presAssocID="{D84C1C1A-45EF-4657-8B4E-39EA0C103397}" presName="rect1" presStyleLbl="alignAcc1" presStyleIdx="0" presStyleCnt="6"/>
      <dgm:spPr/>
      <dgm:t>
        <a:bodyPr/>
        <a:lstStyle/>
        <a:p>
          <a:endParaRPr lang="ru-RU"/>
        </a:p>
      </dgm:t>
    </dgm:pt>
    <dgm:pt modelId="{BDB2BF7C-3A4B-4AD6-AAA6-BB015326B031}" type="pres">
      <dgm:prSet presAssocID="{BA599194-7540-4BA8-A9D2-FA2C462262DC}" presName="vertSpace2" presStyleLbl="node1" presStyleIdx="0" presStyleCnt="6"/>
      <dgm:spPr/>
    </dgm:pt>
    <dgm:pt modelId="{7952984F-CBD6-4E67-96F5-0E0E8D4D044A}" type="pres">
      <dgm:prSet presAssocID="{BA599194-7540-4BA8-A9D2-FA2C462262DC}" presName="circle2" presStyleLbl="node1" presStyleIdx="1" presStyleCnt="6" custLinFactNeighborX="-703" custLinFactNeighborY="-99"/>
      <dgm:spPr/>
    </dgm:pt>
    <dgm:pt modelId="{4F2DA5ED-CAAD-4C54-9A64-3E3C1DE297F1}" type="pres">
      <dgm:prSet presAssocID="{BA599194-7540-4BA8-A9D2-FA2C462262DC}" presName="rect2" presStyleLbl="alignAcc1" presStyleIdx="1" presStyleCnt="6"/>
      <dgm:spPr/>
      <dgm:t>
        <a:bodyPr/>
        <a:lstStyle/>
        <a:p>
          <a:endParaRPr lang="ru-RU"/>
        </a:p>
      </dgm:t>
    </dgm:pt>
    <dgm:pt modelId="{3273F1B0-49F7-4E49-BFF1-132B258079F1}" type="pres">
      <dgm:prSet presAssocID="{8C0032E9-5874-4F08-8433-832AC4EF2650}" presName="vertSpace3" presStyleLbl="node1" presStyleIdx="1" presStyleCnt="6"/>
      <dgm:spPr/>
    </dgm:pt>
    <dgm:pt modelId="{7B00A8FD-843C-4BB8-B82A-C1E74EFCBBE5}" type="pres">
      <dgm:prSet presAssocID="{8C0032E9-5874-4F08-8433-832AC4EF2650}" presName="circle3" presStyleLbl="node1" presStyleIdx="2" presStyleCnt="6"/>
      <dgm:spPr/>
    </dgm:pt>
    <dgm:pt modelId="{CCF48240-A63D-47B0-8E3B-0422034A2037}" type="pres">
      <dgm:prSet presAssocID="{8C0032E9-5874-4F08-8433-832AC4EF2650}" presName="rect3" presStyleLbl="alignAcc1" presStyleIdx="2" presStyleCnt="6"/>
      <dgm:spPr/>
      <dgm:t>
        <a:bodyPr/>
        <a:lstStyle/>
        <a:p>
          <a:endParaRPr lang="ru-RU"/>
        </a:p>
      </dgm:t>
    </dgm:pt>
    <dgm:pt modelId="{4D474341-9DAC-4305-91FF-0B5C4E70F984}" type="pres">
      <dgm:prSet presAssocID="{EBE12C3B-973D-43C7-855D-FD3DF4D21D57}" presName="vertSpace4" presStyleLbl="node1" presStyleIdx="2" presStyleCnt="6"/>
      <dgm:spPr/>
    </dgm:pt>
    <dgm:pt modelId="{1FDC6B66-1A05-4BD5-BB05-7B053F1AD601}" type="pres">
      <dgm:prSet presAssocID="{EBE12C3B-973D-43C7-855D-FD3DF4D21D57}" presName="circle4" presStyleLbl="node1" presStyleIdx="3" presStyleCnt="6"/>
      <dgm:spPr/>
    </dgm:pt>
    <dgm:pt modelId="{E3743589-FD93-452D-ADDC-CD00C41CADFC}" type="pres">
      <dgm:prSet presAssocID="{EBE12C3B-973D-43C7-855D-FD3DF4D21D57}" presName="rect4" presStyleLbl="alignAcc1" presStyleIdx="3" presStyleCnt="6"/>
      <dgm:spPr/>
      <dgm:t>
        <a:bodyPr/>
        <a:lstStyle/>
        <a:p>
          <a:endParaRPr lang="ru-RU"/>
        </a:p>
      </dgm:t>
    </dgm:pt>
    <dgm:pt modelId="{B99F293F-3029-4347-84FB-01F3A277D04E}" type="pres">
      <dgm:prSet presAssocID="{1F749519-A473-42E9-9C1E-59C02AD2AD6B}" presName="vertSpace5" presStyleLbl="node1" presStyleIdx="3" presStyleCnt="6"/>
      <dgm:spPr/>
    </dgm:pt>
    <dgm:pt modelId="{F0BE1357-E41F-4279-9496-046BF9E5CE07}" type="pres">
      <dgm:prSet presAssocID="{1F749519-A473-42E9-9C1E-59C02AD2AD6B}" presName="circle5" presStyleLbl="node1" presStyleIdx="4" presStyleCnt="6"/>
      <dgm:spPr/>
    </dgm:pt>
    <dgm:pt modelId="{B6624260-1D7A-44F0-864D-0DE5CE267B34}" type="pres">
      <dgm:prSet presAssocID="{1F749519-A473-42E9-9C1E-59C02AD2AD6B}" presName="rect5" presStyleLbl="alignAcc1" presStyleIdx="4" presStyleCnt="6"/>
      <dgm:spPr/>
      <dgm:t>
        <a:bodyPr/>
        <a:lstStyle/>
        <a:p>
          <a:endParaRPr lang="ru-RU"/>
        </a:p>
      </dgm:t>
    </dgm:pt>
    <dgm:pt modelId="{4A992BB5-B984-4229-8873-5C9220F04D40}" type="pres">
      <dgm:prSet presAssocID="{B61BE91E-17FF-4987-B054-160B0FB8A02C}" presName="vertSpace6" presStyleLbl="node1" presStyleIdx="4" presStyleCnt="6"/>
      <dgm:spPr/>
    </dgm:pt>
    <dgm:pt modelId="{3E4E0521-BD40-4ADE-AA72-FA3C3473E45E}" type="pres">
      <dgm:prSet presAssocID="{B61BE91E-17FF-4987-B054-160B0FB8A02C}" presName="circle6" presStyleLbl="node1" presStyleIdx="5" presStyleCnt="6"/>
      <dgm:spPr/>
    </dgm:pt>
    <dgm:pt modelId="{DDD7BCD7-F37C-4F59-B859-6EC19B49232C}" type="pres">
      <dgm:prSet presAssocID="{B61BE91E-17FF-4987-B054-160B0FB8A02C}" presName="rect6" presStyleLbl="alignAcc1" presStyleIdx="5" presStyleCnt="6"/>
      <dgm:spPr/>
      <dgm:t>
        <a:bodyPr/>
        <a:lstStyle/>
        <a:p>
          <a:endParaRPr lang="ru-RU"/>
        </a:p>
      </dgm:t>
    </dgm:pt>
    <dgm:pt modelId="{C9CC61D8-F89B-42F2-8ED0-76CA245220F1}" type="pres">
      <dgm:prSet presAssocID="{D84C1C1A-45EF-4657-8B4E-39EA0C103397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94784-924F-49CA-8092-7B5993009E07}" type="pres">
      <dgm:prSet presAssocID="{BA599194-7540-4BA8-A9D2-FA2C462262D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7966C-67DD-41CD-9D50-8CD641E9EF5D}" type="pres">
      <dgm:prSet presAssocID="{8C0032E9-5874-4F08-8433-832AC4EF2650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F876E-28FF-4ED8-B9D1-E791C16AC410}" type="pres">
      <dgm:prSet presAssocID="{EBE12C3B-973D-43C7-855D-FD3DF4D21D57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B320-A302-4D85-843C-EE58C85DC058}" type="pres">
      <dgm:prSet presAssocID="{1F749519-A473-42E9-9C1E-59C02AD2AD6B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9120F-0C97-47AD-94FB-846ABCC6698E}" type="pres">
      <dgm:prSet presAssocID="{B61BE91E-17FF-4987-B054-160B0FB8A02C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1D388-43B4-4C27-8C89-1957111913E8}" type="presOf" srcId="{6CB9CCF6-F078-415A-9AB5-8EEC538314A4}" destId="{93AE7E29-E4EF-4163-9372-CC373B4B5988}" srcOrd="0" destOrd="0" presId="urn:microsoft.com/office/officeart/2005/8/layout/target3"/>
    <dgm:cxn modelId="{64CB368E-AA7D-4445-9416-1B9D5AD20C77}" type="presOf" srcId="{8C0032E9-5874-4F08-8433-832AC4EF2650}" destId="{CCF48240-A63D-47B0-8E3B-0422034A2037}" srcOrd="0" destOrd="0" presId="urn:microsoft.com/office/officeart/2005/8/layout/target3"/>
    <dgm:cxn modelId="{B0FECB73-A91E-42D3-8BF9-3E75C1D87D81}" srcId="{6CB9CCF6-F078-415A-9AB5-8EEC538314A4}" destId="{EBE12C3B-973D-43C7-855D-FD3DF4D21D57}" srcOrd="3" destOrd="0" parTransId="{17A0B0B6-55B0-41D5-9C07-DD56679CAEB0}" sibTransId="{5793E40B-67FE-4160-A42C-547629E3F215}"/>
    <dgm:cxn modelId="{6D47B50A-EC1F-4CB2-A481-E45E93D343DE}" srcId="{6CB9CCF6-F078-415A-9AB5-8EEC538314A4}" destId="{B61BE91E-17FF-4987-B054-160B0FB8A02C}" srcOrd="5" destOrd="0" parTransId="{70ED4D83-A519-4C14-B51C-C2D0466369C3}" sibTransId="{F56B8588-F4BD-4476-B15C-F8C7D686BA84}"/>
    <dgm:cxn modelId="{F13BDA73-7A91-4B80-9237-45CE9C7C5F12}" type="presOf" srcId="{1F749519-A473-42E9-9C1E-59C02AD2AD6B}" destId="{B6624260-1D7A-44F0-864D-0DE5CE267B34}" srcOrd="0" destOrd="0" presId="urn:microsoft.com/office/officeart/2005/8/layout/target3"/>
    <dgm:cxn modelId="{C21C74DB-C60C-4037-8FAA-62E3C320377F}" type="presOf" srcId="{D84C1C1A-45EF-4657-8B4E-39EA0C103397}" destId="{10A5493E-3ABD-4DEB-9A4D-C6A9F1153080}" srcOrd="0" destOrd="0" presId="urn:microsoft.com/office/officeart/2005/8/layout/target3"/>
    <dgm:cxn modelId="{30D0865A-C8E0-42F1-89B7-DFCC70DC9A2A}" type="presOf" srcId="{B61BE91E-17FF-4987-B054-160B0FB8A02C}" destId="{C409120F-0C97-47AD-94FB-846ABCC6698E}" srcOrd="1" destOrd="0" presId="urn:microsoft.com/office/officeart/2005/8/layout/target3"/>
    <dgm:cxn modelId="{589A24AE-96A7-4422-AE0A-0FB32A1734FD}" srcId="{6CB9CCF6-F078-415A-9AB5-8EEC538314A4}" destId="{8C0032E9-5874-4F08-8433-832AC4EF2650}" srcOrd="2" destOrd="0" parTransId="{697B4A43-6E7C-4586-B4AB-962BAF6B6564}" sibTransId="{38FAE6A0-9F39-41C4-B3FD-E0FF6A34CEED}"/>
    <dgm:cxn modelId="{E5A2CE16-5799-4ECD-9EB5-0BC9E751FE43}" type="presOf" srcId="{D84C1C1A-45EF-4657-8B4E-39EA0C103397}" destId="{C9CC61D8-F89B-42F2-8ED0-76CA245220F1}" srcOrd="1" destOrd="0" presId="urn:microsoft.com/office/officeart/2005/8/layout/target3"/>
    <dgm:cxn modelId="{B21AF112-89E4-42D1-B65B-70C52506B1E6}" type="presOf" srcId="{8C0032E9-5874-4F08-8433-832AC4EF2650}" destId="{3D87966C-67DD-41CD-9D50-8CD641E9EF5D}" srcOrd="1" destOrd="0" presId="urn:microsoft.com/office/officeart/2005/8/layout/target3"/>
    <dgm:cxn modelId="{6C5163CC-DEFD-4F30-AB76-454E4CDD56EC}" srcId="{6CB9CCF6-F078-415A-9AB5-8EEC538314A4}" destId="{BA599194-7540-4BA8-A9D2-FA2C462262DC}" srcOrd="1" destOrd="0" parTransId="{5E3690EF-FFB6-4FC3-8299-A94E2971DAE0}" sibTransId="{B0FC8306-2F21-4BEA-9F8D-B6287BA47CD5}"/>
    <dgm:cxn modelId="{713C61C5-BBC1-4F8B-BBFC-1B45BCCD6C1A}" type="presOf" srcId="{1F749519-A473-42E9-9C1E-59C02AD2AD6B}" destId="{512CB320-A302-4D85-843C-EE58C85DC058}" srcOrd="1" destOrd="0" presId="urn:microsoft.com/office/officeart/2005/8/layout/target3"/>
    <dgm:cxn modelId="{667CBBCE-F309-4F2C-B247-B666168D1E67}" type="presOf" srcId="{EBE12C3B-973D-43C7-855D-FD3DF4D21D57}" destId="{288F876E-28FF-4ED8-B9D1-E791C16AC410}" srcOrd="1" destOrd="0" presId="urn:microsoft.com/office/officeart/2005/8/layout/target3"/>
    <dgm:cxn modelId="{E49F82BA-842A-431E-93B7-07F81BAEAC63}" type="presOf" srcId="{BA599194-7540-4BA8-A9D2-FA2C462262DC}" destId="{4E494784-924F-49CA-8092-7B5993009E07}" srcOrd="1" destOrd="0" presId="urn:microsoft.com/office/officeart/2005/8/layout/target3"/>
    <dgm:cxn modelId="{3A027D32-6058-4309-81C6-5FE430E5BFA0}" type="presOf" srcId="{EBE12C3B-973D-43C7-855D-FD3DF4D21D57}" destId="{E3743589-FD93-452D-ADDC-CD00C41CADFC}" srcOrd="0" destOrd="0" presId="urn:microsoft.com/office/officeart/2005/8/layout/target3"/>
    <dgm:cxn modelId="{EC46316B-C92F-42BE-B486-4820BB8F938B}" type="presOf" srcId="{B61BE91E-17FF-4987-B054-160B0FB8A02C}" destId="{DDD7BCD7-F37C-4F59-B859-6EC19B49232C}" srcOrd="0" destOrd="0" presId="urn:microsoft.com/office/officeart/2005/8/layout/target3"/>
    <dgm:cxn modelId="{A385B3B1-F03B-48F8-B590-0F1F17B745EC}" srcId="{6CB9CCF6-F078-415A-9AB5-8EEC538314A4}" destId="{D84C1C1A-45EF-4657-8B4E-39EA0C103397}" srcOrd="0" destOrd="0" parTransId="{3C65B97E-8985-4216-AC34-0196390565D3}" sibTransId="{7CBEC196-7D2F-4D4F-A685-5F5682FC3380}"/>
    <dgm:cxn modelId="{6C0CC786-1B81-438C-9A3D-C649F8B7DC4E}" type="presOf" srcId="{BA599194-7540-4BA8-A9D2-FA2C462262DC}" destId="{4F2DA5ED-CAAD-4C54-9A64-3E3C1DE297F1}" srcOrd="0" destOrd="0" presId="urn:microsoft.com/office/officeart/2005/8/layout/target3"/>
    <dgm:cxn modelId="{520B82B7-EC48-4353-AEEB-CDE856ACB41C}" srcId="{6CB9CCF6-F078-415A-9AB5-8EEC538314A4}" destId="{1F749519-A473-42E9-9C1E-59C02AD2AD6B}" srcOrd="4" destOrd="0" parTransId="{3DD84450-8B9F-4ACF-9547-8C3C792A4DAC}" sibTransId="{7B90A88F-319A-436D-83BC-DC6476FD02FF}"/>
    <dgm:cxn modelId="{BAF504EA-64D9-47C5-A908-11C974758E25}" type="presParOf" srcId="{93AE7E29-E4EF-4163-9372-CC373B4B5988}" destId="{B7C3F585-4C6E-4FE8-AB34-E068B2A635F6}" srcOrd="0" destOrd="0" presId="urn:microsoft.com/office/officeart/2005/8/layout/target3"/>
    <dgm:cxn modelId="{41C39544-970A-42D1-85A4-81BE8605AF34}" type="presParOf" srcId="{93AE7E29-E4EF-4163-9372-CC373B4B5988}" destId="{1C08B392-31DC-4EC3-9696-056DF599AEAC}" srcOrd="1" destOrd="0" presId="urn:microsoft.com/office/officeart/2005/8/layout/target3"/>
    <dgm:cxn modelId="{75A4498E-341B-4DE6-876D-A0FB0B01EC5A}" type="presParOf" srcId="{93AE7E29-E4EF-4163-9372-CC373B4B5988}" destId="{10A5493E-3ABD-4DEB-9A4D-C6A9F1153080}" srcOrd="2" destOrd="0" presId="urn:microsoft.com/office/officeart/2005/8/layout/target3"/>
    <dgm:cxn modelId="{79A68D46-C95E-40B9-8A35-00938252CE1F}" type="presParOf" srcId="{93AE7E29-E4EF-4163-9372-CC373B4B5988}" destId="{BDB2BF7C-3A4B-4AD6-AAA6-BB015326B031}" srcOrd="3" destOrd="0" presId="urn:microsoft.com/office/officeart/2005/8/layout/target3"/>
    <dgm:cxn modelId="{F2C7F8CA-29C5-4CFA-B704-64C6B7D3402E}" type="presParOf" srcId="{93AE7E29-E4EF-4163-9372-CC373B4B5988}" destId="{7952984F-CBD6-4E67-96F5-0E0E8D4D044A}" srcOrd="4" destOrd="0" presId="urn:microsoft.com/office/officeart/2005/8/layout/target3"/>
    <dgm:cxn modelId="{708DAE27-7243-41A9-9392-21163A7A0F10}" type="presParOf" srcId="{93AE7E29-E4EF-4163-9372-CC373B4B5988}" destId="{4F2DA5ED-CAAD-4C54-9A64-3E3C1DE297F1}" srcOrd="5" destOrd="0" presId="urn:microsoft.com/office/officeart/2005/8/layout/target3"/>
    <dgm:cxn modelId="{8BDF891E-8463-4EBA-B321-7919AB5FEF2F}" type="presParOf" srcId="{93AE7E29-E4EF-4163-9372-CC373B4B5988}" destId="{3273F1B0-49F7-4E49-BFF1-132B258079F1}" srcOrd="6" destOrd="0" presId="urn:microsoft.com/office/officeart/2005/8/layout/target3"/>
    <dgm:cxn modelId="{41DE5D3C-E0CE-4014-A999-A803558B89BD}" type="presParOf" srcId="{93AE7E29-E4EF-4163-9372-CC373B4B5988}" destId="{7B00A8FD-843C-4BB8-B82A-C1E74EFCBBE5}" srcOrd="7" destOrd="0" presId="urn:microsoft.com/office/officeart/2005/8/layout/target3"/>
    <dgm:cxn modelId="{C7817E9B-3AF8-4F2F-8D15-2656E951BCC5}" type="presParOf" srcId="{93AE7E29-E4EF-4163-9372-CC373B4B5988}" destId="{CCF48240-A63D-47B0-8E3B-0422034A2037}" srcOrd="8" destOrd="0" presId="urn:microsoft.com/office/officeart/2005/8/layout/target3"/>
    <dgm:cxn modelId="{CA71EDBF-0D2A-44DE-A8E5-124380361475}" type="presParOf" srcId="{93AE7E29-E4EF-4163-9372-CC373B4B5988}" destId="{4D474341-9DAC-4305-91FF-0B5C4E70F984}" srcOrd="9" destOrd="0" presId="urn:microsoft.com/office/officeart/2005/8/layout/target3"/>
    <dgm:cxn modelId="{A209650A-1811-433E-B8EF-6B8E722905A8}" type="presParOf" srcId="{93AE7E29-E4EF-4163-9372-CC373B4B5988}" destId="{1FDC6B66-1A05-4BD5-BB05-7B053F1AD601}" srcOrd="10" destOrd="0" presId="urn:microsoft.com/office/officeart/2005/8/layout/target3"/>
    <dgm:cxn modelId="{FAA63702-F047-41D1-8D11-CEC53FD0F910}" type="presParOf" srcId="{93AE7E29-E4EF-4163-9372-CC373B4B5988}" destId="{E3743589-FD93-452D-ADDC-CD00C41CADFC}" srcOrd="11" destOrd="0" presId="urn:microsoft.com/office/officeart/2005/8/layout/target3"/>
    <dgm:cxn modelId="{E60760DA-8E1A-4FFB-AD68-B4F0C5676412}" type="presParOf" srcId="{93AE7E29-E4EF-4163-9372-CC373B4B5988}" destId="{B99F293F-3029-4347-84FB-01F3A277D04E}" srcOrd="12" destOrd="0" presId="urn:microsoft.com/office/officeart/2005/8/layout/target3"/>
    <dgm:cxn modelId="{430BE146-84A9-4445-B29B-BAD0E1739BE7}" type="presParOf" srcId="{93AE7E29-E4EF-4163-9372-CC373B4B5988}" destId="{F0BE1357-E41F-4279-9496-046BF9E5CE07}" srcOrd="13" destOrd="0" presId="urn:microsoft.com/office/officeart/2005/8/layout/target3"/>
    <dgm:cxn modelId="{A620A4E7-DF92-4367-B2C6-11AA7DAFEAB9}" type="presParOf" srcId="{93AE7E29-E4EF-4163-9372-CC373B4B5988}" destId="{B6624260-1D7A-44F0-864D-0DE5CE267B34}" srcOrd="14" destOrd="0" presId="urn:microsoft.com/office/officeart/2005/8/layout/target3"/>
    <dgm:cxn modelId="{10551B50-BAC6-4257-A1D3-726233FD6B1A}" type="presParOf" srcId="{93AE7E29-E4EF-4163-9372-CC373B4B5988}" destId="{4A992BB5-B984-4229-8873-5C9220F04D40}" srcOrd="15" destOrd="0" presId="urn:microsoft.com/office/officeart/2005/8/layout/target3"/>
    <dgm:cxn modelId="{EA2BADA0-216B-4125-9FFC-45C737C33157}" type="presParOf" srcId="{93AE7E29-E4EF-4163-9372-CC373B4B5988}" destId="{3E4E0521-BD40-4ADE-AA72-FA3C3473E45E}" srcOrd="16" destOrd="0" presId="urn:microsoft.com/office/officeart/2005/8/layout/target3"/>
    <dgm:cxn modelId="{867C4DEA-CB60-4A06-B2D2-B1906F770E20}" type="presParOf" srcId="{93AE7E29-E4EF-4163-9372-CC373B4B5988}" destId="{DDD7BCD7-F37C-4F59-B859-6EC19B49232C}" srcOrd="17" destOrd="0" presId="urn:microsoft.com/office/officeart/2005/8/layout/target3"/>
    <dgm:cxn modelId="{DEE5F6F8-543E-437D-B0A0-78B435CE056A}" type="presParOf" srcId="{93AE7E29-E4EF-4163-9372-CC373B4B5988}" destId="{C9CC61D8-F89B-42F2-8ED0-76CA245220F1}" srcOrd="18" destOrd="0" presId="urn:microsoft.com/office/officeart/2005/8/layout/target3"/>
    <dgm:cxn modelId="{0380C7CF-AE00-4196-B470-4F1BD63B9087}" type="presParOf" srcId="{93AE7E29-E4EF-4163-9372-CC373B4B5988}" destId="{4E494784-924F-49CA-8092-7B5993009E07}" srcOrd="19" destOrd="0" presId="urn:microsoft.com/office/officeart/2005/8/layout/target3"/>
    <dgm:cxn modelId="{E5483A96-45BE-4F2D-A568-B4990D0D0DE8}" type="presParOf" srcId="{93AE7E29-E4EF-4163-9372-CC373B4B5988}" destId="{3D87966C-67DD-41CD-9D50-8CD641E9EF5D}" srcOrd="20" destOrd="0" presId="urn:microsoft.com/office/officeart/2005/8/layout/target3"/>
    <dgm:cxn modelId="{3810B88C-743B-4511-99A4-D3E3F19BA67B}" type="presParOf" srcId="{93AE7E29-E4EF-4163-9372-CC373B4B5988}" destId="{288F876E-28FF-4ED8-B9D1-E791C16AC410}" srcOrd="21" destOrd="0" presId="urn:microsoft.com/office/officeart/2005/8/layout/target3"/>
    <dgm:cxn modelId="{5ECD0665-0D66-4D38-88BC-F2980ADC9EAD}" type="presParOf" srcId="{93AE7E29-E4EF-4163-9372-CC373B4B5988}" destId="{512CB320-A302-4D85-843C-EE58C85DC058}" srcOrd="22" destOrd="0" presId="urn:microsoft.com/office/officeart/2005/8/layout/target3"/>
    <dgm:cxn modelId="{86E27AC3-829B-43A2-9A3C-32E7B195A7FC}" type="presParOf" srcId="{93AE7E29-E4EF-4163-9372-CC373B4B5988}" destId="{C409120F-0C97-47AD-94FB-846ABCC6698E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1F9AD1-D13D-4465-8005-4E96C9AA71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6D28E98-708B-4906-A871-9916EDA46E77}">
      <dgm:prSet/>
      <dgm:spPr/>
      <dgm:t>
        <a:bodyPr/>
        <a:lstStyle/>
        <a:p>
          <a:pPr rtl="0"/>
          <a:r>
            <a:rPr lang="ru-RU" smtClean="0"/>
            <a:t>Основными или общими характеристиками данной группы технологий является: </a:t>
          </a:r>
          <a:endParaRPr lang="ru-RU"/>
        </a:p>
      </dgm:t>
    </dgm:pt>
    <dgm:pt modelId="{8D91F9B3-E95F-4AF4-8707-58E6417B83CB}" type="parTrans" cxnId="{0E4D7650-520C-486D-9417-D8415A29E735}">
      <dgm:prSet/>
      <dgm:spPr/>
      <dgm:t>
        <a:bodyPr/>
        <a:lstStyle/>
        <a:p>
          <a:endParaRPr lang="ru-RU"/>
        </a:p>
      </dgm:t>
    </dgm:pt>
    <dgm:pt modelId="{82A78672-060B-438D-89F9-EA3D982C8B1B}" type="sibTrans" cxnId="{0E4D7650-520C-486D-9417-D8415A29E735}">
      <dgm:prSet/>
      <dgm:spPr/>
      <dgm:t>
        <a:bodyPr/>
        <a:lstStyle/>
        <a:p>
          <a:endParaRPr lang="ru-RU"/>
        </a:p>
      </dgm:t>
    </dgm:pt>
    <dgm:pt modelId="{E51BEEE5-9B42-473A-9660-45328D858B4A}">
      <dgm:prSet/>
      <dgm:spPr/>
      <dgm:t>
        <a:bodyPr/>
        <a:lstStyle/>
        <a:p>
          <a:pPr rtl="0"/>
          <a:r>
            <a:rPr lang="ru-RU" smtClean="0"/>
            <a:t>получение быстрых результатов в малом проекте с ограниченными ресурсами; </a:t>
          </a:r>
          <a:endParaRPr lang="ru-RU"/>
        </a:p>
      </dgm:t>
    </dgm:pt>
    <dgm:pt modelId="{02193032-0B9E-40A3-8E46-07ABAD6F8E20}" type="parTrans" cxnId="{970BFECC-8763-475A-BBE0-33ABCC5FA6E4}">
      <dgm:prSet/>
      <dgm:spPr/>
      <dgm:t>
        <a:bodyPr/>
        <a:lstStyle/>
        <a:p>
          <a:endParaRPr lang="ru-RU"/>
        </a:p>
      </dgm:t>
    </dgm:pt>
    <dgm:pt modelId="{CE41FCE6-6D8C-4E7C-B046-9A4A1F0453F6}" type="sibTrans" cxnId="{970BFECC-8763-475A-BBE0-33ABCC5FA6E4}">
      <dgm:prSet/>
      <dgm:spPr/>
      <dgm:t>
        <a:bodyPr/>
        <a:lstStyle/>
        <a:p>
          <a:endParaRPr lang="ru-RU"/>
        </a:p>
      </dgm:t>
    </dgm:pt>
    <dgm:pt modelId="{ACC0EC42-CC7A-443F-94F0-313CC265EB63}">
      <dgm:prSet/>
      <dgm:spPr/>
      <dgm:t>
        <a:bodyPr/>
        <a:lstStyle/>
        <a:p>
          <a:pPr rtl="0"/>
          <a:r>
            <a:rPr lang="ru-RU" smtClean="0"/>
            <a:t>малая рабочая группа (до 50 человек);</a:t>
          </a:r>
          <a:endParaRPr lang="ru-RU"/>
        </a:p>
      </dgm:t>
    </dgm:pt>
    <dgm:pt modelId="{DD16EF7F-0154-4F9D-8C64-4E576AD130E3}" type="parTrans" cxnId="{F0ABDA9B-11D4-416F-BAA9-31FB8B97705F}">
      <dgm:prSet/>
      <dgm:spPr/>
      <dgm:t>
        <a:bodyPr/>
        <a:lstStyle/>
        <a:p>
          <a:endParaRPr lang="ru-RU"/>
        </a:p>
      </dgm:t>
    </dgm:pt>
    <dgm:pt modelId="{D2F577E6-9088-4885-A734-2974663F4956}" type="sibTrans" cxnId="{F0ABDA9B-11D4-416F-BAA9-31FB8B97705F}">
      <dgm:prSet/>
      <dgm:spPr/>
      <dgm:t>
        <a:bodyPr/>
        <a:lstStyle/>
        <a:p>
          <a:endParaRPr lang="ru-RU"/>
        </a:p>
      </dgm:t>
    </dgm:pt>
    <dgm:pt modelId="{E5692D93-A374-4CA6-9CA8-627B6A3E44C2}">
      <dgm:prSet/>
      <dgm:spPr/>
      <dgm:t>
        <a:bodyPr/>
        <a:lstStyle/>
        <a:p>
          <a:pPr rtl="0"/>
          <a:r>
            <a:rPr lang="ru-RU" smtClean="0"/>
            <a:t>короткий цикл разработки (до 6 месяцев). </a:t>
          </a:r>
          <a:endParaRPr lang="ru-RU"/>
        </a:p>
      </dgm:t>
    </dgm:pt>
    <dgm:pt modelId="{1227AFFC-9474-4BF3-A64C-8C2930FDD7BC}" type="parTrans" cxnId="{56AD804E-DBCE-43D3-B0E5-F0032FBDC5AE}">
      <dgm:prSet/>
      <dgm:spPr/>
      <dgm:t>
        <a:bodyPr/>
        <a:lstStyle/>
        <a:p>
          <a:endParaRPr lang="ru-RU"/>
        </a:p>
      </dgm:t>
    </dgm:pt>
    <dgm:pt modelId="{65762ED7-D3F7-4C35-88F6-8F1E629751A5}" type="sibTrans" cxnId="{56AD804E-DBCE-43D3-B0E5-F0032FBDC5AE}">
      <dgm:prSet/>
      <dgm:spPr/>
      <dgm:t>
        <a:bodyPr/>
        <a:lstStyle/>
        <a:p>
          <a:endParaRPr lang="ru-RU"/>
        </a:p>
      </dgm:t>
    </dgm:pt>
    <dgm:pt modelId="{348F6165-5622-4507-BB86-032FF136F95B}" type="pres">
      <dgm:prSet presAssocID="{161F9AD1-D13D-4465-8005-4E96C9AA718A}" presName="linear" presStyleCnt="0">
        <dgm:presLayoutVars>
          <dgm:animLvl val="lvl"/>
          <dgm:resizeHandles val="exact"/>
        </dgm:presLayoutVars>
      </dgm:prSet>
      <dgm:spPr/>
    </dgm:pt>
    <dgm:pt modelId="{217B1A3E-1383-4F1C-99D0-46FC33212433}" type="pres">
      <dgm:prSet presAssocID="{96D28E98-708B-4906-A871-9916EDA46E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EEC178E-A3F6-4107-94F8-6FEF16B42D91}" type="pres">
      <dgm:prSet presAssocID="{96D28E98-708B-4906-A871-9916EDA46E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70BFECC-8763-475A-BBE0-33ABCC5FA6E4}" srcId="{96D28E98-708B-4906-A871-9916EDA46E77}" destId="{E51BEEE5-9B42-473A-9660-45328D858B4A}" srcOrd="0" destOrd="0" parTransId="{02193032-0B9E-40A3-8E46-07ABAD6F8E20}" sibTransId="{CE41FCE6-6D8C-4E7C-B046-9A4A1F0453F6}"/>
    <dgm:cxn modelId="{28D1E4FE-9D4B-4E4E-9DAE-ED0F45B66FDC}" type="presOf" srcId="{161F9AD1-D13D-4465-8005-4E96C9AA718A}" destId="{348F6165-5622-4507-BB86-032FF136F95B}" srcOrd="0" destOrd="0" presId="urn:microsoft.com/office/officeart/2005/8/layout/vList2"/>
    <dgm:cxn modelId="{56AD804E-DBCE-43D3-B0E5-F0032FBDC5AE}" srcId="{96D28E98-708B-4906-A871-9916EDA46E77}" destId="{E5692D93-A374-4CA6-9CA8-627B6A3E44C2}" srcOrd="2" destOrd="0" parTransId="{1227AFFC-9474-4BF3-A64C-8C2930FDD7BC}" sibTransId="{65762ED7-D3F7-4C35-88F6-8F1E629751A5}"/>
    <dgm:cxn modelId="{113FC48B-1923-490E-9526-21B845B34CED}" type="presOf" srcId="{E51BEEE5-9B42-473A-9660-45328D858B4A}" destId="{8EEC178E-A3F6-4107-94F8-6FEF16B42D91}" srcOrd="0" destOrd="0" presId="urn:microsoft.com/office/officeart/2005/8/layout/vList2"/>
    <dgm:cxn modelId="{84846F8F-0238-46A8-BA70-023DEB50A4E4}" type="presOf" srcId="{ACC0EC42-CC7A-443F-94F0-313CC265EB63}" destId="{8EEC178E-A3F6-4107-94F8-6FEF16B42D91}" srcOrd="0" destOrd="1" presId="urn:microsoft.com/office/officeart/2005/8/layout/vList2"/>
    <dgm:cxn modelId="{0E4D7650-520C-486D-9417-D8415A29E735}" srcId="{161F9AD1-D13D-4465-8005-4E96C9AA718A}" destId="{96D28E98-708B-4906-A871-9916EDA46E77}" srcOrd="0" destOrd="0" parTransId="{8D91F9B3-E95F-4AF4-8707-58E6417B83CB}" sibTransId="{82A78672-060B-438D-89F9-EA3D982C8B1B}"/>
    <dgm:cxn modelId="{D81894A5-B17F-41C6-A5AA-D3E2CEF4CF5E}" type="presOf" srcId="{E5692D93-A374-4CA6-9CA8-627B6A3E44C2}" destId="{8EEC178E-A3F6-4107-94F8-6FEF16B42D91}" srcOrd="0" destOrd="2" presId="urn:microsoft.com/office/officeart/2005/8/layout/vList2"/>
    <dgm:cxn modelId="{2FF7139F-5401-416E-BB89-0735F9EBE89D}" type="presOf" srcId="{96D28E98-708B-4906-A871-9916EDA46E77}" destId="{217B1A3E-1383-4F1C-99D0-46FC33212433}" srcOrd="0" destOrd="0" presId="urn:microsoft.com/office/officeart/2005/8/layout/vList2"/>
    <dgm:cxn modelId="{F0ABDA9B-11D4-416F-BAA9-31FB8B97705F}" srcId="{96D28E98-708B-4906-A871-9916EDA46E77}" destId="{ACC0EC42-CC7A-443F-94F0-313CC265EB63}" srcOrd="1" destOrd="0" parTransId="{DD16EF7F-0154-4F9D-8C64-4E576AD130E3}" sibTransId="{D2F577E6-9088-4885-A734-2974663F4956}"/>
    <dgm:cxn modelId="{89F980A7-9D51-404E-8259-28B39427BCC5}" type="presParOf" srcId="{348F6165-5622-4507-BB86-032FF136F95B}" destId="{217B1A3E-1383-4F1C-99D0-46FC33212433}" srcOrd="0" destOrd="0" presId="urn:microsoft.com/office/officeart/2005/8/layout/vList2"/>
    <dgm:cxn modelId="{DE169841-6D20-42C1-9309-6A83E8F4A761}" type="presParOf" srcId="{348F6165-5622-4507-BB86-032FF136F95B}" destId="{8EEC178E-A3F6-4107-94F8-6FEF16B42D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EFCB0-7A48-4712-AE1A-5FD9B45D23B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11F1F8-E824-4CAF-8688-36126BA052C5}">
      <dgm:prSet phldrT="[Текст]" custT="1"/>
      <dgm:spPr/>
      <dgm:t>
        <a:bodyPr/>
        <a:lstStyle/>
        <a:p>
          <a:r>
            <a:rPr lang="ru-RU" sz="1800" dirty="0" smtClean="0"/>
            <a:t>Системный</a:t>
          </a:r>
          <a:r>
            <a:rPr lang="ru-RU" sz="1800" baseline="0" dirty="0" smtClean="0"/>
            <a:t> программист</a:t>
          </a:r>
          <a:endParaRPr lang="ru-RU" sz="1800" dirty="0"/>
        </a:p>
      </dgm:t>
    </dgm:pt>
    <dgm:pt modelId="{0DE760F2-FF3D-4DA7-A187-4B0B3DEDFFDB}" type="parTrans" cxnId="{B9A7CA75-734E-4C4E-8D3A-702AEAE866C7}">
      <dgm:prSet/>
      <dgm:spPr/>
      <dgm:t>
        <a:bodyPr/>
        <a:lstStyle/>
        <a:p>
          <a:endParaRPr lang="ru-RU"/>
        </a:p>
      </dgm:t>
    </dgm:pt>
    <dgm:pt modelId="{D28D3965-6328-4B67-A080-88BFFFB2BFF1}" type="sibTrans" cxnId="{B9A7CA75-734E-4C4E-8D3A-702AEAE866C7}">
      <dgm:prSet/>
      <dgm:spPr/>
      <dgm:t>
        <a:bodyPr/>
        <a:lstStyle/>
        <a:p>
          <a:endParaRPr lang="ru-RU"/>
        </a:p>
      </dgm:t>
    </dgm:pt>
    <dgm:pt modelId="{7B474108-9C13-4F99-ACD0-CB95A231A5FF}">
      <dgm:prSet/>
      <dgm:spPr/>
      <dgm:t>
        <a:bodyPr/>
        <a:lstStyle/>
        <a:p>
          <a:r>
            <a:rPr lang="ru-RU" dirty="0" smtClean="0"/>
            <a:t>Постановщики задач</a:t>
          </a:r>
          <a:endParaRPr lang="ru-RU" dirty="0"/>
        </a:p>
      </dgm:t>
    </dgm:pt>
    <dgm:pt modelId="{2F4D3D79-95B9-44F9-8B70-3A971B97E99A}" type="parTrans" cxnId="{F9BB5673-5DFA-4A7C-9B0F-54B22D6DCD56}">
      <dgm:prSet/>
      <dgm:spPr/>
      <dgm:t>
        <a:bodyPr/>
        <a:lstStyle/>
        <a:p>
          <a:endParaRPr lang="ru-RU"/>
        </a:p>
      </dgm:t>
    </dgm:pt>
    <dgm:pt modelId="{E8B6468D-77E7-4742-9C97-C9935A21C5F8}" type="sibTrans" cxnId="{F9BB5673-5DFA-4A7C-9B0F-54B22D6DCD56}">
      <dgm:prSet/>
      <dgm:spPr/>
      <dgm:t>
        <a:bodyPr/>
        <a:lstStyle/>
        <a:p>
          <a:endParaRPr lang="ru-RU"/>
        </a:p>
      </dgm:t>
    </dgm:pt>
    <dgm:pt modelId="{3B4AE4C8-13CB-471E-AC1C-A9F94D13BDB2}">
      <dgm:prSet phldrT="[Текст]"/>
      <dgm:spPr/>
      <dgm:t>
        <a:bodyPr/>
        <a:lstStyle/>
        <a:p>
          <a:r>
            <a:rPr lang="ru-RU" dirty="0" smtClean="0"/>
            <a:t>Программист-аналитик</a:t>
          </a:r>
          <a:endParaRPr lang="ru-RU" dirty="0"/>
        </a:p>
      </dgm:t>
    </dgm:pt>
    <dgm:pt modelId="{F9675698-45DD-49E9-A40D-8E071DD0DA39}" type="sibTrans" cxnId="{29471669-4473-4863-9D7A-496E70C6D860}">
      <dgm:prSet/>
      <dgm:spPr/>
      <dgm:t>
        <a:bodyPr/>
        <a:lstStyle/>
        <a:p>
          <a:endParaRPr lang="ru-RU"/>
        </a:p>
      </dgm:t>
    </dgm:pt>
    <dgm:pt modelId="{4EBAC211-D5D1-4012-8BB0-F211C602DE65}" type="parTrans" cxnId="{29471669-4473-4863-9D7A-496E70C6D860}">
      <dgm:prSet/>
      <dgm:spPr/>
      <dgm:t>
        <a:bodyPr/>
        <a:lstStyle/>
        <a:p>
          <a:endParaRPr lang="ru-RU"/>
        </a:p>
      </dgm:t>
    </dgm:pt>
    <dgm:pt modelId="{FBF12A53-1250-44F9-9EC5-1E2CFC0DFC8D}">
      <dgm:prSet phldrT="[Текст]"/>
      <dgm:spPr/>
      <dgm:t>
        <a:bodyPr/>
        <a:lstStyle/>
        <a:p>
          <a:r>
            <a:rPr lang="ru-RU" dirty="0" smtClean="0"/>
            <a:t>Прикладной программист</a:t>
          </a:r>
          <a:endParaRPr lang="ru-RU" dirty="0"/>
        </a:p>
      </dgm:t>
    </dgm:pt>
    <dgm:pt modelId="{BFA6ECCA-4E2F-4B81-B079-67B30FA89F60}" type="sibTrans" cxnId="{2A1F7106-4E82-4B38-9396-8859BBA54143}">
      <dgm:prSet/>
      <dgm:spPr/>
      <dgm:t>
        <a:bodyPr/>
        <a:lstStyle/>
        <a:p>
          <a:endParaRPr lang="ru-RU"/>
        </a:p>
      </dgm:t>
    </dgm:pt>
    <dgm:pt modelId="{C8BB8114-1CDA-4594-ACDB-526591CC9448}" type="parTrans" cxnId="{2A1F7106-4E82-4B38-9396-8859BBA54143}">
      <dgm:prSet/>
      <dgm:spPr/>
      <dgm:t>
        <a:bodyPr/>
        <a:lstStyle/>
        <a:p>
          <a:endParaRPr lang="ru-RU"/>
        </a:p>
      </dgm:t>
    </dgm:pt>
    <dgm:pt modelId="{300DA2C2-DF62-4A7E-B3D8-6A86E4DEAFBB}" type="pres">
      <dgm:prSet presAssocID="{271EFCB0-7A48-4712-AE1A-5FD9B45D23B4}" presName="compositeShape" presStyleCnt="0">
        <dgm:presLayoutVars>
          <dgm:chMax val="7"/>
          <dgm:dir/>
          <dgm:resizeHandles val="exact"/>
        </dgm:presLayoutVars>
      </dgm:prSet>
      <dgm:spPr/>
    </dgm:pt>
    <dgm:pt modelId="{477B3805-A508-49ED-996E-18D9E08324D3}" type="pres">
      <dgm:prSet presAssocID="{271EFCB0-7A48-4712-AE1A-5FD9B45D23B4}" presName="wedge1" presStyleLbl="node1" presStyleIdx="0" presStyleCnt="4" custLinFactNeighborX="-771" custLinFactNeighborY="-2323"/>
      <dgm:spPr/>
      <dgm:t>
        <a:bodyPr/>
        <a:lstStyle/>
        <a:p>
          <a:endParaRPr lang="ru-RU"/>
        </a:p>
      </dgm:t>
    </dgm:pt>
    <dgm:pt modelId="{CACBD97B-F3FA-42A5-974E-EE6906DB6361}" type="pres">
      <dgm:prSet presAssocID="{271EFCB0-7A48-4712-AE1A-5FD9B45D23B4}" presName="dummy1a" presStyleCnt="0"/>
      <dgm:spPr/>
    </dgm:pt>
    <dgm:pt modelId="{CD3F72D3-7DC5-4ECE-8353-BBF93F6ABDE9}" type="pres">
      <dgm:prSet presAssocID="{271EFCB0-7A48-4712-AE1A-5FD9B45D23B4}" presName="dummy1b" presStyleCnt="0"/>
      <dgm:spPr/>
    </dgm:pt>
    <dgm:pt modelId="{1DAD5E24-95B5-485A-A5BD-F0B7263FBF66}" type="pres">
      <dgm:prSet presAssocID="{271EFCB0-7A48-4712-AE1A-5FD9B45D23B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5D4A5-B94E-4CAF-9EDE-A56EE7C093AD}" type="pres">
      <dgm:prSet presAssocID="{271EFCB0-7A48-4712-AE1A-5FD9B45D23B4}" presName="wedge2" presStyleLbl="node1" presStyleIdx="1" presStyleCnt="4"/>
      <dgm:spPr/>
      <dgm:t>
        <a:bodyPr/>
        <a:lstStyle/>
        <a:p>
          <a:endParaRPr lang="ru-RU"/>
        </a:p>
      </dgm:t>
    </dgm:pt>
    <dgm:pt modelId="{EBEB9703-035B-4C0F-ABB1-120B3E8773EF}" type="pres">
      <dgm:prSet presAssocID="{271EFCB0-7A48-4712-AE1A-5FD9B45D23B4}" presName="dummy2a" presStyleCnt="0"/>
      <dgm:spPr/>
    </dgm:pt>
    <dgm:pt modelId="{854D8E53-F08A-4E27-8144-3DB2AE60E0CD}" type="pres">
      <dgm:prSet presAssocID="{271EFCB0-7A48-4712-AE1A-5FD9B45D23B4}" presName="dummy2b" presStyleCnt="0"/>
      <dgm:spPr/>
    </dgm:pt>
    <dgm:pt modelId="{9216075A-027A-4460-8139-F0FAF7F044E3}" type="pres">
      <dgm:prSet presAssocID="{271EFCB0-7A48-4712-AE1A-5FD9B45D23B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A8410-B1A6-48F5-970D-030AF23F7DAF}" type="pres">
      <dgm:prSet presAssocID="{271EFCB0-7A48-4712-AE1A-5FD9B45D23B4}" presName="wedge3" presStyleLbl="node1" presStyleIdx="2" presStyleCnt="4" custLinFactNeighborX="-267" custLinFactNeighborY="-516"/>
      <dgm:spPr/>
      <dgm:t>
        <a:bodyPr/>
        <a:lstStyle/>
        <a:p>
          <a:endParaRPr lang="ru-RU"/>
        </a:p>
      </dgm:t>
    </dgm:pt>
    <dgm:pt modelId="{F0CB2D25-91CE-4A51-ADF8-A9A79985E2A3}" type="pres">
      <dgm:prSet presAssocID="{271EFCB0-7A48-4712-AE1A-5FD9B45D23B4}" presName="dummy3a" presStyleCnt="0"/>
      <dgm:spPr/>
    </dgm:pt>
    <dgm:pt modelId="{14368474-F6A9-41DB-9F73-3744BE677439}" type="pres">
      <dgm:prSet presAssocID="{271EFCB0-7A48-4712-AE1A-5FD9B45D23B4}" presName="dummy3b" presStyleCnt="0"/>
      <dgm:spPr/>
    </dgm:pt>
    <dgm:pt modelId="{35345B73-20C0-4A71-BD39-C686D3E93975}" type="pres">
      <dgm:prSet presAssocID="{271EFCB0-7A48-4712-AE1A-5FD9B45D23B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AEECB-CFEA-403C-AE22-6D738151A288}" type="pres">
      <dgm:prSet presAssocID="{271EFCB0-7A48-4712-AE1A-5FD9B45D23B4}" presName="wedge4" presStyleLbl="node1" presStyleIdx="3" presStyleCnt="4"/>
      <dgm:spPr/>
      <dgm:t>
        <a:bodyPr/>
        <a:lstStyle/>
        <a:p>
          <a:endParaRPr lang="ru-RU"/>
        </a:p>
      </dgm:t>
    </dgm:pt>
    <dgm:pt modelId="{593808AA-26B7-4451-B196-20191EB6095F}" type="pres">
      <dgm:prSet presAssocID="{271EFCB0-7A48-4712-AE1A-5FD9B45D23B4}" presName="dummy4a" presStyleCnt="0"/>
      <dgm:spPr/>
    </dgm:pt>
    <dgm:pt modelId="{3ABAA5A1-7A76-4324-8346-3DBBC6262A7D}" type="pres">
      <dgm:prSet presAssocID="{271EFCB0-7A48-4712-AE1A-5FD9B45D23B4}" presName="dummy4b" presStyleCnt="0"/>
      <dgm:spPr/>
    </dgm:pt>
    <dgm:pt modelId="{5B7F27F9-DA9E-4759-B239-362AAC585F25}" type="pres">
      <dgm:prSet presAssocID="{271EFCB0-7A48-4712-AE1A-5FD9B45D23B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54208-7492-4FBA-A3F9-FA345C1C07D3}" type="pres">
      <dgm:prSet presAssocID="{BFA6ECCA-4E2F-4B81-B079-67B30FA89F60}" presName="arrowWedge1" presStyleLbl="fgSibTrans2D1" presStyleIdx="0" presStyleCnt="4"/>
      <dgm:spPr/>
    </dgm:pt>
    <dgm:pt modelId="{8AD811D6-9CEE-4D3D-BB8F-5EA7B0E33DA3}" type="pres">
      <dgm:prSet presAssocID="{E8B6468D-77E7-4742-9C97-C9935A21C5F8}" presName="arrowWedge2" presStyleLbl="fgSibTrans2D1" presStyleIdx="1" presStyleCnt="4"/>
      <dgm:spPr/>
    </dgm:pt>
    <dgm:pt modelId="{5A0E419D-8D3B-4423-BF79-87DC66E0F7CB}" type="pres">
      <dgm:prSet presAssocID="{F9675698-45DD-49E9-A40D-8E071DD0DA39}" presName="arrowWedge3" presStyleLbl="fgSibTrans2D1" presStyleIdx="2" presStyleCnt="4"/>
      <dgm:spPr/>
    </dgm:pt>
    <dgm:pt modelId="{CE901F4B-2B3A-4D40-A561-2ED4C8CC479C}" type="pres">
      <dgm:prSet presAssocID="{D28D3965-6328-4B67-A080-88BFFFB2BFF1}" presName="arrowWedge4" presStyleLbl="fgSibTrans2D1" presStyleIdx="3" presStyleCnt="4"/>
      <dgm:spPr/>
    </dgm:pt>
  </dgm:ptLst>
  <dgm:cxnLst>
    <dgm:cxn modelId="{B726C5A6-D504-492F-B7EF-3E4A2FD10B19}" type="presOf" srcId="{271EFCB0-7A48-4712-AE1A-5FD9B45D23B4}" destId="{300DA2C2-DF62-4A7E-B3D8-6A86E4DEAFBB}" srcOrd="0" destOrd="0" presId="urn:microsoft.com/office/officeart/2005/8/layout/cycle8"/>
    <dgm:cxn modelId="{571B9E39-C2F6-4921-B1B9-E2AC6EAA0663}" type="presOf" srcId="{FBF12A53-1250-44F9-9EC5-1E2CFC0DFC8D}" destId="{1DAD5E24-95B5-485A-A5BD-F0B7263FBF66}" srcOrd="1" destOrd="0" presId="urn:microsoft.com/office/officeart/2005/8/layout/cycle8"/>
    <dgm:cxn modelId="{D052ED3C-4588-4598-AD85-E983ECF895C0}" type="presOf" srcId="{3B4AE4C8-13CB-471E-AC1C-A9F94D13BDB2}" destId="{35345B73-20C0-4A71-BD39-C686D3E93975}" srcOrd="1" destOrd="0" presId="urn:microsoft.com/office/officeart/2005/8/layout/cycle8"/>
    <dgm:cxn modelId="{B2535015-467F-4DD4-9B58-F08D74349C0D}" type="presOf" srcId="{C411F1F8-E824-4CAF-8688-36126BA052C5}" destId="{AB2AEECB-CFEA-403C-AE22-6D738151A288}" srcOrd="0" destOrd="0" presId="urn:microsoft.com/office/officeart/2005/8/layout/cycle8"/>
    <dgm:cxn modelId="{267E289B-3567-4B36-98F8-98A6ABBF8B4A}" type="presOf" srcId="{FBF12A53-1250-44F9-9EC5-1E2CFC0DFC8D}" destId="{477B3805-A508-49ED-996E-18D9E08324D3}" srcOrd="0" destOrd="0" presId="urn:microsoft.com/office/officeart/2005/8/layout/cycle8"/>
    <dgm:cxn modelId="{43CC18D7-8F1D-40E1-A635-91711BF9D312}" type="presOf" srcId="{7B474108-9C13-4F99-ACD0-CB95A231A5FF}" destId="{2075D4A5-B94E-4CAF-9EDE-A56EE7C093AD}" srcOrd="0" destOrd="0" presId="urn:microsoft.com/office/officeart/2005/8/layout/cycle8"/>
    <dgm:cxn modelId="{29471669-4473-4863-9D7A-496E70C6D860}" srcId="{271EFCB0-7A48-4712-AE1A-5FD9B45D23B4}" destId="{3B4AE4C8-13CB-471E-AC1C-A9F94D13BDB2}" srcOrd="2" destOrd="0" parTransId="{4EBAC211-D5D1-4012-8BB0-F211C602DE65}" sibTransId="{F9675698-45DD-49E9-A40D-8E071DD0DA39}"/>
    <dgm:cxn modelId="{B9A7CA75-734E-4C4E-8D3A-702AEAE866C7}" srcId="{271EFCB0-7A48-4712-AE1A-5FD9B45D23B4}" destId="{C411F1F8-E824-4CAF-8688-36126BA052C5}" srcOrd="3" destOrd="0" parTransId="{0DE760F2-FF3D-4DA7-A187-4B0B3DEDFFDB}" sibTransId="{D28D3965-6328-4B67-A080-88BFFFB2BFF1}"/>
    <dgm:cxn modelId="{E93A7B35-24DF-4C81-8CE0-31899299C04A}" type="presOf" srcId="{7B474108-9C13-4F99-ACD0-CB95A231A5FF}" destId="{9216075A-027A-4460-8139-F0FAF7F044E3}" srcOrd="1" destOrd="0" presId="urn:microsoft.com/office/officeart/2005/8/layout/cycle8"/>
    <dgm:cxn modelId="{0D2544F5-153C-4112-8CDA-B4C19757F887}" type="presOf" srcId="{3B4AE4C8-13CB-471E-AC1C-A9F94D13BDB2}" destId="{A2FA8410-B1A6-48F5-970D-030AF23F7DAF}" srcOrd="0" destOrd="0" presId="urn:microsoft.com/office/officeart/2005/8/layout/cycle8"/>
    <dgm:cxn modelId="{F9BB5673-5DFA-4A7C-9B0F-54B22D6DCD56}" srcId="{271EFCB0-7A48-4712-AE1A-5FD9B45D23B4}" destId="{7B474108-9C13-4F99-ACD0-CB95A231A5FF}" srcOrd="1" destOrd="0" parTransId="{2F4D3D79-95B9-44F9-8B70-3A971B97E99A}" sibTransId="{E8B6468D-77E7-4742-9C97-C9935A21C5F8}"/>
    <dgm:cxn modelId="{4044E861-9468-4F12-B493-E71E2D0CE34A}" type="presOf" srcId="{C411F1F8-E824-4CAF-8688-36126BA052C5}" destId="{5B7F27F9-DA9E-4759-B239-362AAC585F25}" srcOrd="1" destOrd="0" presId="urn:microsoft.com/office/officeart/2005/8/layout/cycle8"/>
    <dgm:cxn modelId="{2A1F7106-4E82-4B38-9396-8859BBA54143}" srcId="{271EFCB0-7A48-4712-AE1A-5FD9B45D23B4}" destId="{FBF12A53-1250-44F9-9EC5-1E2CFC0DFC8D}" srcOrd="0" destOrd="0" parTransId="{C8BB8114-1CDA-4594-ACDB-526591CC9448}" sibTransId="{BFA6ECCA-4E2F-4B81-B079-67B30FA89F60}"/>
    <dgm:cxn modelId="{8DEFA8C9-965D-4A54-BF0B-84DB3C8FC3E3}" type="presParOf" srcId="{300DA2C2-DF62-4A7E-B3D8-6A86E4DEAFBB}" destId="{477B3805-A508-49ED-996E-18D9E08324D3}" srcOrd="0" destOrd="0" presId="urn:microsoft.com/office/officeart/2005/8/layout/cycle8"/>
    <dgm:cxn modelId="{168D2B88-556A-4C65-A0F1-A5299ED9898D}" type="presParOf" srcId="{300DA2C2-DF62-4A7E-B3D8-6A86E4DEAFBB}" destId="{CACBD97B-F3FA-42A5-974E-EE6906DB6361}" srcOrd="1" destOrd="0" presId="urn:microsoft.com/office/officeart/2005/8/layout/cycle8"/>
    <dgm:cxn modelId="{1018B384-8D68-4C8E-9672-6D51A5AD6407}" type="presParOf" srcId="{300DA2C2-DF62-4A7E-B3D8-6A86E4DEAFBB}" destId="{CD3F72D3-7DC5-4ECE-8353-BBF93F6ABDE9}" srcOrd="2" destOrd="0" presId="urn:microsoft.com/office/officeart/2005/8/layout/cycle8"/>
    <dgm:cxn modelId="{25097889-CA5F-4CDF-BEEE-46598688ED57}" type="presParOf" srcId="{300DA2C2-DF62-4A7E-B3D8-6A86E4DEAFBB}" destId="{1DAD5E24-95B5-485A-A5BD-F0B7263FBF66}" srcOrd="3" destOrd="0" presId="urn:microsoft.com/office/officeart/2005/8/layout/cycle8"/>
    <dgm:cxn modelId="{D83A03D7-C172-451E-9547-60EF6F4FEBCB}" type="presParOf" srcId="{300DA2C2-DF62-4A7E-B3D8-6A86E4DEAFBB}" destId="{2075D4A5-B94E-4CAF-9EDE-A56EE7C093AD}" srcOrd="4" destOrd="0" presId="urn:microsoft.com/office/officeart/2005/8/layout/cycle8"/>
    <dgm:cxn modelId="{10969F90-BACC-46F8-947C-321940CBE7C6}" type="presParOf" srcId="{300DA2C2-DF62-4A7E-B3D8-6A86E4DEAFBB}" destId="{EBEB9703-035B-4C0F-ABB1-120B3E8773EF}" srcOrd="5" destOrd="0" presId="urn:microsoft.com/office/officeart/2005/8/layout/cycle8"/>
    <dgm:cxn modelId="{757456F0-D5F0-46F1-B680-50C3B7D4FF6E}" type="presParOf" srcId="{300DA2C2-DF62-4A7E-B3D8-6A86E4DEAFBB}" destId="{854D8E53-F08A-4E27-8144-3DB2AE60E0CD}" srcOrd="6" destOrd="0" presId="urn:microsoft.com/office/officeart/2005/8/layout/cycle8"/>
    <dgm:cxn modelId="{CDBAF1EF-E606-4E8E-9A27-5B9F8B5E003D}" type="presParOf" srcId="{300DA2C2-DF62-4A7E-B3D8-6A86E4DEAFBB}" destId="{9216075A-027A-4460-8139-F0FAF7F044E3}" srcOrd="7" destOrd="0" presId="urn:microsoft.com/office/officeart/2005/8/layout/cycle8"/>
    <dgm:cxn modelId="{FC192566-52B6-4903-80BF-062EC34497C3}" type="presParOf" srcId="{300DA2C2-DF62-4A7E-B3D8-6A86E4DEAFBB}" destId="{A2FA8410-B1A6-48F5-970D-030AF23F7DAF}" srcOrd="8" destOrd="0" presId="urn:microsoft.com/office/officeart/2005/8/layout/cycle8"/>
    <dgm:cxn modelId="{D514D3F6-970F-4110-8FF4-492F302D82C9}" type="presParOf" srcId="{300DA2C2-DF62-4A7E-B3D8-6A86E4DEAFBB}" destId="{F0CB2D25-91CE-4A51-ADF8-A9A79985E2A3}" srcOrd="9" destOrd="0" presId="urn:microsoft.com/office/officeart/2005/8/layout/cycle8"/>
    <dgm:cxn modelId="{2FBF35CE-F5CC-4DCA-9D53-797F5D0F2E57}" type="presParOf" srcId="{300DA2C2-DF62-4A7E-B3D8-6A86E4DEAFBB}" destId="{14368474-F6A9-41DB-9F73-3744BE677439}" srcOrd="10" destOrd="0" presId="urn:microsoft.com/office/officeart/2005/8/layout/cycle8"/>
    <dgm:cxn modelId="{7EED3917-4CA6-4D8B-A1AE-D1AF8ED37730}" type="presParOf" srcId="{300DA2C2-DF62-4A7E-B3D8-6A86E4DEAFBB}" destId="{35345B73-20C0-4A71-BD39-C686D3E93975}" srcOrd="11" destOrd="0" presId="urn:microsoft.com/office/officeart/2005/8/layout/cycle8"/>
    <dgm:cxn modelId="{A06220D3-B16E-47BA-922A-6FB143436709}" type="presParOf" srcId="{300DA2C2-DF62-4A7E-B3D8-6A86E4DEAFBB}" destId="{AB2AEECB-CFEA-403C-AE22-6D738151A288}" srcOrd="12" destOrd="0" presId="urn:microsoft.com/office/officeart/2005/8/layout/cycle8"/>
    <dgm:cxn modelId="{AF646B9C-CE79-44F3-950C-DEADBC8D5F5C}" type="presParOf" srcId="{300DA2C2-DF62-4A7E-B3D8-6A86E4DEAFBB}" destId="{593808AA-26B7-4451-B196-20191EB6095F}" srcOrd="13" destOrd="0" presId="urn:microsoft.com/office/officeart/2005/8/layout/cycle8"/>
    <dgm:cxn modelId="{B5B5DEB7-9F81-4974-B403-D4FB63F78608}" type="presParOf" srcId="{300DA2C2-DF62-4A7E-B3D8-6A86E4DEAFBB}" destId="{3ABAA5A1-7A76-4324-8346-3DBBC6262A7D}" srcOrd="14" destOrd="0" presId="urn:microsoft.com/office/officeart/2005/8/layout/cycle8"/>
    <dgm:cxn modelId="{2164A808-D667-4F18-9FF7-097E3B877544}" type="presParOf" srcId="{300DA2C2-DF62-4A7E-B3D8-6A86E4DEAFBB}" destId="{5B7F27F9-DA9E-4759-B239-362AAC585F25}" srcOrd="15" destOrd="0" presId="urn:microsoft.com/office/officeart/2005/8/layout/cycle8"/>
    <dgm:cxn modelId="{60BB7861-39D4-442C-8819-F00796EDC14C}" type="presParOf" srcId="{300DA2C2-DF62-4A7E-B3D8-6A86E4DEAFBB}" destId="{FED54208-7492-4FBA-A3F9-FA345C1C07D3}" srcOrd="16" destOrd="0" presId="urn:microsoft.com/office/officeart/2005/8/layout/cycle8"/>
    <dgm:cxn modelId="{7C770DA1-2581-4CB4-BD50-2228E996B54F}" type="presParOf" srcId="{300DA2C2-DF62-4A7E-B3D8-6A86E4DEAFBB}" destId="{8AD811D6-9CEE-4D3D-BB8F-5EA7B0E33DA3}" srcOrd="17" destOrd="0" presId="urn:microsoft.com/office/officeart/2005/8/layout/cycle8"/>
    <dgm:cxn modelId="{460E2F6A-C4DD-4A39-83F7-191FD9C63E04}" type="presParOf" srcId="{300DA2C2-DF62-4A7E-B3D8-6A86E4DEAFBB}" destId="{5A0E419D-8D3B-4423-BF79-87DC66E0F7CB}" srcOrd="18" destOrd="0" presId="urn:microsoft.com/office/officeart/2005/8/layout/cycle8"/>
    <dgm:cxn modelId="{CAEFB498-ECA4-44C3-943B-A0DFF9874ED3}" type="presParOf" srcId="{300DA2C2-DF62-4A7E-B3D8-6A86E4DEAFBB}" destId="{CE901F4B-2B3A-4D40-A561-2ED4C8CC479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640B3-ED75-46BA-BE5A-6CA7E41C7A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677774E-5BF4-40A0-82D7-D4FDA443ED43}">
      <dgm:prSet/>
      <dgm:spPr/>
      <dgm:t>
        <a:bodyPr/>
        <a:lstStyle/>
        <a:p>
          <a:pPr rtl="0"/>
          <a:r>
            <a:rPr lang="ru-RU" smtClean="0"/>
            <a:t>управляемые пользователем, </a:t>
          </a:r>
          <a:endParaRPr lang="ru-RU"/>
        </a:p>
      </dgm:t>
    </dgm:pt>
    <dgm:pt modelId="{709F4BFA-425B-4EAC-9637-7C04F1CCE874}" type="parTrans" cxnId="{55FA1448-A862-45E8-9341-FA1B7B76BA8A}">
      <dgm:prSet/>
      <dgm:spPr/>
      <dgm:t>
        <a:bodyPr/>
        <a:lstStyle/>
        <a:p>
          <a:endParaRPr lang="ru-RU"/>
        </a:p>
      </dgm:t>
    </dgm:pt>
    <dgm:pt modelId="{93467829-A886-43ED-B5D5-813760D52576}" type="sibTrans" cxnId="{55FA1448-A862-45E8-9341-FA1B7B76BA8A}">
      <dgm:prSet/>
      <dgm:spPr/>
      <dgm:t>
        <a:bodyPr/>
        <a:lstStyle/>
        <a:p>
          <a:endParaRPr lang="ru-RU"/>
        </a:p>
      </dgm:t>
    </dgm:pt>
    <dgm:pt modelId="{42473906-33C6-4590-9D44-5637631F8460}">
      <dgm:prSet/>
      <dgm:spPr/>
      <dgm:t>
        <a:bodyPr/>
        <a:lstStyle/>
        <a:p>
          <a:pPr rtl="0"/>
          <a:r>
            <a:rPr lang="ru-RU" smtClean="0"/>
            <a:t>утверждаемые пользователем</a:t>
          </a:r>
          <a:endParaRPr lang="ru-RU"/>
        </a:p>
      </dgm:t>
    </dgm:pt>
    <dgm:pt modelId="{FEEBFD27-A367-41F8-88D1-3249D9B4F9D6}" type="parTrans" cxnId="{31309B51-43B8-4709-A20C-5F94035EC43B}">
      <dgm:prSet/>
      <dgm:spPr/>
      <dgm:t>
        <a:bodyPr/>
        <a:lstStyle/>
        <a:p>
          <a:endParaRPr lang="ru-RU"/>
        </a:p>
      </dgm:t>
    </dgm:pt>
    <dgm:pt modelId="{0D581007-3A6C-4140-AC0C-73296F325219}" type="sibTrans" cxnId="{31309B51-43B8-4709-A20C-5F94035EC43B}">
      <dgm:prSet/>
      <dgm:spPr/>
      <dgm:t>
        <a:bodyPr/>
        <a:lstStyle/>
        <a:p>
          <a:endParaRPr lang="ru-RU"/>
        </a:p>
      </dgm:t>
    </dgm:pt>
    <dgm:pt modelId="{3BBA78BE-765C-4A79-981F-7E2A0BA3B260}">
      <dgm:prSet/>
      <dgm:spPr/>
      <dgm:t>
        <a:bodyPr/>
        <a:lstStyle/>
        <a:p>
          <a:pPr rtl="0"/>
          <a:r>
            <a:rPr lang="ru-RU" smtClean="0"/>
            <a:t>независимые от пользователя.</a:t>
          </a:r>
          <a:endParaRPr lang="ru-RU"/>
        </a:p>
      </dgm:t>
    </dgm:pt>
    <dgm:pt modelId="{A1C0D93D-DF06-4B1F-A990-22DFDC25CC28}" type="parTrans" cxnId="{6BADD067-7485-41AE-A7A0-B2A90296A292}">
      <dgm:prSet/>
      <dgm:spPr/>
      <dgm:t>
        <a:bodyPr/>
        <a:lstStyle/>
        <a:p>
          <a:endParaRPr lang="ru-RU"/>
        </a:p>
      </dgm:t>
    </dgm:pt>
    <dgm:pt modelId="{B4A3038F-2689-4077-932F-17AED4B93679}" type="sibTrans" cxnId="{6BADD067-7485-41AE-A7A0-B2A90296A292}">
      <dgm:prSet/>
      <dgm:spPr/>
      <dgm:t>
        <a:bodyPr/>
        <a:lstStyle/>
        <a:p>
          <a:endParaRPr lang="ru-RU"/>
        </a:p>
      </dgm:t>
    </dgm:pt>
    <dgm:pt modelId="{8D61CDD0-5345-42F0-8C84-B00BFBA728ED}" type="pres">
      <dgm:prSet presAssocID="{08C640B3-ED75-46BA-BE5A-6CA7E41C7A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0C13D-1FFE-46DE-B8A0-349D6C9B23FE}" type="pres">
      <dgm:prSet presAssocID="{08C640B3-ED75-46BA-BE5A-6CA7E41C7AD2}" presName="dummyMaxCanvas" presStyleCnt="0">
        <dgm:presLayoutVars/>
      </dgm:prSet>
      <dgm:spPr/>
    </dgm:pt>
    <dgm:pt modelId="{C05DB49C-F58A-46A4-AB2E-A1D219AC2743}" type="pres">
      <dgm:prSet presAssocID="{08C640B3-ED75-46BA-BE5A-6CA7E41C7A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B13CF-CF4C-4387-8E3D-1AAFCEC03A87}" type="pres">
      <dgm:prSet presAssocID="{08C640B3-ED75-46BA-BE5A-6CA7E41C7AD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6B679-7DF0-4083-BC86-E510C4EC3FFA}" type="pres">
      <dgm:prSet presAssocID="{08C640B3-ED75-46BA-BE5A-6CA7E41C7A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D19B7-21A2-4BFF-96D9-C697142F0B29}" type="pres">
      <dgm:prSet presAssocID="{08C640B3-ED75-46BA-BE5A-6CA7E41C7A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5877-4D51-478F-8216-5E5E0CDB3789}" type="pres">
      <dgm:prSet presAssocID="{08C640B3-ED75-46BA-BE5A-6CA7E41C7A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FBD5F-66A0-4966-AFFE-44D09EBD72CD}" type="pres">
      <dgm:prSet presAssocID="{08C640B3-ED75-46BA-BE5A-6CA7E41C7A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F97E3-51B4-4CC2-869D-ACE2456F9B63}" type="pres">
      <dgm:prSet presAssocID="{08C640B3-ED75-46BA-BE5A-6CA7E41C7A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FFDA1-9232-4041-9254-B9117917BB8E}" type="pres">
      <dgm:prSet presAssocID="{08C640B3-ED75-46BA-BE5A-6CA7E41C7A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09B51-43B8-4709-A20C-5F94035EC43B}" srcId="{08C640B3-ED75-46BA-BE5A-6CA7E41C7AD2}" destId="{42473906-33C6-4590-9D44-5637631F8460}" srcOrd="1" destOrd="0" parTransId="{FEEBFD27-A367-41F8-88D1-3249D9B4F9D6}" sibTransId="{0D581007-3A6C-4140-AC0C-73296F325219}"/>
    <dgm:cxn modelId="{A51253AC-F3A1-4008-96D5-41D657909777}" type="presOf" srcId="{3BBA78BE-765C-4A79-981F-7E2A0BA3B260}" destId="{B83FFDA1-9232-4041-9254-B9117917BB8E}" srcOrd="1" destOrd="0" presId="urn:microsoft.com/office/officeart/2005/8/layout/vProcess5"/>
    <dgm:cxn modelId="{55FA1448-A862-45E8-9341-FA1B7B76BA8A}" srcId="{08C640B3-ED75-46BA-BE5A-6CA7E41C7AD2}" destId="{4677774E-5BF4-40A0-82D7-D4FDA443ED43}" srcOrd="0" destOrd="0" parTransId="{709F4BFA-425B-4EAC-9637-7C04F1CCE874}" sibTransId="{93467829-A886-43ED-B5D5-813760D52576}"/>
    <dgm:cxn modelId="{F27C2B76-4E03-41AF-9751-4280295DFC19}" type="presOf" srcId="{08C640B3-ED75-46BA-BE5A-6CA7E41C7AD2}" destId="{8D61CDD0-5345-42F0-8C84-B00BFBA728ED}" srcOrd="0" destOrd="0" presId="urn:microsoft.com/office/officeart/2005/8/layout/vProcess5"/>
    <dgm:cxn modelId="{BEC2D8A2-2B58-41CF-B265-4EBC7068203B}" type="presOf" srcId="{0D581007-3A6C-4140-AC0C-73296F325219}" destId="{B78B5877-4D51-478F-8216-5E5E0CDB3789}" srcOrd="0" destOrd="0" presId="urn:microsoft.com/office/officeart/2005/8/layout/vProcess5"/>
    <dgm:cxn modelId="{60D6C1EB-6DE5-4B22-AE18-04F9D14B2E89}" type="presOf" srcId="{4677774E-5BF4-40A0-82D7-D4FDA443ED43}" destId="{ACBFBD5F-66A0-4966-AFFE-44D09EBD72CD}" srcOrd="1" destOrd="0" presId="urn:microsoft.com/office/officeart/2005/8/layout/vProcess5"/>
    <dgm:cxn modelId="{CAB6A24B-442E-4BEF-A8A1-12E9B0249760}" type="presOf" srcId="{4677774E-5BF4-40A0-82D7-D4FDA443ED43}" destId="{C05DB49C-F58A-46A4-AB2E-A1D219AC2743}" srcOrd="0" destOrd="0" presId="urn:microsoft.com/office/officeart/2005/8/layout/vProcess5"/>
    <dgm:cxn modelId="{3C2E996F-2960-490F-802D-BE569B9CA405}" type="presOf" srcId="{42473906-33C6-4590-9D44-5637631F8460}" destId="{657F97E3-51B4-4CC2-869D-ACE2456F9B63}" srcOrd="1" destOrd="0" presId="urn:microsoft.com/office/officeart/2005/8/layout/vProcess5"/>
    <dgm:cxn modelId="{DBF46361-616F-4F4E-ADF7-9562B717DD7E}" type="presOf" srcId="{93467829-A886-43ED-B5D5-813760D52576}" destId="{8AAD19B7-21A2-4BFF-96D9-C697142F0B29}" srcOrd="0" destOrd="0" presId="urn:microsoft.com/office/officeart/2005/8/layout/vProcess5"/>
    <dgm:cxn modelId="{B5436D11-0149-419B-ABAB-7B5564C7700D}" type="presOf" srcId="{42473906-33C6-4590-9D44-5637631F8460}" destId="{A65B13CF-CF4C-4387-8E3D-1AAFCEC03A87}" srcOrd="0" destOrd="0" presId="urn:microsoft.com/office/officeart/2005/8/layout/vProcess5"/>
    <dgm:cxn modelId="{DF65A1EC-6D83-46BC-982E-5E125A6AA78D}" type="presOf" srcId="{3BBA78BE-765C-4A79-981F-7E2A0BA3B260}" destId="{5656B679-7DF0-4083-BC86-E510C4EC3FFA}" srcOrd="0" destOrd="0" presId="urn:microsoft.com/office/officeart/2005/8/layout/vProcess5"/>
    <dgm:cxn modelId="{6BADD067-7485-41AE-A7A0-B2A90296A292}" srcId="{08C640B3-ED75-46BA-BE5A-6CA7E41C7AD2}" destId="{3BBA78BE-765C-4A79-981F-7E2A0BA3B260}" srcOrd="2" destOrd="0" parTransId="{A1C0D93D-DF06-4B1F-A990-22DFDC25CC28}" sibTransId="{B4A3038F-2689-4077-932F-17AED4B93679}"/>
    <dgm:cxn modelId="{EA243ACB-E2FC-4659-B900-8E08E30E1E3B}" type="presParOf" srcId="{8D61CDD0-5345-42F0-8C84-B00BFBA728ED}" destId="{8850C13D-1FFE-46DE-B8A0-349D6C9B23FE}" srcOrd="0" destOrd="0" presId="urn:microsoft.com/office/officeart/2005/8/layout/vProcess5"/>
    <dgm:cxn modelId="{38A465C6-BDB2-464D-8C52-89BE5FD079F8}" type="presParOf" srcId="{8D61CDD0-5345-42F0-8C84-B00BFBA728ED}" destId="{C05DB49C-F58A-46A4-AB2E-A1D219AC2743}" srcOrd="1" destOrd="0" presId="urn:microsoft.com/office/officeart/2005/8/layout/vProcess5"/>
    <dgm:cxn modelId="{344EADC8-AAE6-44D5-9DF6-31FFBA3789C5}" type="presParOf" srcId="{8D61CDD0-5345-42F0-8C84-B00BFBA728ED}" destId="{A65B13CF-CF4C-4387-8E3D-1AAFCEC03A87}" srcOrd="2" destOrd="0" presId="urn:microsoft.com/office/officeart/2005/8/layout/vProcess5"/>
    <dgm:cxn modelId="{728746F7-9C34-4804-ADB1-8FE0E402FB44}" type="presParOf" srcId="{8D61CDD0-5345-42F0-8C84-B00BFBA728ED}" destId="{5656B679-7DF0-4083-BC86-E510C4EC3FFA}" srcOrd="3" destOrd="0" presId="urn:microsoft.com/office/officeart/2005/8/layout/vProcess5"/>
    <dgm:cxn modelId="{DC306E53-7632-423B-9A77-B6FF03500246}" type="presParOf" srcId="{8D61CDD0-5345-42F0-8C84-B00BFBA728ED}" destId="{8AAD19B7-21A2-4BFF-96D9-C697142F0B29}" srcOrd="4" destOrd="0" presId="urn:microsoft.com/office/officeart/2005/8/layout/vProcess5"/>
    <dgm:cxn modelId="{217F709C-700E-442C-BCF4-4476AC1039AB}" type="presParOf" srcId="{8D61CDD0-5345-42F0-8C84-B00BFBA728ED}" destId="{B78B5877-4D51-478F-8216-5E5E0CDB3789}" srcOrd="5" destOrd="0" presId="urn:microsoft.com/office/officeart/2005/8/layout/vProcess5"/>
    <dgm:cxn modelId="{738D25BA-A1BB-4646-BEB7-A5B1A215AE71}" type="presParOf" srcId="{8D61CDD0-5345-42F0-8C84-B00BFBA728ED}" destId="{ACBFBD5F-66A0-4966-AFFE-44D09EBD72CD}" srcOrd="6" destOrd="0" presId="urn:microsoft.com/office/officeart/2005/8/layout/vProcess5"/>
    <dgm:cxn modelId="{A6D54971-5323-4220-A0E8-90DA10E265B7}" type="presParOf" srcId="{8D61CDD0-5345-42F0-8C84-B00BFBA728ED}" destId="{657F97E3-51B4-4CC2-869D-ACE2456F9B63}" srcOrd="7" destOrd="0" presId="urn:microsoft.com/office/officeart/2005/8/layout/vProcess5"/>
    <dgm:cxn modelId="{17AB1CB5-10D1-4BBF-9291-26FAD567ACFA}" type="presParOf" srcId="{8D61CDD0-5345-42F0-8C84-B00BFBA728ED}" destId="{B83FFDA1-9232-4041-9254-B9117917BB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7848D-243D-4FA2-A93B-1EA74192C70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BDFD1-AAC4-4AA3-BB96-62D4DCD689B7}">
      <dgm:prSet phldrT="[Текст]"/>
      <dgm:spPr/>
      <dgm:t>
        <a:bodyPr/>
        <a:lstStyle/>
        <a:p>
          <a:r>
            <a:rPr lang="ru-RU" dirty="0" smtClean="0"/>
            <a:t>Фаза планирования</a:t>
          </a:r>
          <a:endParaRPr lang="ru-RU" dirty="0"/>
        </a:p>
      </dgm:t>
    </dgm:pt>
    <dgm:pt modelId="{4FBABFD2-11C4-4CD5-A94A-AA842131C257}" type="parTrans" cxnId="{4EBA960D-3396-4C58-9AC0-202A7A51FACB}">
      <dgm:prSet/>
      <dgm:spPr/>
      <dgm:t>
        <a:bodyPr/>
        <a:lstStyle/>
        <a:p>
          <a:endParaRPr lang="ru-RU"/>
        </a:p>
      </dgm:t>
    </dgm:pt>
    <dgm:pt modelId="{52DF91A6-10A4-494A-8008-50199B8BB478}" type="sibTrans" cxnId="{4EBA960D-3396-4C58-9AC0-202A7A51FACB}">
      <dgm:prSet/>
      <dgm:spPr/>
      <dgm:t>
        <a:bodyPr/>
        <a:lstStyle/>
        <a:p>
          <a:endParaRPr lang="ru-RU"/>
        </a:p>
      </dgm:t>
    </dgm:pt>
    <dgm:pt modelId="{6EED381E-E741-4DE8-A72B-F2750808B6F1}">
      <dgm:prSet phldrT="[Текст]" custT="1"/>
      <dgm:spPr/>
      <dgm:t>
        <a:bodyPr/>
        <a:lstStyle/>
        <a:p>
          <a:r>
            <a:rPr lang="ru-RU" sz="1600" dirty="0" smtClean="0"/>
            <a:t>определяется реализуемость, устанавливаются цели, оцениваются затраты и обеспечивается ориентация для разработки проекта</a:t>
          </a:r>
          <a:endParaRPr lang="ru-RU" sz="1600" dirty="0"/>
        </a:p>
      </dgm:t>
    </dgm:pt>
    <dgm:pt modelId="{A6750A8D-9A6C-48E2-90E2-3C2578701E39}" type="parTrans" cxnId="{8906579B-EA16-4439-97B7-455DAC878CE1}">
      <dgm:prSet/>
      <dgm:spPr/>
      <dgm:t>
        <a:bodyPr/>
        <a:lstStyle/>
        <a:p>
          <a:endParaRPr lang="ru-RU"/>
        </a:p>
      </dgm:t>
    </dgm:pt>
    <dgm:pt modelId="{35822969-1D74-4460-9B61-ACCBDE2C9852}" type="sibTrans" cxnId="{8906579B-EA16-4439-97B7-455DAC878CE1}">
      <dgm:prSet/>
      <dgm:spPr/>
      <dgm:t>
        <a:bodyPr/>
        <a:lstStyle/>
        <a:p>
          <a:endParaRPr lang="ru-RU"/>
        </a:p>
      </dgm:t>
    </dgm:pt>
    <dgm:pt modelId="{C3A2DE1F-1177-4599-AE17-EAD39FE682A4}">
      <dgm:prSet phldrT="[Текст]"/>
      <dgm:spPr/>
      <dgm:t>
        <a:bodyPr/>
        <a:lstStyle/>
        <a:p>
          <a:r>
            <a:rPr lang="ru-RU" dirty="0" smtClean="0"/>
            <a:t>Фаза выработки</a:t>
          </a:r>
          <a:endParaRPr lang="ru-RU" dirty="0"/>
        </a:p>
      </dgm:t>
    </dgm:pt>
    <dgm:pt modelId="{8028A6FC-1914-4630-9BCE-4EB048D5B810}" type="parTrans" cxnId="{7F66D284-8CB5-4AE9-844E-0D1692D7FE4D}">
      <dgm:prSet/>
      <dgm:spPr/>
      <dgm:t>
        <a:bodyPr/>
        <a:lstStyle/>
        <a:p>
          <a:endParaRPr lang="ru-RU"/>
        </a:p>
      </dgm:t>
    </dgm:pt>
    <dgm:pt modelId="{A5B8330A-7FBC-4AA7-81A7-8007905733B6}" type="sibTrans" cxnId="{7F66D284-8CB5-4AE9-844E-0D1692D7FE4D}">
      <dgm:prSet/>
      <dgm:spPr/>
      <dgm:t>
        <a:bodyPr/>
        <a:lstStyle/>
        <a:p>
          <a:endParaRPr lang="ru-RU"/>
        </a:p>
      </dgm:t>
    </dgm:pt>
    <dgm:pt modelId="{B2315289-F22C-4A38-B559-7BBE5E7A502F}">
      <dgm:prSet phldrT="[Текст]" custT="1"/>
      <dgm:spPr/>
      <dgm:t>
        <a:bodyPr/>
        <a:lstStyle/>
        <a:p>
          <a:r>
            <a:rPr lang="ru-RU" sz="1600" dirty="0" smtClean="0"/>
            <a:t>вырабатываются требования к входным данным, информационным потокам, выходным данным, документации, среде, вычислительным ресурсам</a:t>
          </a:r>
          <a:endParaRPr lang="ru-RU" sz="1600" dirty="0"/>
        </a:p>
      </dgm:t>
    </dgm:pt>
    <dgm:pt modelId="{244FE91D-2DE2-4643-BC7B-F60B0D098487}" type="parTrans" cxnId="{D5BCF3E2-9474-44F0-AD22-2B65A35893FB}">
      <dgm:prSet/>
      <dgm:spPr/>
      <dgm:t>
        <a:bodyPr/>
        <a:lstStyle/>
        <a:p>
          <a:endParaRPr lang="ru-RU"/>
        </a:p>
      </dgm:t>
    </dgm:pt>
    <dgm:pt modelId="{95EC9876-BAC2-4DC9-9BB0-E715C3E37760}" type="sibTrans" cxnId="{D5BCF3E2-9474-44F0-AD22-2B65A35893FB}">
      <dgm:prSet/>
      <dgm:spPr/>
      <dgm:t>
        <a:bodyPr/>
        <a:lstStyle/>
        <a:p>
          <a:endParaRPr lang="ru-RU"/>
        </a:p>
      </dgm:t>
    </dgm:pt>
    <dgm:pt modelId="{0C0BE0FE-8127-40C2-9F30-136654604D7B}" type="pres">
      <dgm:prSet presAssocID="{A977848D-243D-4FA2-A93B-1EA74192C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8ADD3-5FB7-48DE-8D09-32CEE2E4DBAC}" type="pres">
      <dgm:prSet presAssocID="{A977848D-243D-4FA2-A93B-1EA74192C709}" presName="tSp" presStyleCnt="0"/>
      <dgm:spPr/>
    </dgm:pt>
    <dgm:pt modelId="{41CFF280-A013-4857-883B-7E268CB6C52D}" type="pres">
      <dgm:prSet presAssocID="{A977848D-243D-4FA2-A93B-1EA74192C709}" presName="bSp" presStyleCnt="0"/>
      <dgm:spPr/>
    </dgm:pt>
    <dgm:pt modelId="{259C0F31-02BE-4FC5-B3BB-BE7AAFADD65C}" type="pres">
      <dgm:prSet presAssocID="{A977848D-243D-4FA2-A93B-1EA74192C709}" presName="process" presStyleCnt="0"/>
      <dgm:spPr/>
    </dgm:pt>
    <dgm:pt modelId="{AD3D4473-DF63-4D91-A2E7-5D730F64AD9D}" type="pres">
      <dgm:prSet presAssocID="{831BDFD1-AAC4-4AA3-BB96-62D4DCD689B7}" presName="composite1" presStyleCnt="0"/>
      <dgm:spPr/>
    </dgm:pt>
    <dgm:pt modelId="{1982876D-C2C9-4E7A-9BEB-52DBBD534BAF}" type="pres">
      <dgm:prSet presAssocID="{831BDFD1-AAC4-4AA3-BB96-62D4DCD689B7}" presName="dummyNode1" presStyleLbl="node1" presStyleIdx="0" presStyleCnt="2"/>
      <dgm:spPr/>
    </dgm:pt>
    <dgm:pt modelId="{CCA254E4-6B28-4BA6-8D4C-80777EB1D015}" type="pres">
      <dgm:prSet presAssocID="{831BDFD1-AAC4-4AA3-BB96-62D4DCD689B7}" presName="childNode1" presStyleLbl="bgAcc1" presStyleIdx="0" presStyleCnt="2" custScaleX="127137" custScaleY="13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2205A-9F91-48FE-AC11-DA828A1510D0}" type="pres">
      <dgm:prSet presAssocID="{831BDFD1-AAC4-4AA3-BB96-62D4DCD689B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C07F8-8197-45AC-8103-79D6EFFFB368}" type="pres">
      <dgm:prSet presAssocID="{831BDFD1-AAC4-4AA3-BB96-62D4DCD689B7}" presName="parentNode1" presStyleLbl="node1" presStyleIdx="0" presStyleCnt="2" custLinFactNeighborX="-8619" custLinFactNeighborY="300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82B3D-6652-4D70-B1B7-4F08355B1D31}" type="pres">
      <dgm:prSet presAssocID="{831BDFD1-AAC4-4AA3-BB96-62D4DCD689B7}" presName="connSite1" presStyleCnt="0"/>
      <dgm:spPr/>
    </dgm:pt>
    <dgm:pt modelId="{8EF666EF-3E01-460B-8D76-B8C68E3E2316}" type="pres">
      <dgm:prSet presAssocID="{52DF91A6-10A4-494A-8008-50199B8BB478}" presName="Name9" presStyleLbl="sibTrans2D1" presStyleIdx="0" presStyleCnt="1"/>
      <dgm:spPr/>
      <dgm:t>
        <a:bodyPr/>
        <a:lstStyle/>
        <a:p>
          <a:endParaRPr lang="ru-RU"/>
        </a:p>
      </dgm:t>
    </dgm:pt>
    <dgm:pt modelId="{298A3DF8-CAF7-4CA3-B913-B480A4C83C26}" type="pres">
      <dgm:prSet presAssocID="{C3A2DE1F-1177-4599-AE17-EAD39FE682A4}" presName="composite2" presStyleCnt="0"/>
      <dgm:spPr/>
    </dgm:pt>
    <dgm:pt modelId="{A3705AD9-DF74-48B5-8290-F5686DAB8739}" type="pres">
      <dgm:prSet presAssocID="{C3A2DE1F-1177-4599-AE17-EAD39FE682A4}" presName="dummyNode2" presStyleLbl="node1" presStyleIdx="0" presStyleCnt="2"/>
      <dgm:spPr/>
    </dgm:pt>
    <dgm:pt modelId="{CE57CE72-F810-4810-A06F-9EB6EE4EEE37}" type="pres">
      <dgm:prSet presAssocID="{C3A2DE1F-1177-4599-AE17-EAD39FE682A4}" presName="childNode2" presStyleLbl="bgAcc1" presStyleIdx="1" presStyleCnt="2" custScaleX="122176" custScaleY="153654" custLinFactNeighborX="-2495" custLinFactNeighborY="-6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35ACE-3E1E-437C-A35E-2EBBBAD11605}" type="pres">
      <dgm:prSet presAssocID="{C3A2DE1F-1177-4599-AE17-EAD39FE682A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7FD9E-9984-4B5A-9BB9-2A2493583FE4}" type="pres">
      <dgm:prSet presAssocID="{C3A2DE1F-1177-4599-AE17-EAD39FE682A4}" presName="parentNode2" presStyleLbl="node1" presStyleIdx="1" presStyleCnt="2" custLinFactNeighborX="10016" custLinFactNeighborY="-54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E92EC-3C0E-4873-B1E1-8ECBF55DE87F}" type="pres">
      <dgm:prSet presAssocID="{C3A2DE1F-1177-4599-AE17-EAD39FE682A4}" presName="connSite2" presStyleCnt="0"/>
      <dgm:spPr/>
    </dgm:pt>
  </dgm:ptLst>
  <dgm:cxnLst>
    <dgm:cxn modelId="{8906579B-EA16-4439-97B7-455DAC878CE1}" srcId="{831BDFD1-AAC4-4AA3-BB96-62D4DCD689B7}" destId="{6EED381E-E741-4DE8-A72B-F2750808B6F1}" srcOrd="0" destOrd="0" parTransId="{A6750A8D-9A6C-48E2-90E2-3C2578701E39}" sibTransId="{35822969-1D74-4460-9B61-ACCBDE2C9852}"/>
    <dgm:cxn modelId="{10C26E8D-424B-44BF-BBB5-B8BF30D32F71}" type="presOf" srcId="{B2315289-F22C-4A38-B559-7BBE5E7A502F}" destId="{A9535ACE-3E1E-437C-A35E-2EBBBAD11605}" srcOrd="1" destOrd="0" presId="urn:microsoft.com/office/officeart/2005/8/layout/hProcess4"/>
    <dgm:cxn modelId="{6C172BF5-6344-4AB8-945F-8DBD6ECE9F68}" type="presOf" srcId="{B2315289-F22C-4A38-B559-7BBE5E7A502F}" destId="{CE57CE72-F810-4810-A06F-9EB6EE4EEE37}" srcOrd="0" destOrd="0" presId="urn:microsoft.com/office/officeart/2005/8/layout/hProcess4"/>
    <dgm:cxn modelId="{B1379550-F99F-4163-B62E-C61941D7C9BB}" type="presOf" srcId="{831BDFD1-AAC4-4AA3-BB96-62D4DCD689B7}" destId="{87FC07F8-8197-45AC-8103-79D6EFFFB368}" srcOrd="0" destOrd="0" presId="urn:microsoft.com/office/officeart/2005/8/layout/hProcess4"/>
    <dgm:cxn modelId="{4EBA960D-3396-4C58-9AC0-202A7A51FACB}" srcId="{A977848D-243D-4FA2-A93B-1EA74192C709}" destId="{831BDFD1-AAC4-4AA3-BB96-62D4DCD689B7}" srcOrd="0" destOrd="0" parTransId="{4FBABFD2-11C4-4CD5-A94A-AA842131C257}" sibTransId="{52DF91A6-10A4-494A-8008-50199B8BB478}"/>
    <dgm:cxn modelId="{BB907F49-E235-48CD-9B1C-7593FC7C967F}" type="presOf" srcId="{52DF91A6-10A4-494A-8008-50199B8BB478}" destId="{8EF666EF-3E01-460B-8D76-B8C68E3E2316}" srcOrd="0" destOrd="0" presId="urn:microsoft.com/office/officeart/2005/8/layout/hProcess4"/>
    <dgm:cxn modelId="{81FD2268-A77F-45DD-A55D-FB344B12E7CF}" type="presOf" srcId="{6EED381E-E741-4DE8-A72B-F2750808B6F1}" destId="{CCA254E4-6B28-4BA6-8D4C-80777EB1D015}" srcOrd="0" destOrd="0" presId="urn:microsoft.com/office/officeart/2005/8/layout/hProcess4"/>
    <dgm:cxn modelId="{2B5CBF17-3C37-440C-BAD5-26FED2190D0B}" type="presOf" srcId="{6EED381E-E741-4DE8-A72B-F2750808B6F1}" destId="{19E2205A-9F91-48FE-AC11-DA828A1510D0}" srcOrd="1" destOrd="0" presId="urn:microsoft.com/office/officeart/2005/8/layout/hProcess4"/>
    <dgm:cxn modelId="{3B73FFE8-BF38-4EFA-8FCD-CF678832C4E3}" type="presOf" srcId="{A977848D-243D-4FA2-A93B-1EA74192C709}" destId="{0C0BE0FE-8127-40C2-9F30-136654604D7B}" srcOrd="0" destOrd="0" presId="urn:microsoft.com/office/officeart/2005/8/layout/hProcess4"/>
    <dgm:cxn modelId="{D5BCF3E2-9474-44F0-AD22-2B65A35893FB}" srcId="{C3A2DE1F-1177-4599-AE17-EAD39FE682A4}" destId="{B2315289-F22C-4A38-B559-7BBE5E7A502F}" srcOrd="0" destOrd="0" parTransId="{244FE91D-2DE2-4643-BC7B-F60B0D098487}" sibTransId="{95EC9876-BAC2-4DC9-9BB0-E715C3E37760}"/>
    <dgm:cxn modelId="{7F66D284-8CB5-4AE9-844E-0D1692D7FE4D}" srcId="{A977848D-243D-4FA2-A93B-1EA74192C709}" destId="{C3A2DE1F-1177-4599-AE17-EAD39FE682A4}" srcOrd="1" destOrd="0" parTransId="{8028A6FC-1914-4630-9BCE-4EB048D5B810}" sibTransId="{A5B8330A-7FBC-4AA7-81A7-8007905733B6}"/>
    <dgm:cxn modelId="{5D7A960D-6B15-4B43-8486-985349731630}" type="presOf" srcId="{C3A2DE1F-1177-4599-AE17-EAD39FE682A4}" destId="{FDD7FD9E-9984-4B5A-9BB9-2A2493583FE4}" srcOrd="0" destOrd="0" presId="urn:microsoft.com/office/officeart/2005/8/layout/hProcess4"/>
    <dgm:cxn modelId="{33080B4F-F3B2-4E4A-93AE-F44CDA94012B}" type="presParOf" srcId="{0C0BE0FE-8127-40C2-9F30-136654604D7B}" destId="{2A48ADD3-5FB7-48DE-8D09-32CEE2E4DBAC}" srcOrd="0" destOrd="0" presId="urn:microsoft.com/office/officeart/2005/8/layout/hProcess4"/>
    <dgm:cxn modelId="{ACFC9E57-7F09-4887-B4C9-B5DF959F73E4}" type="presParOf" srcId="{0C0BE0FE-8127-40C2-9F30-136654604D7B}" destId="{41CFF280-A013-4857-883B-7E268CB6C52D}" srcOrd="1" destOrd="0" presId="urn:microsoft.com/office/officeart/2005/8/layout/hProcess4"/>
    <dgm:cxn modelId="{56CCC802-80C8-464C-9B6D-8CFB4CD3219B}" type="presParOf" srcId="{0C0BE0FE-8127-40C2-9F30-136654604D7B}" destId="{259C0F31-02BE-4FC5-B3BB-BE7AAFADD65C}" srcOrd="2" destOrd="0" presId="urn:microsoft.com/office/officeart/2005/8/layout/hProcess4"/>
    <dgm:cxn modelId="{D31F3755-D7F8-4969-AF35-374BEF9BF8B5}" type="presParOf" srcId="{259C0F31-02BE-4FC5-B3BB-BE7AAFADD65C}" destId="{AD3D4473-DF63-4D91-A2E7-5D730F64AD9D}" srcOrd="0" destOrd="0" presId="urn:microsoft.com/office/officeart/2005/8/layout/hProcess4"/>
    <dgm:cxn modelId="{56A22124-3B0A-4B35-B421-8E19E2AB0624}" type="presParOf" srcId="{AD3D4473-DF63-4D91-A2E7-5D730F64AD9D}" destId="{1982876D-C2C9-4E7A-9BEB-52DBBD534BAF}" srcOrd="0" destOrd="0" presId="urn:microsoft.com/office/officeart/2005/8/layout/hProcess4"/>
    <dgm:cxn modelId="{C341785E-0F3F-4C90-8F77-FA269C85EC08}" type="presParOf" srcId="{AD3D4473-DF63-4D91-A2E7-5D730F64AD9D}" destId="{CCA254E4-6B28-4BA6-8D4C-80777EB1D015}" srcOrd="1" destOrd="0" presId="urn:microsoft.com/office/officeart/2005/8/layout/hProcess4"/>
    <dgm:cxn modelId="{21937F34-3BE2-4184-A262-188A9A52EB29}" type="presParOf" srcId="{AD3D4473-DF63-4D91-A2E7-5D730F64AD9D}" destId="{19E2205A-9F91-48FE-AC11-DA828A1510D0}" srcOrd="2" destOrd="0" presId="urn:microsoft.com/office/officeart/2005/8/layout/hProcess4"/>
    <dgm:cxn modelId="{556B0D11-54EE-4C05-A389-B1F9C5BE51E4}" type="presParOf" srcId="{AD3D4473-DF63-4D91-A2E7-5D730F64AD9D}" destId="{87FC07F8-8197-45AC-8103-79D6EFFFB368}" srcOrd="3" destOrd="0" presId="urn:microsoft.com/office/officeart/2005/8/layout/hProcess4"/>
    <dgm:cxn modelId="{EF4B8779-DBC7-4751-A1C5-A7D2AFD8B24A}" type="presParOf" srcId="{AD3D4473-DF63-4D91-A2E7-5D730F64AD9D}" destId="{4C582B3D-6652-4D70-B1B7-4F08355B1D31}" srcOrd="4" destOrd="0" presId="urn:microsoft.com/office/officeart/2005/8/layout/hProcess4"/>
    <dgm:cxn modelId="{BFF471DF-A25E-4C78-9A47-126A70811AE5}" type="presParOf" srcId="{259C0F31-02BE-4FC5-B3BB-BE7AAFADD65C}" destId="{8EF666EF-3E01-460B-8D76-B8C68E3E2316}" srcOrd="1" destOrd="0" presId="urn:microsoft.com/office/officeart/2005/8/layout/hProcess4"/>
    <dgm:cxn modelId="{59E77C06-3A42-40E4-A209-CBE70B5AA94B}" type="presParOf" srcId="{259C0F31-02BE-4FC5-B3BB-BE7AAFADD65C}" destId="{298A3DF8-CAF7-4CA3-B913-B480A4C83C26}" srcOrd="2" destOrd="0" presId="urn:microsoft.com/office/officeart/2005/8/layout/hProcess4"/>
    <dgm:cxn modelId="{252C3202-A772-44BD-BB13-B8F1EE9C5A5E}" type="presParOf" srcId="{298A3DF8-CAF7-4CA3-B913-B480A4C83C26}" destId="{A3705AD9-DF74-48B5-8290-F5686DAB8739}" srcOrd="0" destOrd="0" presId="urn:microsoft.com/office/officeart/2005/8/layout/hProcess4"/>
    <dgm:cxn modelId="{F8C6804D-4770-4DD5-9E6B-0CC8F5BF32AF}" type="presParOf" srcId="{298A3DF8-CAF7-4CA3-B913-B480A4C83C26}" destId="{CE57CE72-F810-4810-A06F-9EB6EE4EEE37}" srcOrd="1" destOrd="0" presId="urn:microsoft.com/office/officeart/2005/8/layout/hProcess4"/>
    <dgm:cxn modelId="{AE8AA1A9-BEB9-4577-ABEF-D421DF6D61E0}" type="presParOf" srcId="{298A3DF8-CAF7-4CA3-B913-B480A4C83C26}" destId="{A9535ACE-3E1E-437C-A35E-2EBBBAD11605}" srcOrd="2" destOrd="0" presId="urn:microsoft.com/office/officeart/2005/8/layout/hProcess4"/>
    <dgm:cxn modelId="{34510C12-0114-462E-B2F2-066F5D3736E0}" type="presParOf" srcId="{298A3DF8-CAF7-4CA3-B913-B480A4C83C26}" destId="{FDD7FD9E-9984-4B5A-9BB9-2A2493583FE4}" srcOrd="3" destOrd="0" presId="urn:microsoft.com/office/officeart/2005/8/layout/hProcess4"/>
    <dgm:cxn modelId="{C9311BE6-FFC4-44DC-9DBC-1C16B12C4C94}" type="presParOf" srcId="{298A3DF8-CAF7-4CA3-B913-B480A4C83C26}" destId="{22EE92EC-3C0E-4873-B1E1-8ECBF55DE8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87BA5-735F-4F54-B05A-F169E77084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6C39F5-C847-4FED-A5D7-D6E4E727229D}">
      <dgm:prSet/>
      <dgm:spPr/>
      <dgm:t>
        <a:bodyPr/>
        <a:lstStyle/>
        <a:p>
          <a:pPr rtl="0"/>
          <a:r>
            <a:rPr lang="ru-RU" b="1" smtClean="0"/>
            <a:t>1.	Краткое описание. </a:t>
          </a:r>
          <a:endParaRPr lang="ru-RU"/>
        </a:p>
      </dgm:t>
    </dgm:pt>
    <dgm:pt modelId="{68A5BE0A-7B62-4D9E-B3C3-10F83DA7BF8C}" type="parTrans" cxnId="{0A9417D7-3CEC-4861-9995-A96419035E87}">
      <dgm:prSet/>
      <dgm:spPr/>
      <dgm:t>
        <a:bodyPr/>
        <a:lstStyle/>
        <a:p>
          <a:endParaRPr lang="ru-RU"/>
        </a:p>
      </dgm:t>
    </dgm:pt>
    <dgm:pt modelId="{C23BED1B-741E-42A0-84A2-14A94B191B47}" type="sibTrans" cxnId="{0A9417D7-3CEC-4861-9995-A96419035E87}">
      <dgm:prSet/>
      <dgm:spPr/>
      <dgm:t>
        <a:bodyPr/>
        <a:lstStyle/>
        <a:p>
          <a:endParaRPr lang="ru-RU"/>
        </a:p>
      </dgm:t>
    </dgm:pt>
    <dgm:pt modelId="{0DFE356A-2F0E-48BE-BA66-1734C8CC8B97}">
      <dgm:prSet/>
      <dgm:spPr/>
      <dgm:t>
        <a:bodyPr/>
        <a:lstStyle/>
        <a:p>
          <a:pPr rtl="0"/>
          <a:r>
            <a:rPr lang="ru-RU" b="1" smtClean="0"/>
            <a:t>2.	Определение пользователя. </a:t>
          </a:r>
          <a:endParaRPr lang="ru-RU"/>
        </a:p>
      </dgm:t>
    </dgm:pt>
    <dgm:pt modelId="{2A247D1D-88D9-492C-A629-917C0BB4E777}" type="parTrans" cxnId="{30F023B0-8CB9-4863-A569-0DF290E52D08}">
      <dgm:prSet/>
      <dgm:spPr/>
      <dgm:t>
        <a:bodyPr/>
        <a:lstStyle/>
        <a:p>
          <a:endParaRPr lang="ru-RU"/>
        </a:p>
      </dgm:t>
    </dgm:pt>
    <dgm:pt modelId="{860CAA4A-960F-4266-B670-B0D0B6239615}" type="sibTrans" cxnId="{30F023B0-8CB9-4863-A569-0DF290E52D08}">
      <dgm:prSet/>
      <dgm:spPr/>
      <dgm:t>
        <a:bodyPr/>
        <a:lstStyle/>
        <a:p>
          <a:endParaRPr lang="ru-RU"/>
        </a:p>
      </dgm:t>
    </dgm:pt>
    <dgm:pt modelId="{F0399854-0825-4668-8DAD-E091604DB19E}">
      <dgm:prSet/>
      <dgm:spPr/>
      <dgm:t>
        <a:bodyPr/>
        <a:lstStyle/>
        <a:p>
          <a:pPr rtl="0"/>
          <a:r>
            <a:rPr lang="ru-RU" b="1" smtClean="0"/>
            <a:t>3.	Подробное описание функциональных задач.</a:t>
          </a:r>
          <a:endParaRPr lang="ru-RU"/>
        </a:p>
      </dgm:t>
    </dgm:pt>
    <dgm:pt modelId="{41493498-BCC5-4777-9BAD-CBC72476153C}" type="parTrans" cxnId="{F0E5F00F-38FE-47C4-AE61-E157D08FDDB1}">
      <dgm:prSet/>
      <dgm:spPr/>
      <dgm:t>
        <a:bodyPr/>
        <a:lstStyle/>
        <a:p>
          <a:endParaRPr lang="ru-RU"/>
        </a:p>
      </dgm:t>
    </dgm:pt>
    <dgm:pt modelId="{78B29DAA-232B-4792-A5A2-D684984791A9}" type="sibTrans" cxnId="{F0E5F00F-38FE-47C4-AE61-E157D08FDDB1}">
      <dgm:prSet/>
      <dgm:spPr/>
      <dgm:t>
        <a:bodyPr/>
        <a:lstStyle/>
        <a:p>
          <a:endParaRPr lang="ru-RU"/>
        </a:p>
      </dgm:t>
    </dgm:pt>
    <dgm:pt modelId="{203287B2-8176-44D9-B580-DE2E5581179F}">
      <dgm:prSet/>
      <dgm:spPr/>
      <dgm:t>
        <a:bodyPr/>
        <a:lstStyle/>
        <a:p>
          <a:pPr rtl="0"/>
          <a:r>
            <a:rPr lang="ru-RU" b="1" smtClean="0"/>
            <a:t>4.	Документация.</a:t>
          </a:r>
          <a:endParaRPr lang="ru-RU"/>
        </a:p>
      </dgm:t>
    </dgm:pt>
    <dgm:pt modelId="{E13C9744-310A-4257-A23B-58A43E078B6C}" type="parTrans" cxnId="{DFB3A1AE-7F9A-406B-A606-1E9B60CFA00C}">
      <dgm:prSet/>
      <dgm:spPr/>
      <dgm:t>
        <a:bodyPr/>
        <a:lstStyle/>
        <a:p>
          <a:endParaRPr lang="ru-RU"/>
        </a:p>
      </dgm:t>
    </dgm:pt>
    <dgm:pt modelId="{1E9426C8-C00D-4C5A-87A5-B2035334546E}" type="sibTrans" cxnId="{DFB3A1AE-7F9A-406B-A606-1E9B60CFA00C}">
      <dgm:prSet/>
      <dgm:spPr/>
      <dgm:t>
        <a:bodyPr/>
        <a:lstStyle/>
        <a:p>
          <a:endParaRPr lang="ru-RU"/>
        </a:p>
      </dgm:t>
    </dgm:pt>
    <dgm:pt modelId="{9426D8A1-C3E0-4A48-A0F2-DFE3846D8D2B}">
      <dgm:prSet/>
      <dgm:spPr/>
      <dgm:t>
        <a:bodyPr/>
        <a:lstStyle/>
        <a:p>
          <a:pPr rtl="0"/>
          <a:r>
            <a:rPr lang="ru-RU" b="1" dirty="0" smtClean="0"/>
            <a:t>5.	Эффективность. </a:t>
          </a:r>
          <a:endParaRPr lang="ru-RU" dirty="0"/>
        </a:p>
      </dgm:t>
    </dgm:pt>
    <dgm:pt modelId="{607FA992-B405-4B28-897E-6454D04E5EA8}" type="parTrans" cxnId="{57221D23-3277-41D7-A5D8-CE0A18CDEEAE}">
      <dgm:prSet/>
      <dgm:spPr/>
      <dgm:t>
        <a:bodyPr/>
        <a:lstStyle/>
        <a:p>
          <a:endParaRPr lang="ru-RU"/>
        </a:p>
      </dgm:t>
    </dgm:pt>
    <dgm:pt modelId="{76B36290-F611-4AA9-AF13-731A4917BA78}" type="sibTrans" cxnId="{57221D23-3277-41D7-A5D8-CE0A18CDEEAE}">
      <dgm:prSet/>
      <dgm:spPr/>
      <dgm:t>
        <a:bodyPr/>
        <a:lstStyle/>
        <a:p>
          <a:endParaRPr lang="ru-RU"/>
        </a:p>
      </dgm:t>
    </dgm:pt>
    <dgm:pt modelId="{34405DCF-833B-4DCE-AD08-BB6AB679DA29}">
      <dgm:prSet/>
      <dgm:spPr/>
      <dgm:t>
        <a:bodyPr/>
        <a:lstStyle/>
        <a:p>
          <a:pPr rtl="0"/>
          <a:r>
            <a:rPr lang="ru-RU" b="1" smtClean="0"/>
            <a:t>6.	Совместимость. </a:t>
          </a:r>
          <a:endParaRPr lang="ru-RU"/>
        </a:p>
      </dgm:t>
    </dgm:pt>
    <dgm:pt modelId="{F7FB389B-9AF2-4448-98F3-49E9E6DE7808}" type="parTrans" cxnId="{419E2479-EE8A-4562-BDE7-BE5116F337D5}">
      <dgm:prSet/>
      <dgm:spPr/>
      <dgm:t>
        <a:bodyPr/>
        <a:lstStyle/>
        <a:p>
          <a:endParaRPr lang="ru-RU"/>
        </a:p>
      </dgm:t>
    </dgm:pt>
    <dgm:pt modelId="{3ECDE5F8-E338-4634-99E8-22D0119A6F7F}" type="sibTrans" cxnId="{419E2479-EE8A-4562-BDE7-BE5116F337D5}">
      <dgm:prSet/>
      <dgm:spPr/>
      <dgm:t>
        <a:bodyPr/>
        <a:lstStyle/>
        <a:p>
          <a:endParaRPr lang="ru-RU"/>
        </a:p>
      </dgm:t>
    </dgm:pt>
    <dgm:pt modelId="{D5888FDC-03B4-497A-AD5D-1DDDFE2F4796}">
      <dgm:prSet/>
      <dgm:spPr/>
      <dgm:t>
        <a:bodyPr/>
        <a:lstStyle/>
        <a:p>
          <a:pPr rtl="0"/>
          <a:r>
            <a:rPr lang="ru-RU" b="1" smtClean="0"/>
            <a:t>7.	Конфигурация. </a:t>
          </a:r>
          <a:endParaRPr lang="ru-RU"/>
        </a:p>
      </dgm:t>
    </dgm:pt>
    <dgm:pt modelId="{5ED7CBDD-B5E7-4F8E-AFB5-D25AB37A707E}" type="parTrans" cxnId="{0FD9B163-34D6-4BDB-A13F-B93079CEBA8E}">
      <dgm:prSet/>
      <dgm:spPr/>
      <dgm:t>
        <a:bodyPr/>
        <a:lstStyle/>
        <a:p>
          <a:endParaRPr lang="ru-RU"/>
        </a:p>
      </dgm:t>
    </dgm:pt>
    <dgm:pt modelId="{7E7DE7BB-A4DC-45E5-B30D-5F9C4B9CD9A4}" type="sibTrans" cxnId="{0FD9B163-34D6-4BDB-A13F-B93079CEBA8E}">
      <dgm:prSet/>
      <dgm:spPr/>
      <dgm:t>
        <a:bodyPr/>
        <a:lstStyle/>
        <a:p>
          <a:endParaRPr lang="ru-RU"/>
        </a:p>
      </dgm:t>
    </dgm:pt>
    <dgm:pt modelId="{95C0A454-3108-437F-817F-A1768E66C191}">
      <dgm:prSet/>
      <dgm:spPr/>
      <dgm:t>
        <a:bodyPr/>
        <a:lstStyle/>
        <a:p>
          <a:pPr rtl="0"/>
          <a:r>
            <a:rPr lang="ru-RU" b="1" smtClean="0"/>
            <a:t>8.	Безопасность. </a:t>
          </a:r>
          <a:endParaRPr lang="ru-RU"/>
        </a:p>
      </dgm:t>
    </dgm:pt>
    <dgm:pt modelId="{7F7358D4-9929-4025-AD1D-5F72977ECC9C}" type="parTrans" cxnId="{C6CFF9A1-E943-46DC-A7BE-EF71D4EF3FF5}">
      <dgm:prSet/>
      <dgm:spPr/>
      <dgm:t>
        <a:bodyPr/>
        <a:lstStyle/>
        <a:p>
          <a:endParaRPr lang="ru-RU"/>
        </a:p>
      </dgm:t>
    </dgm:pt>
    <dgm:pt modelId="{C236E108-DE38-4F97-879D-4E418E91AC2A}" type="sibTrans" cxnId="{C6CFF9A1-E943-46DC-A7BE-EF71D4EF3FF5}">
      <dgm:prSet/>
      <dgm:spPr/>
      <dgm:t>
        <a:bodyPr/>
        <a:lstStyle/>
        <a:p>
          <a:endParaRPr lang="ru-RU"/>
        </a:p>
      </dgm:t>
    </dgm:pt>
    <dgm:pt modelId="{7DB9A0D5-92EC-4221-BF20-E7C1FAA16D00}">
      <dgm:prSet/>
      <dgm:spPr/>
      <dgm:t>
        <a:bodyPr/>
        <a:lstStyle/>
        <a:p>
          <a:pPr rtl="0"/>
          <a:r>
            <a:rPr lang="ru-RU" b="1" smtClean="0"/>
            <a:t>9.	Обслуживание.</a:t>
          </a:r>
          <a:endParaRPr lang="ru-RU"/>
        </a:p>
      </dgm:t>
    </dgm:pt>
    <dgm:pt modelId="{98098D0D-825B-420C-A58E-738985106477}" type="parTrans" cxnId="{A2B61029-7979-48CE-AE8E-AD0AAEA4630D}">
      <dgm:prSet/>
      <dgm:spPr/>
      <dgm:t>
        <a:bodyPr/>
        <a:lstStyle/>
        <a:p>
          <a:endParaRPr lang="ru-RU"/>
        </a:p>
      </dgm:t>
    </dgm:pt>
    <dgm:pt modelId="{DDCAE4DC-57C4-417F-BDB5-04FBC06BB21C}" type="sibTrans" cxnId="{A2B61029-7979-48CE-AE8E-AD0AAEA4630D}">
      <dgm:prSet/>
      <dgm:spPr/>
      <dgm:t>
        <a:bodyPr/>
        <a:lstStyle/>
        <a:p>
          <a:endParaRPr lang="ru-RU"/>
        </a:p>
      </dgm:t>
    </dgm:pt>
    <dgm:pt modelId="{445E783D-DFB8-4A8B-A5E4-7C86A4643872}">
      <dgm:prSet/>
      <dgm:spPr/>
      <dgm:t>
        <a:bodyPr/>
        <a:lstStyle/>
        <a:p>
          <a:pPr rtl="0"/>
          <a:r>
            <a:rPr lang="ru-RU" b="1" smtClean="0"/>
            <a:t>10.	Установка. </a:t>
          </a:r>
          <a:endParaRPr lang="ru-RU"/>
        </a:p>
      </dgm:t>
    </dgm:pt>
    <dgm:pt modelId="{325ABEDC-A2C7-402F-B118-076DFDD882F6}" type="parTrans" cxnId="{8760A114-6A49-4996-A36D-D27F4F2E089B}">
      <dgm:prSet/>
      <dgm:spPr/>
      <dgm:t>
        <a:bodyPr/>
        <a:lstStyle/>
        <a:p>
          <a:endParaRPr lang="ru-RU"/>
        </a:p>
      </dgm:t>
    </dgm:pt>
    <dgm:pt modelId="{02D0C3F6-7E78-4F40-9BBB-A92531B99337}" type="sibTrans" cxnId="{8760A114-6A49-4996-A36D-D27F4F2E089B}">
      <dgm:prSet/>
      <dgm:spPr/>
      <dgm:t>
        <a:bodyPr/>
        <a:lstStyle/>
        <a:p>
          <a:endParaRPr lang="ru-RU"/>
        </a:p>
      </dgm:t>
    </dgm:pt>
    <dgm:pt modelId="{CDDB41A4-9B0F-45BD-A017-991702CE8BF8}">
      <dgm:prSet/>
      <dgm:spPr/>
      <dgm:t>
        <a:bodyPr/>
        <a:lstStyle/>
        <a:p>
          <a:pPr rtl="0"/>
          <a:r>
            <a:rPr lang="ru-RU" b="1" smtClean="0"/>
            <a:t>11.	Надежность. </a:t>
          </a:r>
          <a:endParaRPr lang="ru-RU"/>
        </a:p>
      </dgm:t>
    </dgm:pt>
    <dgm:pt modelId="{A03DAAE3-A750-4471-BAFB-229A28875A31}" type="parTrans" cxnId="{70460D1A-8C46-4561-AD11-DA9D47E1517A}">
      <dgm:prSet/>
      <dgm:spPr/>
      <dgm:t>
        <a:bodyPr/>
        <a:lstStyle/>
        <a:p>
          <a:endParaRPr lang="ru-RU"/>
        </a:p>
      </dgm:t>
    </dgm:pt>
    <dgm:pt modelId="{B7B076E0-22DC-4528-A5E3-8CAD5D992FF3}" type="sibTrans" cxnId="{70460D1A-8C46-4561-AD11-DA9D47E1517A}">
      <dgm:prSet/>
      <dgm:spPr/>
      <dgm:t>
        <a:bodyPr/>
        <a:lstStyle/>
        <a:p>
          <a:endParaRPr lang="ru-RU"/>
        </a:p>
      </dgm:t>
    </dgm:pt>
    <dgm:pt modelId="{73F096F6-8A17-44B2-BD5A-E0E11E2E2644}" type="pres">
      <dgm:prSet presAssocID="{1C287BA5-735F-4F54-B05A-F169E77084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EC08D-8326-4335-B056-F51C598F39FC}" type="pres">
      <dgm:prSet presAssocID="{2E6C39F5-C847-4FED-A5D7-D6E4E727229D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D7AC-D603-47FD-90BC-575B04F3EC49}" type="pres">
      <dgm:prSet presAssocID="{C23BED1B-741E-42A0-84A2-14A94B191B47}" presName="spacer" presStyleCnt="0"/>
      <dgm:spPr/>
    </dgm:pt>
    <dgm:pt modelId="{4B0627AB-7934-41D7-AEF7-90D8EF8D4F93}" type="pres">
      <dgm:prSet presAssocID="{0DFE356A-2F0E-48BE-BA66-1734C8CC8B97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3F7DD-D76A-4419-97AF-679F8ECDAA26}" type="pres">
      <dgm:prSet presAssocID="{860CAA4A-960F-4266-B670-B0D0B6239615}" presName="spacer" presStyleCnt="0"/>
      <dgm:spPr/>
    </dgm:pt>
    <dgm:pt modelId="{6F46FC72-7144-40F8-80FD-7EB65069951E}" type="pres">
      <dgm:prSet presAssocID="{F0399854-0825-4668-8DAD-E091604DB19E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AAE0-CEC2-4E63-B9F5-EC0536D67F2C}" type="pres">
      <dgm:prSet presAssocID="{78B29DAA-232B-4792-A5A2-D684984791A9}" presName="spacer" presStyleCnt="0"/>
      <dgm:spPr/>
    </dgm:pt>
    <dgm:pt modelId="{6CA98143-1FF1-4BE7-AE82-05DA78F8F702}" type="pres">
      <dgm:prSet presAssocID="{203287B2-8176-44D9-B580-DE2E5581179F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8A7BD-DC7F-4283-8E27-0A78A4E7BF14}" type="pres">
      <dgm:prSet presAssocID="{1E9426C8-C00D-4C5A-87A5-B2035334546E}" presName="spacer" presStyleCnt="0"/>
      <dgm:spPr/>
    </dgm:pt>
    <dgm:pt modelId="{2B2060D7-51D6-42BB-A2DA-F447171220DA}" type="pres">
      <dgm:prSet presAssocID="{9426D8A1-C3E0-4A48-A0F2-DFE3846D8D2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A0BC7-266A-4226-8E37-A095AE6B0C3A}" type="pres">
      <dgm:prSet presAssocID="{76B36290-F611-4AA9-AF13-731A4917BA78}" presName="spacer" presStyleCnt="0"/>
      <dgm:spPr/>
    </dgm:pt>
    <dgm:pt modelId="{2F650525-58C3-46D3-8378-B09B4F7B5F17}" type="pres">
      <dgm:prSet presAssocID="{34405DCF-833B-4DCE-AD08-BB6AB679DA29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CE04-1A4A-41C8-8146-859ED6E2539D}" type="pres">
      <dgm:prSet presAssocID="{3ECDE5F8-E338-4634-99E8-22D0119A6F7F}" presName="spacer" presStyleCnt="0"/>
      <dgm:spPr/>
    </dgm:pt>
    <dgm:pt modelId="{E50C6C8F-74A0-4EB1-8B2D-B595F1927BF3}" type="pres">
      <dgm:prSet presAssocID="{D5888FDC-03B4-497A-AD5D-1DDDFE2F4796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02338-54CE-47C7-908E-7AAF96C6E72D}" type="pres">
      <dgm:prSet presAssocID="{7E7DE7BB-A4DC-45E5-B30D-5F9C4B9CD9A4}" presName="spacer" presStyleCnt="0"/>
      <dgm:spPr/>
    </dgm:pt>
    <dgm:pt modelId="{BFC290E8-D5DF-481D-A31C-7849072797DC}" type="pres">
      <dgm:prSet presAssocID="{95C0A454-3108-437F-817F-A1768E66C191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A0A50-5998-4BF5-93CA-4A845AC11533}" type="pres">
      <dgm:prSet presAssocID="{C236E108-DE38-4F97-879D-4E418E91AC2A}" presName="spacer" presStyleCnt="0"/>
      <dgm:spPr/>
    </dgm:pt>
    <dgm:pt modelId="{B31B4590-241D-4E84-A0CF-92EADB21A43F}" type="pres">
      <dgm:prSet presAssocID="{7DB9A0D5-92EC-4221-BF20-E7C1FAA16D00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A911D-2EC3-4FF4-9271-9FDF3B366BD6}" type="pres">
      <dgm:prSet presAssocID="{DDCAE4DC-57C4-417F-BDB5-04FBC06BB21C}" presName="spacer" presStyleCnt="0"/>
      <dgm:spPr/>
    </dgm:pt>
    <dgm:pt modelId="{54C5A79C-A556-4D10-B46B-20526B38ACDA}" type="pres">
      <dgm:prSet presAssocID="{445E783D-DFB8-4A8B-A5E4-7C86A4643872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A972A-4260-4033-BFEC-BCBDA06F5CCE}" type="pres">
      <dgm:prSet presAssocID="{02D0C3F6-7E78-4F40-9BBB-A92531B99337}" presName="spacer" presStyleCnt="0"/>
      <dgm:spPr/>
    </dgm:pt>
    <dgm:pt modelId="{4E4D993F-399A-4157-AF97-B0920E202CEA}" type="pres">
      <dgm:prSet presAssocID="{CDDB41A4-9B0F-45BD-A017-991702CE8BF8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F2475D-992F-4AC2-B415-F27AFC555963}" type="presOf" srcId="{1C287BA5-735F-4F54-B05A-F169E7708452}" destId="{73F096F6-8A17-44B2-BD5A-E0E11E2E2644}" srcOrd="0" destOrd="0" presId="urn:microsoft.com/office/officeart/2005/8/layout/vList2"/>
    <dgm:cxn modelId="{0FD9B163-34D6-4BDB-A13F-B93079CEBA8E}" srcId="{1C287BA5-735F-4F54-B05A-F169E7708452}" destId="{D5888FDC-03B4-497A-AD5D-1DDDFE2F4796}" srcOrd="6" destOrd="0" parTransId="{5ED7CBDD-B5E7-4F8E-AFB5-D25AB37A707E}" sibTransId="{7E7DE7BB-A4DC-45E5-B30D-5F9C4B9CD9A4}"/>
    <dgm:cxn modelId="{94D66D93-9DC4-417D-99FC-8E5B010F208A}" type="presOf" srcId="{203287B2-8176-44D9-B580-DE2E5581179F}" destId="{6CA98143-1FF1-4BE7-AE82-05DA78F8F702}" srcOrd="0" destOrd="0" presId="urn:microsoft.com/office/officeart/2005/8/layout/vList2"/>
    <dgm:cxn modelId="{30F023B0-8CB9-4863-A569-0DF290E52D08}" srcId="{1C287BA5-735F-4F54-B05A-F169E7708452}" destId="{0DFE356A-2F0E-48BE-BA66-1734C8CC8B97}" srcOrd="1" destOrd="0" parTransId="{2A247D1D-88D9-492C-A629-917C0BB4E777}" sibTransId="{860CAA4A-960F-4266-B670-B0D0B6239615}"/>
    <dgm:cxn modelId="{5ADC17F0-ADE8-4368-9FD0-2DC369C3C755}" type="presOf" srcId="{445E783D-DFB8-4A8B-A5E4-7C86A4643872}" destId="{54C5A79C-A556-4D10-B46B-20526B38ACDA}" srcOrd="0" destOrd="0" presId="urn:microsoft.com/office/officeart/2005/8/layout/vList2"/>
    <dgm:cxn modelId="{8760A114-6A49-4996-A36D-D27F4F2E089B}" srcId="{1C287BA5-735F-4F54-B05A-F169E7708452}" destId="{445E783D-DFB8-4A8B-A5E4-7C86A4643872}" srcOrd="9" destOrd="0" parTransId="{325ABEDC-A2C7-402F-B118-076DFDD882F6}" sibTransId="{02D0C3F6-7E78-4F40-9BBB-A92531B99337}"/>
    <dgm:cxn modelId="{37E2B8A5-28C4-4F95-A959-CF3D86DAC37E}" type="presOf" srcId="{F0399854-0825-4668-8DAD-E091604DB19E}" destId="{6F46FC72-7144-40F8-80FD-7EB65069951E}" srcOrd="0" destOrd="0" presId="urn:microsoft.com/office/officeart/2005/8/layout/vList2"/>
    <dgm:cxn modelId="{419E2479-EE8A-4562-BDE7-BE5116F337D5}" srcId="{1C287BA5-735F-4F54-B05A-F169E7708452}" destId="{34405DCF-833B-4DCE-AD08-BB6AB679DA29}" srcOrd="5" destOrd="0" parTransId="{F7FB389B-9AF2-4448-98F3-49E9E6DE7808}" sibTransId="{3ECDE5F8-E338-4634-99E8-22D0119A6F7F}"/>
    <dgm:cxn modelId="{A2B61029-7979-48CE-AE8E-AD0AAEA4630D}" srcId="{1C287BA5-735F-4F54-B05A-F169E7708452}" destId="{7DB9A0D5-92EC-4221-BF20-E7C1FAA16D00}" srcOrd="8" destOrd="0" parTransId="{98098D0D-825B-420C-A58E-738985106477}" sibTransId="{DDCAE4DC-57C4-417F-BDB5-04FBC06BB21C}"/>
    <dgm:cxn modelId="{F0E5F00F-38FE-47C4-AE61-E157D08FDDB1}" srcId="{1C287BA5-735F-4F54-B05A-F169E7708452}" destId="{F0399854-0825-4668-8DAD-E091604DB19E}" srcOrd="2" destOrd="0" parTransId="{41493498-BCC5-4777-9BAD-CBC72476153C}" sibTransId="{78B29DAA-232B-4792-A5A2-D684984791A9}"/>
    <dgm:cxn modelId="{D5E743D6-FDA3-4FBB-BDCF-A1F1A36E936E}" type="presOf" srcId="{CDDB41A4-9B0F-45BD-A017-991702CE8BF8}" destId="{4E4D993F-399A-4157-AF97-B0920E202CEA}" srcOrd="0" destOrd="0" presId="urn:microsoft.com/office/officeart/2005/8/layout/vList2"/>
    <dgm:cxn modelId="{F1A92BA4-26D0-4004-9555-14F21E8BFFC3}" type="presOf" srcId="{2E6C39F5-C847-4FED-A5D7-D6E4E727229D}" destId="{408EC08D-8326-4335-B056-F51C598F39FC}" srcOrd="0" destOrd="0" presId="urn:microsoft.com/office/officeart/2005/8/layout/vList2"/>
    <dgm:cxn modelId="{AA79449D-C21A-444B-B1F1-8C67BD00B631}" type="presOf" srcId="{95C0A454-3108-437F-817F-A1768E66C191}" destId="{BFC290E8-D5DF-481D-A31C-7849072797DC}" srcOrd="0" destOrd="0" presId="urn:microsoft.com/office/officeart/2005/8/layout/vList2"/>
    <dgm:cxn modelId="{0A9417D7-3CEC-4861-9995-A96419035E87}" srcId="{1C287BA5-735F-4F54-B05A-F169E7708452}" destId="{2E6C39F5-C847-4FED-A5D7-D6E4E727229D}" srcOrd="0" destOrd="0" parTransId="{68A5BE0A-7B62-4D9E-B3C3-10F83DA7BF8C}" sibTransId="{C23BED1B-741E-42A0-84A2-14A94B191B47}"/>
    <dgm:cxn modelId="{0A079341-4C36-43C4-8D22-1528F1FBE638}" type="presOf" srcId="{0DFE356A-2F0E-48BE-BA66-1734C8CC8B97}" destId="{4B0627AB-7934-41D7-AEF7-90D8EF8D4F93}" srcOrd="0" destOrd="0" presId="urn:microsoft.com/office/officeart/2005/8/layout/vList2"/>
    <dgm:cxn modelId="{6AFCF423-0215-4362-BDCE-B88C02D91C1B}" type="presOf" srcId="{9426D8A1-C3E0-4A48-A0F2-DFE3846D8D2B}" destId="{2B2060D7-51D6-42BB-A2DA-F447171220DA}" srcOrd="0" destOrd="0" presId="urn:microsoft.com/office/officeart/2005/8/layout/vList2"/>
    <dgm:cxn modelId="{F452E095-5DEF-40FD-803B-90F2C51ED6EE}" type="presOf" srcId="{D5888FDC-03B4-497A-AD5D-1DDDFE2F4796}" destId="{E50C6C8F-74A0-4EB1-8B2D-B595F1927BF3}" srcOrd="0" destOrd="0" presId="urn:microsoft.com/office/officeart/2005/8/layout/vList2"/>
    <dgm:cxn modelId="{57221D23-3277-41D7-A5D8-CE0A18CDEEAE}" srcId="{1C287BA5-735F-4F54-B05A-F169E7708452}" destId="{9426D8A1-C3E0-4A48-A0F2-DFE3846D8D2B}" srcOrd="4" destOrd="0" parTransId="{607FA992-B405-4B28-897E-6454D04E5EA8}" sibTransId="{76B36290-F611-4AA9-AF13-731A4917BA78}"/>
    <dgm:cxn modelId="{C6CFF9A1-E943-46DC-A7BE-EF71D4EF3FF5}" srcId="{1C287BA5-735F-4F54-B05A-F169E7708452}" destId="{95C0A454-3108-437F-817F-A1768E66C191}" srcOrd="7" destOrd="0" parTransId="{7F7358D4-9929-4025-AD1D-5F72977ECC9C}" sibTransId="{C236E108-DE38-4F97-879D-4E418E91AC2A}"/>
    <dgm:cxn modelId="{70460D1A-8C46-4561-AD11-DA9D47E1517A}" srcId="{1C287BA5-735F-4F54-B05A-F169E7708452}" destId="{CDDB41A4-9B0F-45BD-A017-991702CE8BF8}" srcOrd="10" destOrd="0" parTransId="{A03DAAE3-A750-4471-BAFB-229A28875A31}" sibTransId="{B7B076E0-22DC-4528-A5E3-8CAD5D992FF3}"/>
    <dgm:cxn modelId="{DFB3A1AE-7F9A-406B-A606-1E9B60CFA00C}" srcId="{1C287BA5-735F-4F54-B05A-F169E7708452}" destId="{203287B2-8176-44D9-B580-DE2E5581179F}" srcOrd="3" destOrd="0" parTransId="{E13C9744-310A-4257-A23B-58A43E078B6C}" sibTransId="{1E9426C8-C00D-4C5A-87A5-B2035334546E}"/>
    <dgm:cxn modelId="{947C09DC-0756-4E84-A2E0-F0CF0B6C21E0}" type="presOf" srcId="{7DB9A0D5-92EC-4221-BF20-E7C1FAA16D00}" destId="{B31B4590-241D-4E84-A0CF-92EADB21A43F}" srcOrd="0" destOrd="0" presId="urn:microsoft.com/office/officeart/2005/8/layout/vList2"/>
    <dgm:cxn modelId="{830F5266-279D-4092-9D8B-9943EF010F55}" type="presOf" srcId="{34405DCF-833B-4DCE-AD08-BB6AB679DA29}" destId="{2F650525-58C3-46D3-8378-B09B4F7B5F17}" srcOrd="0" destOrd="0" presId="urn:microsoft.com/office/officeart/2005/8/layout/vList2"/>
    <dgm:cxn modelId="{FE7ADC8F-C570-45B4-A13F-AE72D128B273}" type="presParOf" srcId="{73F096F6-8A17-44B2-BD5A-E0E11E2E2644}" destId="{408EC08D-8326-4335-B056-F51C598F39FC}" srcOrd="0" destOrd="0" presId="urn:microsoft.com/office/officeart/2005/8/layout/vList2"/>
    <dgm:cxn modelId="{F05E3537-CC69-431A-A1DE-7BDA477DB662}" type="presParOf" srcId="{73F096F6-8A17-44B2-BD5A-E0E11E2E2644}" destId="{AC57D7AC-D603-47FD-90BC-575B04F3EC49}" srcOrd="1" destOrd="0" presId="urn:microsoft.com/office/officeart/2005/8/layout/vList2"/>
    <dgm:cxn modelId="{C39EAC48-6D3B-4149-A39E-222F0DC86701}" type="presParOf" srcId="{73F096F6-8A17-44B2-BD5A-E0E11E2E2644}" destId="{4B0627AB-7934-41D7-AEF7-90D8EF8D4F93}" srcOrd="2" destOrd="0" presId="urn:microsoft.com/office/officeart/2005/8/layout/vList2"/>
    <dgm:cxn modelId="{22FC114A-9AA3-4FBF-A5BD-DE29F90C3786}" type="presParOf" srcId="{73F096F6-8A17-44B2-BD5A-E0E11E2E2644}" destId="{8403F7DD-D76A-4419-97AF-679F8ECDAA26}" srcOrd="3" destOrd="0" presId="urn:microsoft.com/office/officeart/2005/8/layout/vList2"/>
    <dgm:cxn modelId="{47217998-EA81-4243-85A3-05C8B8E578E6}" type="presParOf" srcId="{73F096F6-8A17-44B2-BD5A-E0E11E2E2644}" destId="{6F46FC72-7144-40F8-80FD-7EB65069951E}" srcOrd="4" destOrd="0" presId="urn:microsoft.com/office/officeart/2005/8/layout/vList2"/>
    <dgm:cxn modelId="{D96675A7-B9BB-4353-B5D4-5A25C16896B9}" type="presParOf" srcId="{73F096F6-8A17-44B2-BD5A-E0E11E2E2644}" destId="{576BAAE0-CEC2-4E63-B9F5-EC0536D67F2C}" srcOrd="5" destOrd="0" presId="urn:microsoft.com/office/officeart/2005/8/layout/vList2"/>
    <dgm:cxn modelId="{569573FB-DEBA-4D6D-AB6F-7D8A8C09A9F2}" type="presParOf" srcId="{73F096F6-8A17-44B2-BD5A-E0E11E2E2644}" destId="{6CA98143-1FF1-4BE7-AE82-05DA78F8F702}" srcOrd="6" destOrd="0" presId="urn:microsoft.com/office/officeart/2005/8/layout/vList2"/>
    <dgm:cxn modelId="{7AF23204-C12E-4E0D-BE08-939A94122F63}" type="presParOf" srcId="{73F096F6-8A17-44B2-BD5A-E0E11E2E2644}" destId="{18D8A7BD-DC7F-4283-8E27-0A78A4E7BF14}" srcOrd="7" destOrd="0" presId="urn:microsoft.com/office/officeart/2005/8/layout/vList2"/>
    <dgm:cxn modelId="{29382BA2-3933-4111-A325-7BE3BDBC0BB0}" type="presParOf" srcId="{73F096F6-8A17-44B2-BD5A-E0E11E2E2644}" destId="{2B2060D7-51D6-42BB-A2DA-F447171220DA}" srcOrd="8" destOrd="0" presId="urn:microsoft.com/office/officeart/2005/8/layout/vList2"/>
    <dgm:cxn modelId="{D8D26C93-1CBD-4108-8B6E-9C4E79B04D13}" type="presParOf" srcId="{73F096F6-8A17-44B2-BD5A-E0E11E2E2644}" destId="{FFAA0BC7-266A-4226-8E37-A095AE6B0C3A}" srcOrd="9" destOrd="0" presId="urn:microsoft.com/office/officeart/2005/8/layout/vList2"/>
    <dgm:cxn modelId="{7743A903-59A8-47C4-89EA-4610D6BB6A20}" type="presParOf" srcId="{73F096F6-8A17-44B2-BD5A-E0E11E2E2644}" destId="{2F650525-58C3-46D3-8378-B09B4F7B5F17}" srcOrd="10" destOrd="0" presId="urn:microsoft.com/office/officeart/2005/8/layout/vList2"/>
    <dgm:cxn modelId="{9C7FC2F4-CF3D-4AB9-BE67-D8FBACCE1F30}" type="presParOf" srcId="{73F096F6-8A17-44B2-BD5A-E0E11E2E2644}" destId="{49E1CE04-1A4A-41C8-8146-859ED6E2539D}" srcOrd="11" destOrd="0" presId="urn:microsoft.com/office/officeart/2005/8/layout/vList2"/>
    <dgm:cxn modelId="{56815BD8-1650-4DF8-89B0-DD28BD5AC9C6}" type="presParOf" srcId="{73F096F6-8A17-44B2-BD5A-E0E11E2E2644}" destId="{E50C6C8F-74A0-4EB1-8B2D-B595F1927BF3}" srcOrd="12" destOrd="0" presId="urn:microsoft.com/office/officeart/2005/8/layout/vList2"/>
    <dgm:cxn modelId="{B147FEB0-829F-42D7-B0E4-E8F754AB6578}" type="presParOf" srcId="{73F096F6-8A17-44B2-BD5A-E0E11E2E2644}" destId="{55402338-54CE-47C7-908E-7AAF96C6E72D}" srcOrd="13" destOrd="0" presId="urn:microsoft.com/office/officeart/2005/8/layout/vList2"/>
    <dgm:cxn modelId="{E53E858E-0CB9-45EC-9CAC-98FCC53DFE5C}" type="presParOf" srcId="{73F096F6-8A17-44B2-BD5A-E0E11E2E2644}" destId="{BFC290E8-D5DF-481D-A31C-7849072797DC}" srcOrd="14" destOrd="0" presId="urn:microsoft.com/office/officeart/2005/8/layout/vList2"/>
    <dgm:cxn modelId="{DC5659EE-5A65-46A1-9C22-96BB515B7827}" type="presParOf" srcId="{73F096F6-8A17-44B2-BD5A-E0E11E2E2644}" destId="{39AA0A50-5998-4BF5-93CA-4A845AC11533}" srcOrd="15" destOrd="0" presId="urn:microsoft.com/office/officeart/2005/8/layout/vList2"/>
    <dgm:cxn modelId="{A8305FB7-49AC-498F-889F-2AEDB659BE7C}" type="presParOf" srcId="{73F096F6-8A17-44B2-BD5A-E0E11E2E2644}" destId="{B31B4590-241D-4E84-A0CF-92EADB21A43F}" srcOrd="16" destOrd="0" presId="urn:microsoft.com/office/officeart/2005/8/layout/vList2"/>
    <dgm:cxn modelId="{3F7F2C2D-CC5B-4F7C-BDF8-DF22B74364B9}" type="presParOf" srcId="{73F096F6-8A17-44B2-BD5A-E0E11E2E2644}" destId="{304A911D-2EC3-4FF4-9271-9FDF3B366BD6}" srcOrd="17" destOrd="0" presId="urn:microsoft.com/office/officeart/2005/8/layout/vList2"/>
    <dgm:cxn modelId="{27743BBE-78EA-4200-862E-35C93C53ED3F}" type="presParOf" srcId="{73F096F6-8A17-44B2-BD5A-E0E11E2E2644}" destId="{54C5A79C-A556-4D10-B46B-20526B38ACDA}" srcOrd="18" destOrd="0" presId="urn:microsoft.com/office/officeart/2005/8/layout/vList2"/>
    <dgm:cxn modelId="{85A3FE80-0657-4BB2-9159-36291778147B}" type="presParOf" srcId="{73F096F6-8A17-44B2-BD5A-E0E11E2E2644}" destId="{ED5A972A-4260-4033-BFEC-BCBDA06F5CCE}" srcOrd="19" destOrd="0" presId="urn:microsoft.com/office/officeart/2005/8/layout/vList2"/>
    <dgm:cxn modelId="{4A04A657-864A-47AA-BA47-6EA6CD612F06}" type="presParOf" srcId="{73F096F6-8A17-44B2-BD5A-E0E11E2E2644}" destId="{4E4D993F-399A-4157-AF97-B0920E202CE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8924C3-64C7-48E0-83DE-E385F33325E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2BE5D-51D5-4F58-836A-84B4D91B8F37}">
      <dgm:prSet phldrT="[Текст]"/>
      <dgm:spPr/>
      <dgm:t>
        <a:bodyPr/>
        <a:lstStyle/>
        <a:p>
          <a:r>
            <a:rPr lang="ru-RU" dirty="0" smtClean="0"/>
            <a:t>Предварительный внешний проект</a:t>
          </a:r>
          <a:endParaRPr lang="ru-RU" dirty="0"/>
        </a:p>
      </dgm:t>
    </dgm:pt>
    <dgm:pt modelId="{C9455E1C-A6C5-4173-92FA-CC87A5087198}" type="parTrans" cxnId="{FB9A877C-E724-4AA2-B565-1D3EC63D06B2}">
      <dgm:prSet/>
      <dgm:spPr/>
      <dgm:t>
        <a:bodyPr/>
        <a:lstStyle/>
        <a:p>
          <a:endParaRPr lang="ru-RU"/>
        </a:p>
      </dgm:t>
    </dgm:pt>
    <dgm:pt modelId="{98F8C330-990F-48F2-8336-BD00DCCC4CF0}" type="sibTrans" cxnId="{FB9A877C-E724-4AA2-B565-1D3EC63D06B2}">
      <dgm:prSet/>
      <dgm:spPr/>
      <dgm:t>
        <a:bodyPr/>
        <a:lstStyle/>
        <a:p>
          <a:endParaRPr lang="ru-RU"/>
        </a:p>
      </dgm:t>
    </dgm:pt>
    <dgm:pt modelId="{F8A51360-37E5-476F-B765-524FCC1AF4E2}">
      <dgm:prSet phldrT="[Текст]"/>
      <dgm:spPr/>
      <dgm:t>
        <a:bodyPr/>
        <a:lstStyle/>
        <a:p>
          <a:r>
            <a:rPr lang="ru-RU" dirty="0" smtClean="0"/>
            <a:t>Детальный внешний проект</a:t>
          </a:r>
          <a:endParaRPr lang="ru-RU" dirty="0"/>
        </a:p>
      </dgm:t>
    </dgm:pt>
    <dgm:pt modelId="{FAFEAAB0-B725-4277-8B27-F5F58BC27E65}" type="parTrans" cxnId="{9E2C266A-B836-4F85-AB14-8D411FF0389A}">
      <dgm:prSet/>
      <dgm:spPr/>
      <dgm:t>
        <a:bodyPr/>
        <a:lstStyle/>
        <a:p>
          <a:endParaRPr lang="ru-RU"/>
        </a:p>
      </dgm:t>
    </dgm:pt>
    <dgm:pt modelId="{9AF2B12B-E89B-4927-ACD6-964548F28AEC}" type="sibTrans" cxnId="{9E2C266A-B836-4F85-AB14-8D411FF0389A}">
      <dgm:prSet/>
      <dgm:spPr/>
      <dgm:t>
        <a:bodyPr/>
        <a:lstStyle/>
        <a:p>
          <a:endParaRPr lang="ru-RU"/>
        </a:p>
      </dgm:t>
    </dgm:pt>
    <dgm:pt modelId="{DA33E106-CE5D-4640-96FC-A888A40F277B}" type="pres">
      <dgm:prSet presAssocID="{358924C3-64C7-48E0-83DE-E385F33325E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1D7772-73DF-48D1-AF0A-62A32C1882CE}" type="pres">
      <dgm:prSet presAssocID="{358924C3-64C7-48E0-83DE-E385F33325EC}" presName="ribbon" presStyleLbl="node1" presStyleIdx="0" presStyleCnt="1"/>
      <dgm:spPr/>
    </dgm:pt>
    <dgm:pt modelId="{0F5E6A1F-65AE-4679-8751-E210826413BA}" type="pres">
      <dgm:prSet presAssocID="{358924C3-64C7-48E0-83DE-E385F33325E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79436-163C-4CC8-82B3-9A0D7823C005}" type="pres">
      <dgm:prSet presAssocID="{358924C3-64C7-48E0-83DE-E385F33325E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C266A-B836-4F85-AB14-8D411FF0389A}" srcId="{358924C3-64C7-48E0-83DE-E385F33325EC}" destId="{F8A51360-37E5-476F-B765-524FCC1AF4E2}" srcOrd="1" destOrd="0" parTransId="{FAFEAAB0-B725-4277-8B27-F5F58BC27E65}" sibTransId="{9AF2B12B-E89B-4927-ACD6-964548F28AEC}"/>
    <dgm:cxn modelId="{2E4508CD-AC3A-4996-95F0-2F17BA95F9EB}" type="presOf" srcId="{1A72BE5D-51D5-4F58-836A-84B4D91B8F37}" destId="{0F5E6A1F-65AE-4679-8751-E210826413BA}" srcOrd="0" destOrd="0" presId="urn:microsoft.com/office/officeart/2005/8/layout/arrow6"/>
    <dgm:cxn modelId="{69FCA716-F7E6-4DA4-9DE3-CE87250DAE06}" type="presOf" srcId="{358924C3-64C7-48E0-83DE-E385F33325EC}" destId="{DA33E106-CE5D-4640-96FC-A888A40F277B}" srcOrd="0" destOrd="0" presId="urn:microsoft.com/office/officeart/2005/8/layout/arrow6"/>
    <dgm:cxn modelId="{FB9A877C-E724-4AA2-B565-1D3EC63D06B2}" srcId="{358924C3-64C7-48E0-83DE-E385F33325EC}" destId="{1A72BE5D-51D5-4F58-836A-84B4D91B8F37}" srcOrd="0" destOrd="0" parTransId="{C9455E1C-A6C5-4173-92FA-CC87A5087198}" sibTransId="{98F8C330-990F-48F2-8336-BD00DCCC4CF0}"/>
    <dgm:cxn modelId="{732F4DA8-7606-4060-85B6-129AB692E8B5}" type="presOf" srcId="{F8A51360-37E5-476F-B765-524FCC1AF4E2}" destId="{6D579436-163C-4CC8-82B3-9A0D7823C005}" srcOrd="0" destOrd="0" presId="urn:microsoft.com/office/officeart/2005/8/layout/arrow6"/>
    <dgm:cxn modelId="{52C2CF7A-7E51-4380-8A06-4E6D03DAA4D4}" type="presParOf" srcId="{DA33E106-CE5D-4640-96FC-A888A40F277B}" destId="{1E1D7772-73DF-48D1-AF0A-62A32C1882CE}" srcOrd="0" destOrd="0" presId="urn:microsoft.com/office/officeart/2005/8/layout/arrow6"/>
    <dgm:cxn modelId="{1855D9C1-C22F-4F4F-96FD-C95A1F4DF060}" type="presParOf" srcId="{DA33E106-CE5D-4640-96FC-A888A40F277B}" destId="{0F5E6A1F-65AE-4679-8751-E210826413BA}" srcOrd="1" destOrd="0" presId="urn:microsoft.com/office/officeart/2005/8/layout/arrow6"/>
    <dgm:cxn modelId="{5D369B9C-813F-4F85-B0F5-7243AD57E03D}" type="presParOf" srcId="{DA33E106-CE5D-4640-96FC-A888A40F277B}" destId="{6D579436-163C-4CC8-82B3-9A0D7823C00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90E405-2F56-409B-A5E9-33ED905A49C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C9392D-0CEA-4F66-B6A0-F053B6D55CCF}">
      <dgm:prSet/>
      <dgm:spPr/>
      <dgm:t>
        <a:bodyPr/>
        <a:lstStyle/>
        <a:p>
          <a:pPr rtl="0"/>
          <a:r>
            <a:rPr lang="ru-RU" dirty="0" smtClean="0"/>
            <a:t>Программа должна помогать выполнить задачу, а не становиться этой за-дачей.</a:t>
          </a:r>
          <a:endParaRPr lang="ru-RU" dirty="0"/>
        </a:p>
      </dgm:t>
    </dgm:pt>
    <dgm:pt modelId="{71E81CDE-73E2-4A89-B23D-0DD8E6B2D446}" type="parTrans" cxnId="{465C9614-95F9-48C3-AD03-BD3176643875}">
      <dgm:prSet/>
      <dgm:spPr/>
      <dgm:t>
        <a:bodyPr/>
        <a:lstStyle/>
        <a:p>
          <a:endParaRPr lang="ru-RU"/>
        </a:p>
      </dgm:t>
    </dgm:pt>
    <dgm:pt modelId="{5AB72D60-548E-48F4-89E5-6DBC9D42FBEC}" type="sibTrans" cxnId="{465C9614-95F9-48C3-AD03-BD3176643875}">
      <dgm:prSet/>
      <dgm:spPr/>
      <dgm:t>
        <a:bodyPr/>
        <a:lstStyle/>
        <a:p>
          <a:endParaRPr lang="ru-RU"/>
        </a:p>
      </dgm:t>
    </dgm:pt>
    <dgm:pt modelId="{0EADD2ED-FE3B-401C-A600-557681F7EBBF}">
      <dgm:prSet/>
      <dgm:spPr/>
      <dgm:t>
        <a:bodyPr/>
        <a:lstStyle/>
        <a:p>
          <a:pPr rtl="0"/>
          <a:r>
            <a:rPr lang="ru-RU" dirty="0" smtClean="0"/>
            <a:t>При работе с программой пользователь не должен ощущать себя дураком.</a:t>
          </a:r>
          <a:endParaRPr lang="ru-RU" dirty="0"/>
        </a:p>
      </dgm:t>
    </dgm:pt>
    <dgm:pt modelId="{134CD9E5-BC8B-45D8-B9B1-8FC4435A6553}" type="parTrans" cxnId="{E405850B-1F5C-4846-9D22-AEB53744587E}">
      <dgm:prSet/>
      <dgm:spPr/>
      <dgm:t>
        <a:bodyPr/>
        <a:lstStyle/>
        <a:p>
          <a:endParaRPr lang="ru-RU"/>
        </a:p>
      </dgm:t>
    </dgm:pt>
    <dgm:pt modelId="{C0785FE0-A398-45CE-8A41-15F6162A0FDB}" type="sibTrans" cxnId="{E405850B-1F5C-4846-9D22-AEB53744587E}">
      <dgm:prSet/>
      <dgm:spPr/>
      <dgm:t>
        <a:bodyPr/>
        <a:lstStyle/>
        <a:p>
          <a:endParaRPr lang="ru-RU"/>
        </a:p>
      </dgm:t>
    </dgm:pt>
    <dgm:pt modelId="{1690AEE2-E5B3-46CC-AF2C-622CFCCF6F23}">
      <dgm:prSet/>
      <dgm:spPr/>
      <dgm:t>
        <a:bodyPr/>
        <a:lstStyle/>
        <a:p>
          <a:pPr rtl="0"/>
          <a:r>
            <a:rPr lang="ru-RU" dirty="0" smtClean="0"/>
            <a:t>Программа должна работать так, чтобы пользователь не считал компьютер дураком.</a:t>
          </a:r>
          <a:endParaRPr lang="ru-RU" dirty="0"/>
        </a:p>
      </dgm:t>
    </dgm:pt>
    <dgm:pt modelId="{117B3979-CC80-48DF-B464-5DAEE1B315B3}" type="parTrans" cxnId="{E4A22D79-72B5-4DDB-87D7-577F82BAE535}">
      <dgm:prSet/>
      <dgm:spPr/>
      <dgm:t>
        <a:bodyPr/>
        <a:lstStyle/>
        <a:p>
          <a:endParaRPr lang="ru-RU"/>
        </a:p>
      </dgm:t>
    </dgm:pt>
    <dgm:pt modelId="{5380E5D1-78EB-4215-A2DF-2BA86F8B33D5}" type="sibTrans" cxnId="{E4A22D79-72B5-4DDB-87D7-577F82BAE535}">
      <dgm:prSet/>
      <dgm:spPr/>
      <dgm:t>
        <a:bodyPr/>
        <a:lstStyle/>
        <a:p>
          <a:endParaRPr lang="ru-RU"/>
        </a:p>
      </dgm:t>
    </dgm:pt>
    <dgm:pt modelId="{F16DECD2-5C01-4E6C-823B-DA9AF8D3A9A7}" type="pres">
      <dgm:prSet presAssocID="{9E90E405-2F56-409B-A5E9-33ED905A49C6}" presName="Name0" presStyleCnt="0">
        <dgm:presLayoutVars>
          <dgm:dir/>
          <dgm:resizeHandles val="exact"/>
        </dgm:presLayoutVars>
      </dgm:prSet>
      <dgm:spPr/>
    </dgm:pt>
    <dgm:pt modelId="{DD96BF15-0268-4887-B694-31E333383037}" type="pres">
      <dgm:prSet presAssocID="{9E90E405-2F56-409B-A5E9-33ED905A49C6}" presName="arrow" presStyleLbl="bgShp" presStyleIdx="0" presStyleCnt="1"/>
      <dgm:spPr/>
    </dgm:pt>
    <dgm:pt modelId="{19FA9135-A7BB-4527-8183-7E9D7843BF2C}" type="pres">
      <dgm:prSet presAssocID="{9E90E405-2F56-409B-A5E9-33ED905A49C6}" presName="points" presStyleCnt="0"/>
      <dgm:spPr/>
    </dgm:pt>
    <dgm:pt modelId="{7A435CFE-CE13-4C9E-A569-2DC8DE339AB1}" type="pres">
      <dgm:prSet presAssocID="{F6C9392D-0CEA-4F66-B6A0-F053B6D55CCF}" presName="compositeA" presStyleCnt="0"/>
      <dgm:spPr/>
    </dgm:pt>
    <dgm:pt modelId="{BAE67212-C4DD-4F79-ACCB-FB0B6C2B6285}" type="pres">
      <dgm:prSet presAssocID="{F6C9392D-0CEA-4F66-B6A0-F053B6D55CC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D3B39-28C4-48F2-94F3-8E986ED684AA}" type="pres">
      <dgm:prSet presAssocID="{F6C9392D-0CEA-4F66-B6A0-F053B6D55CCF}" presName="circleA" presStyleLbl="node1" presStyleIdx="0" presStyleCnt="3"/>
      <dgm:spPr/>
    </dgm:pt>
    <dgm:pt modelId="{E4C7695B-5C1C-42D2-B384-8902085C0D2F}" type="pres">
      <dgm:prSet presAssocID="{F6C9392D-0CEA-4F66-B6A0-F053B6D55CCF}" presName="spaceA" presStyleCnt="0"/>
      <dgm:spPr/>
    </dgm:pt>
    <dgm:pt modelId="{E4DB50B2-9570-4C66-B7BB-558F41DA7094}" type="pres">
      <dgm:prSet presAssocID="{5AB72D60-548E-48F4-89E5-6DBC9D42FBEC}" presName="space" presStyleCnt="0"/>
      <dgm:spPr/>
    </dgm:pt>
    <dgm:pt modelId="{ACB642F1-6D63-47C7-AE55-F6C997DFEE3B}" type="pres">
      <dgm:prSet presAssocID="{0EADD2ED-FE3B-401C-A600-557681F7EBBF}" presName="compositeB" presStyleCnt="0"/>
      <dgm:spPr/>
    </dgm:pt>
    <dgm:pt modelId="{D8C4D4B7-FBC4-483B-8996-04CB0CC69DAD}" type="pres">
      <dgm:prSet presAssocID="{0EADD2ED-FE3B-401C-A600-557681F7EBBF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16C5B-1A78-40A1-8AF8-A11DA5BD89FD}" type="pres">
      <dgm:prSet presAssocID="{0EADD2ED-FE3B-401C-A600-557681F7EBBF}" presName="circleB" presStyleLbl="node1" presStyleIdx="1" presStyleCnt="3"/>
      <dgm:spPr/>
    </dgm:pt>
    <dgm:pt modelId="{27921D72-79BD-4530-8631-620EB151AEA5}" type="pres">
      <dgm:prSet presAssocID="{0EADD2ED-FE3B-401C-A600-557681F7EBBF}" presName="spaceB" presStyleCnt="0"/>
      <dgm:spPr/>
    </dgm:pt>
    <dgm:pt modelId="{E79DFC34-76F7-42BA-944F-DFE639F1CE05}" type="pres">
      <dgm:prSet presAssocID="{C0785FE0-A398-45CE-8A41-15F6162A0FDB}" presName="space" presStyleCnt="0"/>
      <dgm:spPr/>
    </dgm:pt>
    <dgm:pt modelId="{397911E4-AD11-406A-BAEB-F54E09684034}" type="pres">
      <dgm:prSet presAssocID="{1690AEE2-E5B3-46CC-AF2C-622CFCCF6F23}" presName="compositeA" presStyleCnt="0"/>
      <dgm:spPr/>
    </dgm:pt>
    <dgm:pt modelId="{76609F5E-355D-422B-8A9B-9FB124972141}" type="pres">
      <dgm:prSet presAssocID="{1690AEE2-E5B3-46CC-AF2C-622CFCCF6F2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9D5F7-3B46-4729-8DB9-B9623EE364B3}" type="pres">
      <dgm:prSet presAssocID="{1690AEE2-E5B3-46CC-AF2C-622CFCCF6F23}" presName="circleA" presStyleLbl="node1" presStyleIdx="2" presStyleCnt="3"/>
      <dgm:spPr/>
    </dgm:pt>
    <dgm:pt modelId="{3021AA51-987F-4137-A04B-F7CE6A251767}" type="pres">
      <dgm:prSet presAssocID="{1690AEE2-E5B3-46CC-AF2C-622CFCCF6F23}" presName="spaceA" presStyleCnt="0"/>
      <dgm:spPr/>
    </dgm:pt>
  </dgm:ptLst>
  <dgm:cxnLst>
    <dgm:cxn modelId="{84087B98-A79A-40B4-9928-714E601E660D}" type="presOf" srcId="{0EADD2ED-FE3B-401C-A600-557681F7EBBF}" destId="{D8C4D4B7-FBC4-483B-8996-04CB0CC69DAD}" srcOrd="0" destOrd="0" presId="urn:microsoft.com/office/officeart/2005/8/layout/hProcess11"/>
    <dgm:cxn modelId="{465C9614-95F9-48C3-AD03-BD3176643875}" srcId="{9E90E405-2F56-409B-A5E9-33ED905A49C6}" destId="{F6C9392D-0CEA-4F66-B6A0-F053B6D55CCF}" srcOrd="0" destOrd="0" parTransId="{71E81CDE-73E2-4A89-B23D-0DD8E6B2D446}" sibTransId="{5AB72D60-548E-48F4-89E5-6DBC9D42FBEC}"/>
    <dgm:cxn modelId="{E405850B-1F5C-4846-9D22-AEB53744587E}" srcId="{9E90E405-2F56-409B-A5E9-33ED905A49C6}" destId="{0EADD2ED-FE3B-401C-A600-557681F7EBBF}" srcOrd="1" destOrd="0" parTransId="{134CD9E5-BC8B-45D8-B9B1-8FC4435A6553}" sibTransId="{C0785FE0-A398-45CE-8A41-15F6162A0FDB}"/>
    <dgm:cxn modelId="{094F20DC-3F76-4893-B361-9576CCC85F83}" type="presOf" srcId="{F6C9392D-0CEA-4F66-B6A0-F053B6D55CCF}" destId="{BAE67212-C4DD-4F79-ACCB-FB0B6C2B6285}" srcOrd="0" destOrd="0" presId="urn:microsoft.com/office/officeart/2005/8/layout/hProcess11"/>
    <dgm:cxn modelId="{E4A22D79-72B5-4DDB-87D7-577F82BAE535}" srcId="{9E90E405-2F56-409B-A5E9-33ED905A49C6}" destId="{1690AEE2-E5B3-46CC-AF2C-622CFCCF6F23}" srcOrd="2" destOrd="0" parTransId="{117B3979-CC80-48DF-B464-5DAEE1B315B3}" sibTransId="{5380E5D1-78EB-4215-A2DF-2BA86F8B33D5}"/>
    <dgm:cxn modelId="{52853AE8-3A30-4417-A783-08013657AA9C}" type="presOf" srcId="{9E90E405-2F56-409B-A5E9-33ED905A49C6}" destId="{F16DECD2-5C01-4E6C-823B-DA9AF8D3A9A7}" srcOrd="0" destOrd="0" presId="urn:microsoft.com/office/officeart/2005/8/layout/hProcess11"/>
    <dgm:cxn modelId="{FFDCFA13-4F43-4EA9-A4FE-AEE255CEC0D1}" type="presOf" srcId="{1690AEE2-E5B3-46CC-AF2C-622CFCCF6F23}" destId="{76609F5E-355D-422B-8A9B-9FB124972141}" srcOrd="0" destOrd="0" presId="urn:microsoft.com/office/officeart/2005/8/layout/hProcess11"/>
    <dgm:cxn modelId="{D5FE1C68-3F9B-4276-93A4-D0E3855FFC5E}" type="presParOf" srcId="{F16DECD2-5C01-4E6C-823B-DA9AF8D3A9A7}" destId="{DD96BF15-0268-4887-B694-31E333383037}" srcOrd="0" destOrd="0" presId="urn:microsoft.com/office/officeart/2005/8/layout/hProcess11"/>
    <dgm:cxn modelId="{40A79FB0-A859-4637-B71D-55DF441CE4E7}" type="presParOf" srcId="{F16DECD2-5C01-4E6C-823B-DA9AF8D3A9A7}" destId="{19FA9135-A7BB-4527-8183-7E9D7843BF2C}" srcOrd="1" destOrd="0" presId="urn:microsoft.com/office/officeart/2005/8/layout/hProcess11"/>
    <dgm:cxn modelId="{E84F374F-717F-499F-9D98-89C97C6333AC}" type="presParOf" srcId="{19FA9135-A7BB-4527-8183-7E9D7843BF2C}" destId="{7A435CFE-CE13-4C9E-A569-2DC8DE339AB1}" srcOrd="0" destOrd="0" presId="urn:microsoft.com/office/officeart/2005/8/layout/hProcess11"/>
    <dgm:cxn modelId="{99BD6261-4AF1-41A9-AA7E-A31047ABAF07}" type="presParOf" srcId="{7A435CFE-CE13-4C9E-A569-2DC8DE339AB1}" destId="{BAE67212-C4DD-4F79-ACCB-FB0B6C2B6285}" srcOrd="0" destOrd="0" presId="urn:microsoft.com/office/officeart/2005/8/layout/hProcess11"/>
    <dgm:cxn modelId="{302C55C8-3543-45BB-BA18-B717F81147F9}" type="presParOf" srcId="{7A435CFE-CE13-4C9E-A569-2DC8DE339AB1}" destId="{3CED3B39-28C4-48F2-94F3-8E986ED684AA}" srcOrd="1" destOrd="0" presId="urn:microsoft.com/office/officeart/2005/8/layout/hProcess11"/>
    <dgm:cxn modelId="{01484277-0888-422E-AA6A-976EB11E5C03}" type="presParOf" srcId="{7A435CFE-CE13-4C9E-A569-2DC8DE339AB1}" destId="{E4C7695B-5C1C-42D2-B384-8902085C0D2F}" srcOrd="2" destOrd="0" presId="urn:microsoft.com/office/officeart/2005/8/layout/hProcess11"/>
    <dgm:cxn modelId="{975954F6-FF3D-4335-A220-67374AA81D85}" type="presParOf" srcId="{19FA9135-A7BB-4527-8183-7E9D7843BF2C}" destId="{E4DB50B2-9570-4C66-B7BB-558F41DA7094}" srcOrd="1" destOrd="0" presId="urn:microsoft.com/office/officeart/2005/8/layout/hProcess11"/>
    <dgm:cxn modelId="{B0D63189-5495-4056-9AA5-FA7676A829EA}" type="presParOf" srcId="{19FA9135-A7BB-4527-8183-7E9D7843BF2C}" destId="{ACB642F1-6D63-47C7-AE55-F6C997DFEE3B}" srcOrd="2" destOrd="0" presId="urn:microsoft.com/office/officeart/2005/8/layout/hProcess11"/>
    <dgm:cxn modelId="{21DABF9D-BE95-4BC8-B774-CBD31A25124C}" type="presParOf" srcId="{ACB642F1-6D63-47C7-AE55-F6C997DFEE3B}" destId="{D8C4D4B7-FBC4-483B-8996-04CB0CC69DAD}" srcOrd="0" destOrd="0" presId="urn:microsoft.com/office/officeart/2005/8/layout/hProcess11"/>
    <dgm:cxn modelId="{F4918F06-CBEE-4E03-8BA9-CDCE49AFDE51}" type="presParOf" srcId="{ACB642F1-6D63-47C7-AE55-F6C997DFEE3B}" destId="{CA216C5B-1A78-40A1-8AF8-A11DA5BD89FD}" srcOrd="1" destOrd="0" presId="urn:microsoft.com/office/officeart/2005/8/layout/hProcess11"/>
    <dgm:cxn modelId="{276CF536-E5D1-4FE0-A359-09663A5C0631}" type="presParOf" srcId="{ACB642F1-6D63-47C7-AE55-F6C997DFEE3B}" destId="{27921D72-79BD-4530-8631-620EB151AEA5}" srcOrd="2" destOrd="0" presId="urn:microsoft.com/office/officeart/2005/8/layout/hProcess11"/>
    <dgm:cxn modelId="{B29E39C0-FFB2-48D1-B5B7-FCED53590199}" type="presParOf" srcId="{19FA9135-A7BB-4527-8183-7E9D7843BF2C}" destId="{E79DFC34-76F7-42BA-944F-DFE639F1CE05}" srcOrd="3" destOrd="0" presId="urn:microsoft.com/office/officeart/2005/8/layout/hProcess11"/>
    <dgm:cxn modelId="{4E3AE70D-FC0A-4DA8-805D-02DE00BB2CE1}" type="presParOf" srcId="{19FA9135-A7BB-4527-8183-7E9D7843BF2C}" destId="{397911E4-AD11-406A-BAEB-F54E09684034}" srcOrd="4" destOrd="0" presId="urn:microsoft.com/office/officeart/2005/8/layout/hProcess11"/>
    <dgm:cxn modelId="{BFAF6CE3-D15B-4DEE-A112-25B0D3CE0E55}" type="presParOf" srcId="{397911E4-AD11-406A-BAEB-F54E09684034}" destId="{76609F5E-355D-422B-8A9B-9FB124972141}" srcOrd="0" destOrd="0" presId="urn:microsoft.com/office/officeart/2005/8/layout/hProcess11"/>
    <dgm:cxn modelId="{B7BD8429-6DE6-4B79-8E2E-86244DE03323}" type="presParOf" srcId="{397911E4-AD11-406A-BAEB-F54E09684034}" destId="{B5A9D5F7-3B46-4729-8DB9-B9623EE364B3}" srcOrd="1" destOrd="0" presId="urn:microsoft.com/office/officeart/2005/8/layout/hProcess11"/>
    <dgm:cxn modelId="{46CE784C-4286-461E-A157-6368083A09B3}" type="presParOf" srcId="{397911E4-AD11-406A-BAEB-F54E09684034}" destId="{3021AA51-987F-4137-A04B-F7CE6A2517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0355D1-EFC4-4A3E-81D5-BA9D08CA13F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7F1F2-7CBA-4100-B7CD-BDE16837277C}">
      <dgm:prSet phldrT="[Текст]"/>
      <dgm:spPr/>
      <dgm:t>
        <a:bodyPr/>
        <a:lstStyle/>
        <a:p>
          <a:r>
            <a:rPr lang="ru-RU" dirty="0" smtClean="0"/>
            <a:t>Графический интерфейс</a:t>
          </a:r>
          <a:endParaRPr lang="ru-RU" dirty="0"/>
        </a:p>
      </dgm:t>
    </dgm:pt>
    <dgm:pt modelId="{C8519B61-6EA8-4354-9CDB-8E39A03D687F}" type="parTrans" cxnId="{DF4A47E2-F0B6-4269-ADBE-C02ABC820E71}">
      <dgm:prSet/>
      <dgm:spPr/>
      <dgm:t>
        <a:bodyPr/>
        <a:lstStyle/>
        <a:p>
          <a:endParaRPr lang="ru-RU"/>
        </a:p>
      </dgm:t>
    </dgm:pt>
    <dgm:pt modelId="{D824CE4D-4579-44A1-86BE-B4D68723AFFA}" type="sibTrans" cxnId="{DF4A47E2-F0B6-4269-ADBE-C02ABC820E71}">
      <dgm:prSet/>
      <dgm:spPr/>
      <dgm:t>
        <a:bodyPr/>
        <a:lstStyle/>
        <a:p>
          <a:endParaRPr lang="ru-RU"/>
        </a:p>
      </dgm:t>
    </dgm:pt>
    <dgm:pt modelId="{034A0220-3542-41A3-A94C-BF2543625816}">
      <dgm:prSet phldrT="[Текст]"/>
      <dgm:spPr/>
      <dgm:t>
        <a:bodyPr/>
        <a:lstStyle/>
        <a:p>
          <a:r>
            <a:rPr lang="ru-RU" dirty="0" smtClean="0"/>
            <a:t>Диалоговый режим</a:t>
          </a:r>
          <a:endParaRPr lang="ru-RU" dirty="0"/>
        </a:p>
      </dgm:t>
    </dgm:pt>
    <dgm:pt modelId="{B9B56CB1-13D1-48E3-B71C-AB0BC2C239A1}" type="parTrans" cxnId="{72C476EF-D1ED-41B5-8DA9-1C418F6D6E6A}">
      <dgm:prSet/>
      <dgm:spPr/>
      <dgm:t>
        <a:bodyPr/>
        <a:lstStyle/>
        <a:p>
          <a:endParaRPr lang="ru-RU"/>
        </a:p>
      </dgm:t>
    </dgm:pt>
    <dgm:pt modelId="{0B36B88C-42A3-4FC6-B68A-6A62BCFFFAE1}" type="sibTrans" cxnId="{72C476EF-D1ED-41B5-8DA9-1C418F6D6E6A}">
      <dgm:prSet/>
      <dgm:spPr/>
      <dgm:t>
        <a:bodyPr/>
        <a:lstStyle/>
        <a:p>
          <a:endParaRPr lang="ru-RU"/>
        </a:p>
      </dgm:t>
    </dgm:pt>
    <dgm:pt modelId="{84DA31B1-32B5-4F8D-A1DA-4FC81ABB8B9B}" type="pres">
      <dgm:prSet presAssocID="{810355D1-EFC4-4A3E-81D5-BA9D08CA13FE}" presName="compositeShape" presStyleCnt="0">
        <dgm:presLayoutVars>
          <dgm:chMax val="2"/>
          <dgm:dir/>
          <dgm:resizeHandles val="exact"/>
        </dgm:presLayoutVars>
      </dgm:prSet>
      <dgm:spPr/>
    </dgm:pt>
    <dgm:pt modelId="{06A13345-A28C-4DCC-AF14-6510EFFBBD19}" type="pres">
      <dgm:prSet presAssocID="{810355D1-EFC4-4A3E-81D5-BA9D08CA13FE}" presName="divider" presStyleLbl="fgShp" presStyleIdx="0" presStyleCnt="1"/>
      <dgm:spPr/>
    </dgm:pt>
    <dgm:pt modelId="{EEFAC877-B729-4B10-B313-3D49F21F9291}" type="pres">
      <dgm:prSet presAssocID="{DA67F1F2-7CBA-4100-B7CD-BDE16837277C}" presName="downArrow" presStyleLbl="node1" presStyleIdx="0" presStyleCnt="2"/>
      <dgm:spPr/>
    </dgm:pt>
    <dgm:pt modelId="{8C630BE9-CFCB-48D2-B032-B84EAD693B16}" type="pres">
      <dgm:prSet presAssocID="{DA67F1F2-7CBA-4100-B7CD-BDE16837277C}" presName="downArrowText" presStyleLbl="revTx" presStyleIdx="0" presStyleCnt="2">
        <dgm:presLayoutVars>
          <dgm:bulletEnabled val="1"/>
        </dgm:presLayoutVars>
      </dgm:prSet>
      <dgm:spPr/>
    </dgm:pt>
    <dgm:pt modelId="{61833921-3DFD-48AA-9C5D-AE9D6F68A806}" type="pres">
      <dgm:prSet presAssocID="{034A0220-3542-41A3-A94C-BF2543625816}" presName="upArrow" presStyleLbl="node1" presStyleIdx="1" presStyleCnt="2"/>
      <dgm:spPr/>
    </dgm:pt>
    <dgm:pt modelId="{2CD1A5DC-21E3-4DB4-B7EA-2F74B9AE7C6F}" type="pres">
      <dgm:prSet presAssocID="{034A0220-3542-41A3-A94C-BF254362581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39704-E4CC-49C0-B278-C7A3CC76C581}" type="presOf" srcId="{034A0220-3542-41A3-A94C-BF2543625816}" destId="{2CD1A5DC-21E3-4DB4-B7EA-2F74B9AE7C6F}" srcOrd="0" destOrd="0" presId="urn:microsoft.com/office/officeart/2005/8/layout/arrow3"/>
    <dgm:cxn modelId="{8C34F893-5C4F-4BD7-AC86-CDD321F91A87}" type="presOf" srcId="{810355D1-EFC4-4A3E-81D5-BA9D08CA13FE}" destId="{84DA31B1-32B5-4F8D-A1DA-4FC81ABB8B9B}" srcOrd="0" destOrd="0" presId="urn:microsoft.com/office/officeart/2005/8/layout/arrow3"/>
    <dgm:cxn modelId="{DF4A47E2-F0B6-4269-ADBE-C02ABC820E71}" srcId="{810355D1-EFC4-4A3E-81D5-BA9D08CA13FE}" destId="{DA67F1F2-7CBA-4100-B7CD-BDE16837277C}" srcOrd="0" destOrd="0" parTransId="{C8519B61-6EA8-4354-9CDB-8E39A03D687F}" sibTransId="{D824CE4D-4579-44A1-86BE-B4D68723AFFA}"/>
    <dgm:cxn modelId="{61092F82-82A6-47DA-BA1F-384F7886361A}" type="presOf" srcId="{DA67F1F2-7CBA-4100-B7CD-BDE16837277C}" destId="{8C630BE9-CFCB-48D2-B032-B84EAD693B16}" srcOrd="0" destOrd="0" presId="urn:microsoft.com/office/officeart/2005/8/layout/arrow3"/>
    <dgm:cxn modelId="{72C476EF-D1ED-41B5-8DA9-1C418F6D6E6A}" srcId="{810355D1-EFC4-4A3E-81D5-BA9D08CA13FE}" destId="{034A0220-3542-41A3-A94C-BF2543625816}" srcOrd="1" destOrd="0" parTransId="{B9B56CB1-13D1-48E3-B71C-AB0BC2C239A1}" sibTransId="{0B36B88C-42A3-4FC6-B68A-6A62BCFFFAE1}"/>
    <dgm:cxn modelId="{32C32F5C-D828-4A45-9B88-43D5825EE4FD}" type="presParOf" srcId="{84DA31B1-32B5-4F8D-A1DA-4FC81ABB8B9B}" destId="{06A13345-A28C-4DCC-AF14-6510EFFBBD19}" srcOrd="0" destOrd="0" presId="urn:microsoft.com/office/officeart/2005/8/layout/arrow3"/>
    <dgm:cxn modelId="{CCC393E9-EC35-4912-BEC0-0A96C274ABD8}" type="presParOf" srcId="{84DA31B1-32B5-4F8D-A1DA-4FC81ABB8B9B}" destId="{EEFAC877-B729-4B10-B313-3D49F21F9291}" srcOrd="1" destOrd="0" presId="urn:microsoft.com/office/officeart/2005/8/layout/arrow3"/>
    <dgm:cxn modelId="{4A5B0D30-0AB7-495A-8994-645900F1A601}" type="presParOf" srcId="{84DA31B1-32B5-4F8D-A1DA-4FC81ABB8B9B}" destId="{8C630BE9-CFCB-48D2-B032-B84EAD693B16}" srcOrd="2" destOrd="0" presId="urn:microsoft.com/office/officeart/2005/8/layout/arrow3"/>
    <dgm:cxn modelId="{037C4EC2-D462-47A1-A043-7878B7156DBE}" type="presParOf" srcId="{84DA31B1-32B5-4F8D-A1DA-4FC81ABB8B9B}" destId="{61833921-3DFD-48AA-9C5D-AE9D6F68A806}" srcOrd="3" destOrd="0" presId="urn:microsoft.com/office/officeart/2005/8/layout/arrow3"/>
    <dgm:cxn modelId="{10A410EE-E226-40AF-B838-45E1E3CEDCD7}" type="presParOf" srcId="{84DA31B1-32B5-4F8D-A1DA-4FC81ABB8B9B}" destId="{2CD1A5DC-21E3-4DB4-B7EA-2F74B9AE7C6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5E4EE0-E03E-4FF2-AF16-7DA924E3275F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ABFAD6-10AB-4BED-BAB3-8E3B727A93E8}">
      <dgm:prSet/>
      <dgm:spPr/>
      <dgm:t>
        <a:bodyPr/>
        <a:lstStyle/>
        <a:p>
          <a:r>
            <a:rPr lang="ru-RU" dirty="0" smtClean="0"/>
            <a:t>выбор конкретной технологии разработки ПО и ее приобретение;</a:t>
          </a:r>
          <a:endParaRPr lang="ru-RU" dirty="0"/>
        </a:p>
      </dgm:t>
    </dgm:pt>
    <dgm:pt modelId="{2ADBCE94-9186-49D1-A2FA-7A9AECD1170C}" type="parTrans" cxnId="{F88261C6-C102-4545-929E-BF8A6DF9A08B}">
      <dgm:prSet/>
      <dgm:spPr/>
      <dgm:t>
        <a:bodyPr/>
        <a:lstStyle/>
        <a:p>
          <a:endParaRPr lang="ru-RU"/>
        </a:p>
      </dgm:t>
    </dgm:pt>
    <dgm:pt modelId="{111DC437-78F5-44FA-B57C-0A7091AFEB31}" type="sibTrans" cxnId="{F88261C6-C102-4545-929E-BF8A6DF9A08B}">
      <dgm:prSet/>
      <dgm:spPr/>
      <dgm:t>
        <a:bodyPr/>
        <a:lstStyle/>
        <a:p>
          <a:endParaRPr lang="ru-RU"/>
        </a:p>
      </dgm:t>
    </dgm:pt>
    <dgm:pt modelId="{02D559F8-48AD-4F84-8C1B-C0C5E7FBC8A2}">
      <dgm:prSet/>
      <dgm:spPr/>
      <dgm:t>
        <a:bodyPr/>
        <a:lstStyle/>
        <a:p>
          <a:r>
            <a:rPr lang="ru-RU" smtClean="0"/>
            <a:t>вывод об отсутствии адекватных технологий</a:t>
          </a:r>
          <a:endParaRPr lang="ru-RU"/>
        </a:p>
      </dgm:t>
    </dgm:pt>
    <dgm:pt modelId="{28F80D69-22AC-40AB-BD59-77CACB092CBB}" type="parTrans" cxnId="{4312BDAB-8892-4503-96C3-4CF913183733}">
      <dgm:prSet/>
      <dgm:spPr/>
      <dgm:t>
        <a:bodyPr/>
        <a:lstStyle/>
        <a:p>
          <a:endParaRPr lang="ru-RU"/>
        </a:p>
      </dgm:t>
    </dgm:pt>
    <dgm:pt modelId="{A78B7A53-FF7A-43E8-80DD-315A4E91FFD6}" type="sibTrans" cxnId="{4312BDAB-8892-4503-96C3-4CF913183733}">
      <dgm:prSet/>
      <dgm:spPr/>
      <dgm:t>
        <a:bodyPr/>
        <a:lstStyle/>
        <a:p>
          <a:endParaRPr lang="ru-RU"/>
        </a:p>
      </dgm:t>
    </dgm:pt>
    <dgm:pt modelId="{27185DC4-EDD7-46F7-A080-4F5CFB1EF4A7}" type="pres">
      <dgm:prSet presAssocID="{CE5E4EE0-E03E-4FF2-AF16-7DA924E327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60BECB-A74F-4C22-97EB-1CC4412220C5}" type="pres">
      <dgm:prSet presAssocID="{02D559F8-48AD-4F84-8C1B-C0C5E7FBC8A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D2CDD-81A5-46A0-8307-A03B699FE265}" type="pres">
      <dgm:prSet presAssocID="{E2ABFAD6-10AB-4BED-BAB3-8E3B727A93E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0E1EE-AB0F-4F81-BA0C-C941A8C51FAB}" type="presOf" srcId="{E2ABFAD6-10AB-4BED-BAB3-8E3B727A93E8}" destId="{523D2CDD-81A5-46A0-8307-A03B699FE265}" srcOrd="0" destOrd="0" presId="urn:microsoft.com/office/officeart/2005/8/layout/arrow1"/>
    <dgm:cxn modelId="{F7DB66FB-792C-4A37-ACF5-7101185E3DB0}" type="presOf" srcId="{CE5E4EE0-E03E-4FF2-AF16-7DA924E3275F}" destId="{27185DC4-EDD7-46F7-A080-4F5CFB1EF4A7}" srcOrd="0" destOrd="0" presId="urn:microsoft.com/office/officeart/2005/8/layout/arrow1"/>
    <dgm:cxn modelId="{4312BDAB-8892-4503-96C3-4CF913183733}" srcId="{CE5E4EE0-E03E-4FF2-AF16-7DA924E3275F}" destId="{02D559F8-48AD-4F84-8C1B-C0C5E7FBC8A2}" srcOrd="0" destOrd="0" parTransId="{28F80D69-22AC-40AB-BD59-77CACB092CBB}" sibTransId="{A78B7A53-FF7A-43E8-80DD-315A4E91FFD6}"/>
    <dgm:cxn modelId="{F88261C6-C102-4545-929E-BF8A6DF9A08B}" srcId="{CE5E4EE0-E03E-4FF2-AF16-7DA924E3275F}" destId="{E2ABFAD6-10AB-4BED-BAB3-8E3B727A93E8}" srcOrd="1" destOrd="0" parTransId="{2ADBCE94-9186-49D1-A2FA-7A9AECD1170C}" sibTransId="{111DC437-78F5-44FA-B57C-0A7091AFEB31}"/>
    <dgm:cxn modelId="{D5DEFD47-7960-43A5-A7CB-33DC45F1F8D2}" type="presOf" srcId="{02D559F8-48AD-4F84-8C1B-C0C5E7FBC8A2}" destId="{6A60BECB-A74F-4C22-97EB-1CC4412220C5}" srcOrd="0" destOrd="0" presId="urn:microsoft.com/office/officeart/2005/8/layout/arrow1"/>
    <dgm:cxn modelId="{657CDE7A-34DB-44BA-8873-9F60DF50613C}" type="presParOf" srcId="{27185DC4-EDD7-46F7-A080-4F5CFB1EF4A7}" destId="{6A60BECB-A74F-4C22-97EB-1CC4412220C5}" srcOrd="0" destOrd="0" presId="urn:microsoft.com/office/officeart/2005/8/layout/arrow1"/>
    <dgm:cxn modelId="{31329390-D2F3-4D9A-9BA9-206AD667735C}" type="presParOf" srcId="{27185DC4-EDD7-46F7-A080-4F5CFB1EF4A7}" destId="{523D2CDD-81A5-46A0-8307-A03B699FE26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5E2A4-330C-4F76-886D-DF80E95965BE}">
      <dsp:nvSpPr>
        <dsp:cNvPr id="0" name=""/>
        <dsp:cNvSpPr/>
      </dsp:nvSpPr>
      <dsp:spPr>
        <a:xfrm rot="5400000">
          <a:off x="1415100" y="1980471"/>
          <a:ext cx="1771165" cy="20164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240E5-CBD9-4BFD-927F-D871D33B4715}">
      <dsp:nvSpPr>
        <dsp:cNvPr id="0" name=""/>
        <dsp:cNvSpPr/>
      </dsp:nvSpPr>
      <dsp:spPr>
        <a:xfrm>
          <a:off x="945849" y="17098"/>
          <a:ext cx="2981600" cy="208702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Генеральный план и календарный график проект</a:t>
          </a:r>
          <a:endParaRPr lang="ru-RU" sz="3000" kern="1200" dirty="0"/>
        </a:p>
      </dsp:txBody>
      <dsp:txXfrm>
        <a:off x="1047747" y="118996"/>
        <a:ext cx="2777804" cy="1883227"/>
      </dsp:txXfrm>
    </dsp:sp>
    <dsp:sp modelId="{A6DFA107-C7FC-4CE2-A579-7CA7B9F3B795}">
      <dsp:nvSpPr>
        <dsp:cNvPr id="0" name=""/>
        <dsp:cNvSpPr/>
      </dsp:nvSpPr>
      <dsp:spPr>
        <a:xfrm>
          <a:off x="3927449" y="216143"/>
          <a:ext cx="2168532" cy="168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B06C1-0339-42FD-9050-84C16AE19866}">
      <dsp:nvSpPr>
        <dsp:cNvPr id="0" name=""/>
        <dsp:cNvSpPr/>
      </dsp:nvSpPr>
      <dsp:spPr>
        <a:xfrm>
          <a:off x="3417913" y="2361514"/>
          <a:ext cx="2981600" cy="208702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План управления рискам</a:t>
          </a:r>
          <a:endParaRPr lang="ru-RU" sz="3000" kern="1200" dirty="0"/>
        </a:p>
      </dsp:txBody>
      <dsp:txXfrm>
        <a:off x="3519811" y="2463412"/>
        <a:ext cx="2777804" cy="18832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79111-31DB-4697-BD4E-027CFD8BBDC2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15736-63EA-4A28-97EF-205173BEB2C8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исходный текст кода и исполняемые файлы;  </a:t>
          </a:r>
          <a:endParaRPr lang="ru-RU" sz="1700" kern="1200"/>
        </a:p>
      </dsp:txBody>
      <dsp:txXfrm>
        <a:off x="1801905" y="0"/>
        <a:ext cx="4394499" cy="576609"/>
      </dsp:txXfrm>
    </dsp:sp>
    <dsp:sp modelId="{750549ED-7A26-42DF-A261-AE29E7D8A338}">
      <dsp:nvSpPr>
        <dsp:cNvPr id="0" name=""/>
        <dsp:cNvSpPr/>
      </dsp:nvSpPr>
      <dsp:spPr>
        <a:xfrm>
          <a:off x="378400" y="576609"/>
          <a:ext cx="2847011" cy="28470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E8F60-8149-4D02-BDC3-2C3222A02461}">
      <dsp:nvSpPr>
        <dsp:cNvPr id="0" name=""/>
        <dsp:cNvSpPr/>
      </dsp:nvSpPr>
      <dsp:spPr>
        <a:xfrm>
          <a:off x="1801905" y="576609"/>
          <a:ext cx="4394499" cy="2847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сценарии установки и конфигурации для развертывания; </a:t>
          </a:r>
          <a:endParaRPr lang="ru-RU" sz="1700" kern="1200"/>
        </a:p>
      </dsp:txBody>
      <dsp:txXfrm>
        <a:off x="1801905" y="576609"/>
        <a:ext cx="4394499" cy="576609"/>
      </dsp:txXfrm>
    </dsp:sp>
    <dsp:sp modelId="{16AEE26A-BB73-4B88-87C1-61C246B0FEE3}">
      <dsp:nvSpPr>
        <dsp:cNvPr id="0" name=""/>
        <dsp:cNvSpPr/>
      </dsp:nvSpPr>
      <dsp:spPr>
        <a:xfrm>
          <a:off x="756800" y="1153219"/>
          <a:ext cx="2090210" cy="20902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57509-3C0D-4FEE-BC79-3771C280845E}">
      <dsp:nvSpPr>
        <dsp:cNvPr id="0" name=""/>
        <dsp:cNvSpPr/>
      </dsp:nvSpPr>
      <dsp:spPr>
        <a:xfrm>
          <a:off x="1801905" y="1153219"/>
          <a:ext cx="4394499" cy="2090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окончательная функциональная спецификация;  </a:t>
          </a:r>
          <a:endParaRPr lang="ru-RU" sz="1700" kern="1200"/>
        </a:p>
      </dsp:txBody>
      <dsp:txXfrm>
        <a:off x="1801905" y="1153219"/>
        <a:ext cx="4394499" cy="576609"/>
      </dsp:txXfrm>
    </dsp:sp>
    <dsp:sp modelId="{BBD735F3-FE33-4206-B33C-5C1398E0AC63}">
      <dsp:nvSpPr>
        <dsp:cNvPr id="0" name=""/>
        <dsp:cNvSpPr/>
      </dsp:nvSpPr>
      <dsp:spPr>
        <a:xfrm>
          <a:off x="1135200" y="1729829"/>
          <a:ext cx="1333410" cy="13334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81130-B051-4892-BF5B-7471E70C751F}">
      <dsp:nvSpPr>
        <dsp:cNvPr id="0" name=""/>
        <dsp:cNvSpPr/>
      </dsp:nvSpPr>
      <dsp:spPr>
        <a:xfrm>
          <a:off x="1801905" y="1729829"/>
          <a:ext cx="4394499" cy="1333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элементы поддержки решения;  </a:t>
          </a:r>
          <a:endParaRPr lang="ru-RU" sz="1700" kern="1200"/>
        </a:p>
      </dsp:txBody>
      <dsp:txXfrm>
        <a:off x="1801905" y="1729829"/>
        <a:ext cx="4394499" cy="576609"/>
      </dsp:txXfrm>
    </dsp:sp>
    <dsp:sp modelId="{56B37A5E-655A-4E26-9AEA-594C307313DD}">
      <dsp:nvSpPr>
        <dsp:cNvPr id="0" name=""/>
        <dsp:cNvSpPr/>
      </dsp:nvSpPr>
      <dsp:spPr>
        <a:xfrm>
          <a:off x="1513601" y="2306439"/>
          <a:ext cx="576609" cy="5766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82F78-9ADB-4709-8A76-6FE266EB2C84}">
      <dsp:nvSpPr>
        <dsp:cNvPr id="0" name=""/>
        <dsp:cNvSpPr/>
      </dsp:nvSpPr>
      <dsp:spPr>
        <a:xfrm>
          <a:off x="1801905" y="2306439"/>
          <a:ext cx="4394499" cy="5766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спецификации и сценарии тестирования.  </a:t>
          </a:r>
          <a:endParaRPr lang="ru-RU" sz="1700" kern="1200"/>
        </a:p>
      </dsp:txBody>
      <dsp:txXfrm>
        <a:off x="1801905" y="2306439"/>
        <a:ext cx="4394499" cy="5766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3F585-4C6E-4FE8-AB34-E068B2A635F6}">
      <dsp:nvSpPr>
        <dsp:cNvPr id="0" name=""/>
        <dsp:cNvSpPr/>
      </dsp:nvSpPr>
      <dsp:spPr>
        <a:xfrm>
          <a:off x="0" y="0"/>
          <a:ext cx="4032449" cy="40324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5493E-3ABD-4DEB-9A4D-C6A9F1153080}">
      <dsp:nvSpPr>
        <dsp:cNvPr id="0" name=""/>
        <dsp:cNvSpPr/>
      </dsp:nvSpPr>
      <dsp:spPr>
        <a:xfrm>
          <a:off x="2016224" y="0"/>
          <a:ext cx="5230876" cy="4032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Управление продуктом </a:t>
          </a:r>
          <a:endParaRPr lang="ru-RU" sz="2400" kern="1200"/>
        </a:p>
      </dsp:txBody>
      <dsp:txXfrm>
        <a:off x="2016224" y="0"/>
        <a:ext cx="5230876" cy="504057"/>
      </dsp:txXfrm>
    </dsp:sp>
    <dsp:sp modelId="{7952984F-CBD6-4E67-96F5-0E0E8D4D044A}">
      <dsp:nvSpPr>
        <dsp:cNvPr id="0" name=""/>
        <dsp:cNvSpPr/>
      </dsp:nvSpPr>
      <dsp:spPr>
        <a:xfrm>
          <a:off x="329452" y="500763"/>
          <a:ext cx="3326769" cy="332676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DA5ED-CAAD-4C54-9A64-3E3C1DE297F1}">
      <dsp:nvSpPr>
        <dsp:cNvPr id="0" name=""/>
        <dsp:cNvSpPr/>
      </dsp:nvSpPr>
      <dsp:spPr>
        <a:xfrm>
          <a:off x="2016224" y="504057"/>
          <a:ext cx="5230876" cy="33267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Управление программой </a:t>
          </a:r>
          <a:endParaRPr lang="ru-RU" sz="2400" kern="1200"/>
        </a:p>
      </dsp:txBody>
      <dsp:txXfrm>
        <a:off x="2016224" y="504057"/>
        <a:ext cx="5230876" cy="504057"/>
      </dsp:txXfrm>
    </dsp:sp>
    <dsp:sp modelId="{7B00A8FD-843C-4BB8-B82A-C1E74EFCBBE5}">
      <dsp:nvSpPr>
        <dsp:cNvPr id="0" name=""/>
        <dsp:cNvSpPr/>
      </dsp:nvSpPr>
      <dsp:spPr>
        <a:xfrm>
          <a:off x="705679" y="1008114"/>
          <a:ext cx="2621089" cy="26210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8240-A63D-47B0-8E3B-0422034A2037}">
      <dsp:nvSpPr>
        <dsp:cNvPr id="0" name=""/>
        <dsp:cNvSpPr/>
      </dsp:nvSpPr>
      <dsp:spPr>
        <a:xfrm>
          <a:off x="2016224" y="1008114"/>
          <a:ext cx="5230876" cy="2621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Разработка </a:t>
          </a:r>
          <a:endParaRPr lang="ru-RU" sz="2400" kern="1200"/>
        </a:p>
      </dsp:txBody>
      <dsp:txXfrm>
        <a:off x="2016224" y="1008114"/>
        <a:ext cx="5230876" cy="504053"/>
      </dsp:txXfrm>
    </dsp:sp>
    <dsp:sp modelId="{1FDC6B66-1A05-4BD5-BB05-7B053F1AD601}">
      <dsp:nvSpPr>
        <dsp:cNvPr id="0" name=""/>
        <dsp:cNvSpPr/>
      </dsp:nvSpPr>
      <dsp:spPr>
        <a:xfrm>
          <a:off x="1058517" y="1512168"/>
          <a:ext cx="1915413" cy="19154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43589-FD93-452D-ADDC-CD00C41CADFC}">
      <dsp:nvSpPr>
        <dsp:cNvPr id="0" name=""/>
        <dsp:cNvSpPr/>
      </dsp:nvSpPr>
      <dsp:spPr>
        <a:xfrm>
          <a:off x="2016224" y="1512168"/>
          <a:ext cx="5230876" cy="1915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Удовлетворение потребителя </a:t>
          </a:r>
          <a:endParaRPr lang="ru-RU" sz="2400" kern="1200"/>
        </a:p>
      </dsp:txBody>
      <dsp:txXfrm>
        <a:off x="2016224" y="1512168"/>
        <a:ext cx="5230876" cy="504057"/>
      </dsp:txXfrm>
    </dsp:sp>
    <dsp:sp modelId="{F0BE1357-E41F-4279-9496-046BF9E5CE07}">
      <dsp:nvSpPr>
        <dsp:cNvPr id="0" name=""/>
        <dsp:cNvSpPr/>
      </dsp:nvSpPr>
      <dsp:spPr>
        <a:xfrm>
          <a:off x="1411357" y="2016225"/>
          <a:ext cx="1209733" cy="12097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24260-1D7A-44F0-864D-0DE5CE267B34}">
      <dsp:nvSpPr>
        <dsp:cNvPr id="0" name=""/>
        <dsp:cNvSpPr/>
      </dsp:nvSpPr>
      <dsp:spPr>
        <a:xfrm>
          <a:off x="2016224" y="2016225"/>
          <a:ext cx="5230876" cy="12097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Тестирование </a:t>
          </a:r>
          <a:endParaRPr lang="ru-RU" sz="2400" kern="1200"/>
        </a:p>
      </dsp:txBody>
      <dsp:txXfrm>
        <a:off x="2016224" y="2016225"/>
        <a:ext cx="5230876" cy="504057"/>
      </dsp:txXfrm>
    </dsp:sp>
    <dsp:sp modelId="{3E4E0521-BD40-4ADE-AA72-FA3C3473E45E}">
      <dsp:nvSpPr>
        <dsp:cNvPr id="0" name=""/>
        <dsp:cNvSpPr/>
      </dsp:nvSpPr>
      <dsp:spPr>
        <a:xfrm>
          <a:off x="1764197" y="2520283"/>
          <a:ext cx="504053" cy="5040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7BCD7-F37C-4F59-B859-6EC19B49232C}">
      <dsp:nvSpPr>
        <dsp:cNvPr id="0" name=""/>
        <dsp:cNvSpPr/>
      </dsp:nvSpPr>
      <dsp:spPr>
        <a:xfrm>
          <a:off x="2016224" y="2520283"/>
          <a:ext cx="5230876" cy="504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Управление выпуском</a:t>
          </a:r>
          <a:endParaRPr lang="ru-RU" sz="2400" kern="1200"/>
        </a:p>
      </dsp:txBody>
      <dsp:txXfrm>
        <a:off x="2016224" y="2520283"/>
        <a:ext cx="5230876" cy="5040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1A3E-1383-4F1C-99D0-46FC33212433}">
      <dsp:nvSpPr>
        <dsp:cNvPr id="0" name=""/>
        <dsp:cNvSpPr/>
      </dsp:nvSpPr>
      <dsp:spPr>
        <a:xfrm>
          <a:off x="0" y="22232"/>
          <a:ext cx="7005368" cy="1737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Основными или общими характеристиками данной группы технологий является: </a:t>
          </a:r>
          <a:endParaRPr lang="ru-RU" sz="3300" kern="1200"/>
        </a:p>
      </dsp:txBody>
      <dsp:txXfrm>
        <a:off x="84815" y="107047"/>
        <a:ext cx="6835738" cy="1567820"/>
      </dsp:txXfrm>
    </dsp:sp>
    <dsp:sp modelId="{8EEC178E-A3F6-4107-94F8-6FEF16B42D91}">
      <dsp:nvSpPr>
        <dsp:cNvPr id="0" name=""/>
        <dsp:cNvSpPr/>
      </dsp:nvSpPr>
      <dsp:spPr>
        <a:xfrm>
          <a:off x="0" y="1759683"/>
          <a:ext cx="7005368" cy="232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2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smtClean="0"/>
            <a:t>получение быстрых результатов в малом проекте с ограниченными ресурсами; 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smtClean="0"/>
            <a:t>малая рабочая группа (до 50 человек);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smtClean="0"/>
            <a:t>короткий цикл разработки (до 6 месяцев). </a:t>
          </a:r>
          <a:endParaRPr lang="ru-RU" sz="2600" kern="1200"/>
        </a:p>
      </dsp:txBody>
      <dsp:txXfrm>
        <a:off x="0" y="1759683"/>
        <a:ext cx="7005368" cy="232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6BF15-0268-4887-B694-31E333383037}">
      <dsp:nvSpPr>
        <dsp:cNvPr id="0" name=""/>
        <dsp:cNvSpPr/>
      </dsp:nvSpPr>
      <dsp:spPr>
        <a:xfrm>
          <a:off x="0" y="995451"/>
          <a:ext cx="7632848" cy="13272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67212-C4DD-4F79-ACCB-FB0B6C2B6285}">
      <dsp:nvSpPr>
        <dsp:cNvPr id="0" name=""/>
        <dsp:cNvSpPr/>
      </dsp:nvSpPr>
      <dsp:spPr>
        <a:xfrm>
          <a:off x="3354" y="0"/>
          <a:ext cx="2213824" cy="132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Программа должна помогать выполнить задачу, а не становиться этой за-дачей.</a:t>
          </a:r>
          <a:endParaRPr lang="ru-RU" sz="1600" kern="1200" dirty="0"/>
        </a:p>
      </dsp:txBody>
      <dsp:txXfrm>
        <a:off x="3354" y="0"/>
        <a:ext cx="2213824" cy="1327268"/>
      </dsp:txXfrm>
    </dsp:sp>
    <dsp:sp modelId="{3CED3B39-28C4-48F2-94F3-8E986ED684AA}">
      <dsp:nvSpPr>
        <dsp:cNvPr id="0" name=""/>
        <dsp:cNvSpPr/>
      </dsp:nvSpPr>
      <dsp:spPr>
        <a:xfrm>
          <a:off x="944357" y="1493177"/>
          <a:ext cx="331817" cy="331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4D4B7-FBC4-483B-8996-04CB0CC69DAD}">
      <dsp:nvSpPr>
        <dsp:cNvPr id="0" name=""/>
        <dsp:cNvSpPr/>
      </dsp:nvSpPr>
      <dsp:spPr>
        <a:xfrm>
          <a:off x="2327869" y="1990903"/>
          <a:ext cx="2213824" cy="132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работе с программой пользователь не должен ощущать себя дураком.</a:t>
          </a:r>
          <a:endParaRPr lang="ru-RU" sz="1600" kern="1200" dirty="0"/>
        </a:p>
      </dsp:txBody>
      <dsp:txXfrm>
        <a:off x="2327869" y="1990903"/>
        <a:ext cx="2213824" cy="1327268"/>
      </dsp:txXfrm>
    </dsp:sp>
    <dsp:sp modelId="{CA216C5B-1A78-40A1-8AF8-A11DA5BD89FD}">
      <dsp:nvSpPr>
        <dsp:cNvPr id="0" name=""/>
        <dsp:cNvSpPr/>
      </dsp:nvSpPr>
      <dsp:spPr>
        <a:xfrm>
          <a:off x="3268873" y="1493177"/>
          <a:ext cx="331817" cy="331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09F5E-355D-422B-8A9B-9FB124972141}">
      <dsp:nvSpPr>
        <dsp:cNvPr id="0" name=""/>
        <dsp:cNvSpPr/>
      </dsp:nvSpPr>
      <dsp:spPr>
        <a:xfrm>
          <a:off x="4652384" y="0"/>
          <a:ext cx="2213824" cy="132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Программа должна работать так, чтобы пользователь не считал компьютер дураком.</a:t>
          </a:r>
          <a:endParaRPr lang="ru-RU" sz="1600" kern="1200" dirty="0"/>
        </a:p>
      </dsp:txBody>
      <dsp:txXfrm>
        <a:off x="4652384" y="0"/>
        <a:ext cx="2213824" cy="1327268"/>
      </dsp:txXfrm>
    </dsp:sp>
    <dsp:sp modelId="{B5A9D5F7-3B46-4729-8DB9-B9623EE364B3}">
      <dsp:nvSpPr>
        <dsp:cNvPr id="0" name=""/>
        <dsp:cNvSpPr/>
      </dsp:nvSpPr>
      <dsp:spPr>
        <a:xfrm>
          <a:off x="5593388" y="1493177"/>
          <a:ext cx="331817" cy="331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13345-A28C-4DCC-AF14-6510EFFBBD19}">
      <dsp:nvSpPr>
        <dsp:cNvPr id="0" name=""/>
        <dsp:cNvSpPr/>
      </dsp:nvSpPr>
      <dsp:spPr>
        <a:xfrm rot="21300000">
          <a:off x="19013" y="1449221"/>
          <a:ext cx="6157985" cy="70518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AC877-B729-4B10-B313-3D49F21F9291}">
      <dsp:nvSpPr>
        <dsp:cNvPr id="0" name=""/>
        <dsp:cNvSpPr/>
      </dsp:nvSpPr>
      <dsp:spPr>
        <a:xfrm>
          <a:off x="743521" y="180181"/>
          <a:ext cx="1858803" cy="14414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30BE9-CFCB-48D2-B032-B84EAD693B16}">
      <dsp:nvSpPr>
        <dsp:cNvPr id="0" name=""/>
        <dsp:cNvSpPr/>
      </dsp:nvSpPr>
      <dsp:spPr>
        <a:xfrm>
          <a:off x="3283886" y="0"/>
          <a:ext cx="1982724" cy="151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Графический интерфейс</a:t>
          </a:r>
          <a:endParaRPr lang="ru-RU" sz="2100" kern="1200" dirty="0"/>
        </a:p>
      </dsp:txBody>
      <dsp:txXfrm>
        <a:off x="3283886" y="0"/>
        <a:ext cx="1982724" cy="1513522"/>
      </dsp:txXfrm>
    </dsp:sp>
    <dsp:sp modelId="{61833921-3DFD-48AA-9C5D-AE9D6F68A806}">
      <dsp:nvSpPr>
        <dsp:cNvPr id="0" name=""/>
        <dsp:cNvSpPr/>
      </dsp:nvSpPr>
      <dsp:spPr>
        <a:xfrm>
          <a:off x="3593687" y="1981993"/>
          <a:ext cx="1858803" cy="14414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1A5DC-21E3-4DB4-B7EA-2F74B9AE7C6F}">
      <dsp:nvSpPr>
        <dsp:cNvPr id="0" name=""/>
        <dsp:cNvSpPr/>
      </dsp:nvSpPr>
      <dsp:spPr>
        <a:xfrm>
          <a:off x="929401" y="2090102"/>
          <a:ext cx="1982724" cy="151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Диалоговый режим</a:t>
          </a:r>
          <a:endParaRPr lang="ru-RU" sz="2100" kern="1200" dirty="0"/>
        </a:p>
      </dsp:txBody>
      <dsp:txXfrm>
        <a:off x="929401" y="2090102"/>
        <a:ext cx="1982724" cy="1513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E1E8EF-F6CD-440D-AA29-680560C8B386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9289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требований и внешнее проектирование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229200"/>
            <a:ext cx="5184576" cy="576064"/>
          </a:xfrm>
        </p:spPr>
        <p:txBody>
          <a:bodyPr/>
          <a:lstStyle/>
          <a:p>
            <a:r>
              <a:rPr lang="ru-RU" dirty="0" smtClean="0"/>
              <a:t>Хабибрахманова Алсу Ильгамовна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2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Фазы </a:t>
            </a:r>
            <a:r>
              <a:rPr lang="ru-RU" dirty="0"/>
              <a:t>в выработке требований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483606"/>
              </p:ext>
            </p:extLst>
          </p:nvPr>
        </p:nvGraphicFramePr>
        <p:xfrm>
          <a:off x="1115616" y="1844824"/>
          <a:ext cx="6912767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1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Результатом работы по выработке требований обычно является </a:t>
            </a:r>
            <a:r>
              <a:rPr lang="ru-RU" sz="2800" b="1" dirty="0" smtClean="0"/>
              <a:t>соответствующий </a:t>
            </a:r>
            <a:r>
              <a:rPr lang="ru-RU" sz="2800" b="1" dirty="0"/>
              <a:t>документ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888432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/>
              <a:t>•	</a:t>
            </a:r>
            <a:r>
              <a:rPr lang="ru-RU" sz="5100" dirty="0"/>
              <a:t>достаточным для идентификации целей ПИ, его среды, преимуществ и недостатков ПИ для пользователя, состава и конфигурации ресурсов для его работы;</a:t>
            </a:r>
          </a:p>
          <a:p>
            <a:r>
              <a:rPr lang="ru-RU" sz="5100" dirty="0" smtClean="0"/>
              <a:t>•</a:t>
            </a:r>
            <a:r>
              <a:rPr lang="ru-RU" sz="5100" dirty="0"/>
              <a:t>	достаточно полным, чтобы в последующем при разработке исключить серьезные модификации и пересмотр требований;</a:t>
            </a:r>
          </a:p>
          <a:p>
            <a:r>
              <a:rPr lang="ru-RU" sz="5100" dirty="0" smtClean="0"/>
              <a:t>•</a:t>
            </a:r>
            <a:r>
              <a:rPr lang="ru-RU" sz="5100" dirty="0"/>
              <a:t>	достаточным для просмотра и утверждения администрацией на основе его реализуемости в соответствии с выбранными критериями.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5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6965245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Цели </a:t>
            </a:r>
            <a:r>
              <a:rPr lang="ru-RU" dirty="0"/>
              <a:t>разработки ПО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887399"/>
              </p:ext>
            </p:extLst>
          </p:nvPr>
        </p:nvGraphicFramePr>
        <p:xfrm>
          <a:off x="827584" y="1340768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8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Надежность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344816" cy="45365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среднее время наработки на сбой для каждого вида сбоя (ПИ, </a:t>
            </a:r>
            <a:r>
              <a:rPr lang="ru-RU" b="1" dirty="0" smtClean="0"/>
              <a:t>пользователь</a:t>
            </a:r>
            <a:r>
              <a:rPr lang="ru-RU" b="1" dirty="0"/>
              <a:t>, отдельная функция) и степень важности сбоя;</a:t>
            </a:r>
          </a:p>
          <a:p>
            <a:r>
              <a:rPr lang="ru-RU" b="1" dirty="0" smtClean="0"/>
              <a:t>среднее </a:t>
            </a:r>
            <a:r>
              <a:rPr lang="ru-RU" b="1" dirty="0"/>
              <a:t>время восстановления ПИ после сбоя;</a:t>
            </a:r>
          </a:p>
          <a:p>
            <a:r>
              <a:rPr lang="ru-RU" b="1" dirty="0" smtClean="0"/>
              <a:t>цели </a:t>
            </a:r>
            <a:r>
              <a:rPr lang="ru-RU" b="1" dirty="0"/>
              <a:t>по числу ошибок ПИ по категориям сложности и времени </a:t>
            </a:r>
            <a:r>
              <a:rPr lang="ru-RU" b="1" dirty="0" smtClean="0"/>
              <a:t>обнаружения</a:t>
            </a:r>
            <a:r>
              <a:rPr lang="ru-RU" b="1" dirty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последствия сбоев системы и наиболее важных функций;</a:t>
            </a:r>
          </a:p>
          <a:p>
            <a:r>
              <a:rPr lang="ru-RU" b="1" dirty="0" smtClean="0"/>
              <a:t>допустимый </a:t>
            </a:r>
            <a:r>
              <a:rPr lang="ru-RU" b="1" dirty="0"/>
              <a:t>объем данных, утрачиваемых во время сбоя, и уровень обеспечения безопасности;</a:t>
            </a:r>
          </a:p>
          <a:p>
            <a:r>
              <a:rPr lang="ru-RU" b="1" dirty="0" smtClean="0"/>
              <a:t>функции</a:t>
            </a:r>
            <a:r>
              <a:rPr lang="ru-RU" b="1" dirty="0"/>
              <a:t>, необходимые для обнаружения и исправления ошибок, а также обеспечение устойчивости к ним;</a:t>
            </a:r>
          </a:p>
          <a:p>
            <a:r>
              <a:rPr lang="ru-RU" b="1" dirty="0"/>
              <a:t> </a:t>
            </a:r>
            <a:r>
              <a:rPr lang="ru-RU" b="1" dirty="0" smtClean="0"/>
              <a:t>возможности </a:t>
            </a:r>
            <a:r>
              <a:rPr lang="ru-RU" b="1" dirty="0"/>
              <a:t>обнаружения ошибок пользователя и аппаратуры, а также восстановления работоспособности.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внешних спецификаций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5"/>
            <a:ext cx="6840760" cy="3590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Внешнее проектирование — </a:t>
            </a:r>
            <a:r>
              <a:rPr lang="ru-RU" dirty="0"/>
              <a:t>это процесс описания планируемого </a:t>
            </a:r>
            <a:r>
              <a:rPr lang="ru-RU" dirty="0" smtClean="0"/>
              <a:t>поведения </a:t>
            </a:r>
            <a:r>
              <a:rPr lang="ru-RU" dirty="0"/>
              <a:t>разрабатываемого ПИ с точки зрения потенциальных пользователей.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Целью </a:t>
            </a:r>
            <a:r>
              <a:rPr lang="ru-RU" dirty="0"/>
              <a:t>этого процесса является конкретизация внешних взаимодействий </a:t>
            </a:r>
            <a:r>
              <a:rPr lang="ru-RU" dirty="0" smtClean="0"/>
              <a:t>будущего </a:t>
            </a:r>
            <a:r>
              <a:rPr lang="ru-RU" dirty="0"/>
              <a:t>ПИ без детализации внутреннего устройства. </a:t>
            </a:r>
          </a:p>
        </p:txBody>
      </p:sp>
    </p:spTree>
    <p:extLst>
      <p:ext uri="{BB962C8B-B14F-4D97-AF65-F5344CB8AC3E}">
        <p14:creationId xmlns:p14="http://schemas.microsoft.com/office/powerpoint/2010/main" val="36565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6327805" cy="4670333"/>
          </a:xfrm>
        </p:spPr>
        <p:txBody>
          <a:bodyPr>
            <a:normAutofit/>
          </a:bodyPr>
          <a:lstStyle/>
          <a:p>
            <a:r>
              <a:rPr lang="ru-RU" dirty="0"/>
              <a:t>Система с </a:t>
            </a:r>
            <a:r>
              <a:rPr lang="ru-RU" b="1" i="1" dirty="0"/>
              <a:t>концептуальной целостностью </a:t>
            </a:r>
            <a:r>
              <a:rPr lang="ru-RU" dirty="0"/>
              <a:t>должна иметь </a:t>
            </a:r>
            <a:r>
              <a:rPr lang="ru-RU" u="sng" dirty="0"/>
              <a:t>следующую характеристику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«все </a:t>
            </a:r>
            <a:r>
              <a:rPr lang="ru-RU" i="1" dirty="0"/>
              <a:t>средства, доступные одному пользователю, должны быть доступны и другим пользователям, т.е. интерфейсы пользователей должны быть </a:t>
            </a:r>
            <a:r>
              <a:rPr lang="ru-RU" i="1" dirty="0" smtClean="0"/>
              <a:t>идентичны.»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337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6615837" cy="3590213"/>
          </a:xfrm>
        </p:spPr>
        <p:txBody>
          <a:bodyPr/>
          <a:lstStyle/>
          <a:p>
            <a:r>
              <a:rPr lang="ru-RU" dirty="0"/>
              <a:t>1)	доведение до минимума ошибок пользователя;</a:t>
            </a:r>
          </a:p>
          <a:p>
            <a:r>
              <a:rPr lang="ru-RU" dirty="0"/>
              <a:t>2)	обнаружение ошибок пользователя в случае их возникновения;</a:t>
            </a:r>
          </a:p>
          <a:p>
            <a:r>
              <a:rPr lang="ru-RU" dirty="0"/>
              <a:t>3)	доведение до минимума сложности разрабатываемого ПИ.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76470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Проектировщик должен </a:t>
            </a:r>
            <a:r>
              <a:rPr lang="ru-RU" sz="3200" b="1" dirty="0">
                <a:latin typeface="+mj-lt"/>
              </a:rPr>
              <a:t>решить три проблемы</a:t>
            </a:r>
            <a:r>
              <a:rPr lang="ru-RU" b="1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116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83206"/>
              </p:ext>
            </p:extLst>
          </p:nvPr>
        </p:nvGraphicFramePr>
        <p:xfrm>
          <a:off x="1042988" y="2133600"/>
          <a:ext cx="6616700" cy="358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76470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Разработка внешних спецификаций разбивается на две части: 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Детальный внешний проект каждой функции пользователя должен </a:t>
            </a:r>
            <a:r>
              <a:rPr lang="ru-RU" sz="2400" b="1" dirty="0" smtClean="0">
                <a:latin typeface="+mj-lt"/>
              </a:rPr>
              <a:t>включать </a:t>
            </a:r>
            <a:r>
              <a:rPr lang="ru-RU" sz="2400" b="1" dirty="0">
                <a:latin typeface="+mj-lt"/>
              </a:rPr>
              <a:t>следующую информацию</a:t>
            </a:r>
            <a:r>
              <a:rPr lang="ru-RU" sz="3200" b="1" dirty="0">
                <a:latin typeface="+mj-lt"/>
              </a:rPr>
              <a:t>:</a:t>
            </a:r>
            <a:endParaRPr lang="ru-RU" b="1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05155"/>
            <a:ext cx="6984776" cy="3603812"/>
          </a:xfrm>
        </p:spPr>
        <p:txBody>
          <a:bodyPr>
            <a:normAutofit/>
          </a:bodyPr>
          <a:lstStyle/>
          <a:p>
            <a:r>
              <a:rPr lang="ru-RU" dirty="0"/>
              <a:t>1.	Описание входных данных.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	Описание выходных данных.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	Преобразование системы.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	Характеристики надежности.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	Эффективность.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	Замечания по программированию. </a:t>
            </a:r>
          </a:p>
        </p:txBody>
      </p:sp>
    </p:spTree>
    <p:extLst>
      <p:ext uri="{BB962C8B-B14F-4D97-AF65-F5344CB8AC3E}">
        <p14:creationId xmlns:p14="http://schemas.microsoft.com/office/powerpoint/2010/main" val="1950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Чтобы изменения в проекте не приводили к дополнительным ошибкам, </a:t>
            </a:r>
            <a:r>
              <a:rPr lang="ru-RU" sz="2400" b="1" dirty="0" smtClean="0">
                <a:latin typeface="+mj-lt"/>
              </a:rPr>
              <a:t>соблюдать следующие </a:t>
            </a:r>
            <a:r>
              <a:rPr lang="ru-RU" sz="2400" b="1" dirty="0">
                <a:latin typeface="+mj-lt"/>
              </a:rPr>
              <a:t>правила</a:t>
            </a:r>
            <a:endParaRPr lang="ru-RU" b="1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88144"/>
            <a:ext cx="7344816" cy="40051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	Во время всего периода работы над проектом поддерживать </a:t>
            </a:r>
            <a:r>
              <a:rPr lang="ru-RU" dirty="0" smtClean="0"/>
              <a:t>документацию </a:t>
            </a:r>
            <a:r>
              <a:rPr lang="ru-RU" dirty="0"/>
              <a:t>на уровне последних решений.</a:t>
            </a:r>
          </a:p>
          <a:p>
            <a:r>
              <a:rPr lang="ru-RU" dirty="0" smtClean="0"/>
              <a:t>2</a:t>
            </a:r>
            <a:r>
              <a:rPr lang="ru-RU" dirty="0"/>
              <a:t>.	Фиксировать результаты каждого этапа процесса проектирования. Требования и цели фиксируются после их утверждения, внешние </a:t>
            </a:r>
            <a:r>
              <a:rPr lang="ru-RU" dirty="0" smtClean="0"/>
              <a:t>спецификации </a:t>
            </a:r>
            <a:r>
              <a:rPr lang="ru-RU" dirty="0"/>
              <a:t>— после успешного завершения проверки их правильности. Изменения должны также проходить формальную процедуру утверждения.</a:t>
            </a:r>
          </a:p>
          <a:p>
            <a:r>
              <a:rPr lang="ru-RU" dirty="0" smtClean="0"/>
              <a:t>3</a:t>
            </a:r>
            <a:r>
              <a:rPr lang="ru-RU" dirty="0"/>
              <a:t>.	Проверять каждое внесенное изменение до такой степени, до которой проверялось исходное решение.</a:t>
            </a:r>
          </a:p>
          <a:p>
            <a:r>
              <a:rPr lang="ru-RU" dirty="0"/>
              <a:t>4.	Контролировать, чтобы нужные изменения были сделаны на всех уровнях разработки ПИ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5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Общая </a:t>
            </a:r>
            <a:r>
              <a:rPr lang="ru-RU" dirty="0">
                <a:hlinkClick r:id="rId2" action="ppaction://hlinksldjump"/>
              </a:rPr>
              <a:t>схема процесса создания </a:t>
            </a:r>
            <a:r>
              <a:rPr lang="ru-RU" dirty="0" smtClean="0">
                <a:hlinkClick r:id="rId2" action="ppaction://hlinksldjump"/>
              </a:rPr>
              <a:t>ПО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Разработка </a:t>
            </a:r>
            <a:r>
              <a:rPr lang="ru-RU" dirty="0">
                <a:hlinkClick r:id="rId3" action="ppaction://hlinksldjump"/>
              </a:rPr>
              <a:t>требований к </a:t>
            </a:r>
            <a:r>
              <a:rPr lang="ru-RU" dirty="0" smtClean="0">
                <a:hlinkClick r:id="rId3" action="ppaction://hlinksldjump"/>
              </a:rPr>
              <a:t>ПО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Цели </a:t>
            </a:r>
            <a:r>
              <a:rPr lang="ru-RU" dirty="0">
                <a:hlinkClick r:id="rId4" action="ppaction://hlinksldjump"/>
              </a:rPr>
              <a:t>разработки </a:t>
            </a:r>
            <a:r>
              <a:rPr lang="ru-RU" dirty="0" smtClean="0">
                <a:hlinkClick r:id="rId4" action="ppaction://hlinksldjump"/>
              </a:rPr>
              <a:t>ПО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Разработка </a:t>
            </a:r>
            <a:r>
              <a:rPr lang="ru-RU" dirty="0">
                <a:hlinkClick r:id="rId5" action="ppaction://hlinksldjump"/>
              </a:rPr>
              <a:t>внешних спецификаций </a:t>
            </a:r>
            <a:r>
              <a:rPr lang="ru-RU" dirty="0" smtClean="0">
                <a:hlinkClick r:id="rId5" action="ppaction://hlinksldjump"/>
              </a:rPr>
              <a:t>проекта</a:t>
            </a:r>
            <a:endParaRPr lang="ru-RU" dirty="0" smtClean="0"/>
          </a:p>
          <a:p>
            <a:r>
              <a:rPr lang="ru-RU" dirty="0"/>
              <a:t>Технологии проектирования ПО</a:t>
            </a:r>
          </a:p>
        </p:txBody>
      </p:sp>
    </p:spTree>
    <p:extLst>
      <p:ext uri="{BB962C8B-B14F-4D97-AF65-F5344CB8AC3E}">
        <p14:creationId xmlns:p14="http://schemas.microsoft.com/office/powerpoint/2010/main" val="71928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232684" cy="88322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Проектирование и разработка интерфейса ПО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8849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Основы </a:t>
            </a:r>
            <a:r>
              <a:rPr lang="ru-RU" sz="3200" b="1" dirty="0">
                <a:latin typeface="+mj-lt"/>
              </a:rPr>
              <a:t>построения интерфейсов</a:t>
            </a:r>
            <a:endParaRPr lang="ru-RU" sz="3200" b="1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23728" y="1841922"/>
            <a:ext cx="6268413" cy="18108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i="1" dirty="0"/>
              <a:t>Лучший пользовательский интерфейс — это такой интерфейс, </a:t>
            </a:r>
            <a:r>
              <a:rPr lang="ru-RU" sz="1800" i="1" dirty="0" smtClean="0"/>
              <a:t>которому </a:t>
            </a:r>
            <a:r>
              <a:rPr lang="ru-RU" sz="1800" i="1" dirty="0"/>
              <a:t>пользователь не должен уделять много внимания, почти не замечать его.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81021539"/>
              </p:ext>
            </p:extLst>
          </p:nvPr>
        </p:nvGraphicFramePr>
        <p:xfrm>
          <a:off x="827584" y="2919140"/>
          <a:ext cx="7632848" cy="331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Основные требования к построению интерфейса</a:t>
            </a:r>
            <a:endParaRPr lang="ru-RU" sz="3200" b="1" dirty="0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755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7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latin typeface="+mj-lt"/>
              </a:rPr>
              <a:t>Описание сценария диалога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841922"/>
            <a:ext cx="4513506" cy="40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232684" cy="883226"/>
          </a:xfrm>
        </p:spPr>
        <p:txBody>
          <a:bodyPr>
            <a:normAutofit/>
          </a:bodyPr>
          <a:lstStyle/>
          <a:p>
            <a:r>
              <a:rPr lang="ru-RU" sz="3200" b="1" dirty="0"/>
              <a:t>Технологии проектирования ПО</a:t>
            </a:r>
          </a:p>
        </p:txBody>
      </p:sp>
    </p:spTree>
    <p:extLst>
      <p:ext uri="{BB962C8B-B14F-4D97-AF65-F5344CB8AC3E}">
        <p14:creationId xmlns:p14="http://schemas.microsoft.com/office/powerpoint/2010/main" val="84664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416824" cy="21602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/>
              <a:t>Технология разработки ПО </a:t>
            </a:r>
            <a:r>
              <a:rPr lang="ru-RU" sz="2700" dirty="0"/>
              <a:t>– это совокупность процессов и методов создания программного продукта. Промышленные технологии создания программных продуктов имеют несколько обязательных характеристик, среди них: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96952"/>
            <a:ext cx="7344816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поддержки жизненного цикла информационной </a:t>
            </a:r>
            <a:r>
              <a:rPr lang="ru-RU" dirty="0" smtClean="0"/>
              <a:t>системы,</a:t>
            </a:r>
            <a:endParaRPr lang="ru-RU" dirty="0"/>
          </a:p>
          <a:p>
            <a:r>
              <a:rPr lang="ru-RU" dirty="0" smtClean="0"/>
              <a:t>гарантия </a:t>
            </a:r>
            <a:r>
              <a:rPr lang="ru-RU" dirty="0"/>
              <a:t>достижения целей разработки, то есть достижение требований к системе при соблюдении сроков и бюджета,</a:t>
            </a:r>
          </a:p>
          <a:p>
            <a:r>
              <a:rPr lang="ru-RU" dirty="0" smtClean="0"/>
              <a:t> </a:t>
            </a:r>
            <a:r>
              <a:rPr lang="ru-RU" dirty="0"/>
              <a:t>соответствие принципам управляемости,</a:t>
            </a:r>
          </a:p>
          <a:p>
            <a:r>
              <a:rPr lang="ru-RU" dirty="0" smtClean="0"/>
              <a:t>не </a:t>
            </a:r>
            <a:r>
              <a:rPr lang="ru-RU" dirty="0"/>
              <a:t>зависят от средств реализации ИС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41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технологической операции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45624" cy="424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47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20809"/>
              </p:ext>
            </p:extLst>
          </p:nvPr>
        </p:nvGraphicFramePr>
        <p:xfrm>
          <a:off x="899592" y="2132856"/>
          <a:ext cx="7416823" cy="382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522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Оценка по технико-экономическим </a:t>
            </a:r>
            <a:r>
              <a:rPr lang="ru-RU" sz="3200" b="1" dirty="0"/>
              <a:t>характеристикам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функциональные характеристики процессов жизненного цикла,</a:t>
            </a:r>
          </a:p>
          <a:p>
            <a:r>
              <a:rPr lang="ru-RU" dirty="0" smtClean="0"/>
              <a:t>функциональные </a:t>
            </a:r>
            <a:r>
              <a:rPr lang="ru-RU" dirty="0"/>
              <a:t>характеристики применения (среда функционирования, совместимость с другими ТС ПО, соответствие технологическим стандартам),</a:t>
            </a:r>
          </a:p>
          <a:p>
            <a:r>
              <a:rPr lang="ru-RU" dirty="0" smtClean="0"/>
              <a:t> </a:t>
            </a:r>
            <a:r>
              <a:rPr lang="ru-RU" dirty="0"/>
              <a:t>характеристики качества (надежность, удобство использования, эффективность, как осуществляется сопровождение, переносимость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общие характеристики (затраты на технологию, лицензионная политика, оценочный эффект от внедрения ТС ПО, инфраструктура, требуемая для внедрения ТС ПО, доступность и качество обучения, сертификация поставщика, поддержка поставщика).</a:t>
            </a:r>
          </a:p>
        </p:txBody>
      </p:sp>
    </p:spTree>
    <p:extLst>
      <p:ext uri="{BB962C8B-B14F-4D97-AF65-F5344CB8AC3E}">
        <p14:creationId xmlns:p14="http://schemas.microsoft.com/office/powerpoint/2010/main" val="114905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295375" cy="17566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</a:t>
            </a:r>
            <a:r>
              <a:rPr lang="ru-RU" dirty="0"/>
              <a:t>промышленных технологий создания программных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69104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Общая </a:t>
            </a:r>
            <a:r>
              <a:rPr lang="ru-RU" dirty="0"/>
              <a:t>схема процесса создания ПО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6070"/>
              </p:ext>
            </p:extLst>
          </p:nvPr>
        </p:nvGraphicFramePr>
        <p:xfrm>
          <a:off x="755576" y="1988840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0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 Unified Process RUP (IBM)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056784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Основой данной технологии является поэтапное моделирование продукта средствами UML, в ней реализуется итерационный и инкрементный подход к созданию ПО.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системы выполняется в виде нескольких краткосрочных мини-проектов фиксированной длительности (от 2 до 6 недель), называемых итерациями. </a:t>
            </a:r>
            <a:endParaRPr lang="ru-RU" dirty="0" smtClean="0"/>
          </a:p>
          <a:p>
            <a:r>
              <a:rPr lang="ru-RU" dirty="0" smtClean="0"/>
              <a:t>Каждая </a:t>
            </a:r>
            <a:r>
              <a:rPr lang="ru-RU" dirty="0"/>
              <a:t>итерация включает свои собственные этапы анализа требований, проектирования, реализации, тестирования, интеграции и завершается созданием работающей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648586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/>
              <a:t>Основные фазы </a:t>
            </a:r>
            <a:r>
              <a:rPr lang="en-US" dirty="0"/>
              <a:t>RUP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46529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4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/>
              <a:t>Начало (</a:t>
            </a:r>
            <a:r>
              <a:rPr lang="en-US" dirty="0"/>
              <a:t>Inception)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056784" cy="43924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 формируются видение и границы проекта,</a:t>
            </a:r>
          </a:p>
          <a:p>
            <a:r>
              <a:rPr lang="ru-RU" dirty="0"/>
              <a:t> создается экономическое обоснование (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case</a:t>
            </a:r>
            <a:r>
              <a:rPr lang="ru-RU" dirty="0"/>
              <a:t>),</a:t>
            </a:r>
          </a:p>
          <a:p>
            <a:r>
              <a:rPr lang="ru-RU" dirty="0"/>
              <a:t> определяются основные требования, ограничения и ключевая функциональность продукта,</a:t>
            </a:r>
          </a:p>
          <a:p>
            <a:r>
              <a:rPr lang="ru-RU" dirty="0"/>
              <a:t> создается базовая версия,</a:t>
            </a:r>
          </a:p>
          <a:p>
            <a:r>
              <a:rPr lang="ru-RU" dirty="0"/>
              <a:t> оцениваются риски.</a:t>
            </a:r>
          </a:p>
          <a:p>
            <a:r>
              <a:rPr lang="ru-RU" dirty="0"/>
              <a:t>Результатами начальной фазы являются:</a:t>
            </a:r>
          </a:p>
          <a:p>
            <a:r>
              <a:rPr lang="ru-RU" dirty="0"/>
              <a:t> общее описание системы: основные требования к проекту, его характеристики и ограничения,</a:t>
            </a:r>
          </a:p>
          <a:p>
            <a:r>
              <a:rPr lang="ru-RU" dirty="0"/>
              <a:t> начальная модель вариантов использования (степень готовности - 10-20%),</a:t>
            </a:r>
          </a:p>
          <a:p>
            <a:r>
              <a:rPr lang="ru-RU" dirty="0"/>
              <a:t> начальный проектный глоссарий (словарь терминов),</a:t>
            </a:r>
          </a:p>
          <a:p>
            <a:r>
              <a:rPr lang="ru-RU" dirty="0"/>
              <a:t> начальный бизнес-план,</a:t>
            </a:r>
          </a:p>
          <a:p>
            <a:r>
              <a:rPr lang="ru-RU" dirty="0"/>
              <a:t> план проекта, отражающий стадии и итерации,</a:t>
            </a:r>
          </a:p>
          <a:p>
            <a:r>
              <a:rPr lang="ru-RU" dirty="0"/>
              <a:t> один или несколько прототипов.</a:t>
            </a:r>
          </a:p>
        </p:txBody>
      </p:sp>
    </p:spTree>
    <p:extLst>
      <p:ext uri="{BB962C8B-B14F-4D97-AF65-F5344CB8AC3E}">
        <p14:creationId xmlns:p14="http://schemas.microsoft.com/office/powerpoint/2010/main" val="413450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739210"/>
          </a:xfrm>
        </p:spPr>
        <p:txBody>
          <a:bodyPr>
            <a:noAutofit/>
          </a:bodyPr>
          <a:lstStyle/>
          <a:p>
            <a:r>
              <a:rPr lang="ru-RU" sz="3200" b="1" dirty="0"/>
              <a:t>Детальная разработка (</a:t>
            </a:r>
            <a:r>
              <a:rPr lang="en-US" sz="3200" b="1" dirty="0"/>
              <a:t>Elaboration</a:t>
            </a:r>
            <a:r>
              <a:rPr lang="en-US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272808" cy="4392488"/>
          </a:xfrm>
        </p:spPr>
        <p:txBody>
          <a:bodyPr>
            <a:noAutofit/>
          </a:bodyPr>
          <a:lstStyle/>
          <a:p>
            <a:r>
              <a:rPr lang="ru-RU" dirty="0" smtClean="0"/>
              <a:t>Документирование </a:t>
            </a:r>
            <a:r>
              <a:rPr lang="ru-RU" dirty="0"/>
              <a:t>требований (включая детальное описание для большинства прецедентов использования).</a:t>
            </a:r>
          </a:p>
          <a:p>
            <a:r>
              <a:rPr lang="ru-RU" dirty="0" smtClean="0"/>
              <a:t> </a:t>
            </a:r>
            <a:r>
              <a:rPr lang="ru-RU" dirty="0"/>
              <a:t>Получение спроектированной, реализованной и оттестированной исполняемой архитектуры.</a:t>
            </a:r>
          </a:p>
          <a:p>
            <a:r>
              <a:rPr lang="ru-RU" dirty="0" smtClean="0"/>
              <a:t> </a:t>
            </a:r>
            <a:r>
              <a:rPr lang="ru-RU" dirty="0"/>
              <a:t>Обновление экономического обоснования и получение более точных оценок сроков и стоимости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Снижение </a:t>
            </a:r>
            <a:r>
              <a:rPr lang="ru-RU" dirty="0"/>
              <a:t>основных рисков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15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76875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Результатами фазы разработки </a:t>
            </a:r>
            <a:r>
              <a:rPr lang="ru-RU" dirty="0"/>
              <a:t>являются:</a:t>
            </a:r>
          </a:p>
          <a:p>
            <a:r>
              <a:rPr lang="ru-RU" dirty="0" smtClean="0"/>
              <a:t> </a:t>
            </a:r>
            <a:r>
              <a:rPr lang="ru-RU" dirty="0"/>
              <a:t>модель вариантов использования (завершенная, по крайней мере, на 80%), определяющая функциональные требования к системе;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дополнительных требований, включая требования нефункционального характера и требования, не связанные с конкретными вариантами использования;</a:t>
            </a:r>
          </a:p>
          <a:p>
            <a:r>
              <a:rPr lang="ru-RU" dirty="0" smtClean="0"/>
              <a:t>описание </a:t>
            </a:r>
            <a:r>
              <a:rPr lang="ru-RU" dirty="0"/>
              <a:t>базовой архитектуры будущей системы.</a:t>
            </a:r>
          </a:p>
          <a:p>
            <a:r>
              <a:rPr lang="ru-RU" dirty="0"/>
              <a:t>работающий прототип;</a:t>
            </a:r>
          </a:p>
          <a:p>
            <a:r>
              <a:rPr lang="ru-RU" dirty="0" smtClean="0"/>
              <a:t>уточненный </a:t>
            </a:r>
            <a:r>
              <a:rPr lang="ru-RU" dirty="0"/>
              <a:t>бизнес-план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план разработки всего проекта, отражающий итерации и критерии оценки для каждой итерации.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1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Построение (</a:t>
            </a:r>
            <a:r>
              <a:rPr lang="en-US" dirty="0"/>
              <a:t>Construction)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344816" cy="4032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итерации </a:t>
            </a:r>
            <a:r>
              <a:rPr lang="ru-RU" dirty="0"/>
              <a:t>являются инкрементными в соответствии с той функцией, которую они выполняют. Каждая итерация добавляет очередные конструкции к вариантам использования, реализованным во время предыдущих итераций;</a:t>
            </a:r>
          </a:p>
          <a:p>
            <a:r>
              <a:rPr lang="ru-RU" dirty="0" smtClean="0"/>
              <a:t> </a:t>
            </a:r>
            <a:r>
              <a:rPr lang="ru-RU" dirty="0"/>
              <a:t>итерации являются повторяющимися по отношению к разрабатываемому коду. На каждой итерации некоторая часть существующего кода переписывается с целью сделать его более гибким.</a:t>
            </a:r>
          </a:p>
        </p:txBody>
      </p:sp>
    </p:spTree>
    <p:extLst>
      <p:ext uri="{BB962C8B-B14F-4D97-AF65-F5344CB8AC3E}">
        <p14:creationId xmlns:p14="http://schemas.microsoft.com/office/powerpoint/2010/main" val="2918466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/>
              <a:t>Передача (</a:t>
            </a:r>
            <a:r>
              <a:rPr lang="en-US" dirty="0"/>
              <a:t>Transition)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6840760" cy="4104455"/>
          </a:xfrm>
        </p:spPr>
        <p:txBody>
          <a:bodyPr>
            <a:normAutofit/>
          </a:bodyPr>
          <a:lstStyle/>
          <a:p>
            <a:r>
              <a:rPr lang="ru-RU" dirty="0" smtClean="0"/>
              <a:t>оценивается </a:t>
            </a:r>
            <a:r>
              <a:rPr lang="ru-RU" dirty="0"/>
              <a:t>качество продукта,</a:t>
            </a:r>
          </a:p>
          <a:p>
            <a:r>
              <a:rPr lang="ru-RU" dirty="0" smtClean="0"/>
              <a:t>создается </a:t>
            </a:r>
            <a:r>
              <a:rPr lang="ru-RU" dirty="0"/>
              <a:t>финальная версия продукта.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Финальная </a:t>
            </a:r>
            <a:r>
              <a:rPr lang="ru-RU" dirty="0"/>
              <a:t>версия передается от разработчика к заказчику (β-версия, обучение пользователей). </a:t>
            </a:r>
            <a:r>
              <a:rPr lang="ru-RU" dirty="0" smtClean="0"/>
              <a:t>\Фаза </a:t>
            </a:r>
            <a:r>
              <a:rPr lang="ru-RU" dirty="0"/>
              <a:t>Передача завершается полным переводом готового ПО в эксплуатацию на стороне заказчика. Технология RUP определяет 9 процессов, из них 6 основных и 3 вспомогательных.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3574887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Интенсивность процессов PUP на разных фазах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988840"/>
            <a:ext cx="701893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12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1" cy="1747322"/>
          </a:xfrm>
        </p:spPr>
        <p:txBody>
          <a:bodyPr>
            <a:noAutofit/>
          </a:bodyPr>
          <a:lstStyle/>
          <a:p>
            <a:r>
              <a:rPr lang="ru-RU" sz="3200" b="1" dirty="0"/>
              <a:t>В результате разработки проекта с помощью </a:t>
            </a:r>
            <a:r>
              <a:rPr lang="ru-RU" sz="3200" b="1" i="1" dirty="0" err="1"/>
              <a:t>Rational</a:t>
            </a:r>
            <a:r>
              <a:rPr lang="ru-RU" sz="3200" b="1" i="1" dirty="0"/>
              <a:t> </a:t>
            </a:r>
            <a:r>
              <a:rPr lang="ru-RU" sz="3200" b="1" i="1" dirty="0" err="1"/>
              <a:t>Rose</a:t>
            </a:r>
            <a:r>
              <a:rPr lang="ru-RU" sz="3200" b="1" i="1" dirty="0"/>
              <a:t> </a:t>
            </a:r>
            <a:r>
              <a:rPr lang="ru-RU" sz="3200" b="1" dirty="0"/>
              <a:t>формируются следующие 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7056784" cy="35283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диаграммы </a:t>
            </a:r>
            <a:r>
              <a:rPr lang="ru-RU" sz="3200" dirty="0"/>
              <a:t>UML, представляющие собой модель разрабатываемой программной системы;</a:t>
            </a:r>
          </a:p>
          <a:p>
            <a:r>
              <a:rPr lang="ru-RU" sz="3200" dirty="0" smtClean="0"/>
              <a:t>спецификации </a:t>
            </a:r>
            <a:r>
              <a:rPr lang="ru-RU" sz="3200" dirty="0"/>
              <a:t>классов, объектов, атрибутов и операций;</a:t>
            </a:r>
          </a:p>
          <a:p>
            <a:r>
              <a:rPr lang="ru-RU" sz="3200" dirty="0" smtClean="0"/>
              <a:t>заготовки </a:t>
            </a:r>
            <a:r>
              <a:rPr lang="ru-RU" sz="3200" dirty="0"/>
              <a:t>текстов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975535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 Development Method CDM (Oracle)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Данная технология основана на использовании инструментального комплекса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Developer</a:t>
            </a:r>
            <a:r>
              <a:rPr lang="ru-RU" dirty="0"/>
              <a:t> </a:t>
            </a:r>
            <a:r>
              <a:rPr lang="ru-RU" dirty="0" err="1"/>
              <a:t>Suite</a:t>
            </a:r>
            <a:r>
              <a:rPr lang="ru-RU" dirty="0"/>
              <a:t>. Технология в основном ориентирована на разработку ПО, в котором приоритетным является разработка и использование базы данных, в том числе конверсия базы данных при переходе на новое ПО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При этом технология имеет две разновидности: CDM-</a:t>
            </a:r>
            <a:r>
              <a:rPr lang="ru-RU" dirty="0" err="1"/>
              <a:t>сlassic</a:t>
            </a:r>
            <a:r>
              <a:rPr lang="ru-RU" dirty="0"/>
              <a:t> и CDM-</a:t>
            </a:r>
            <a:r>
              <a:rPr lang="ru-RU" dirty="0" err="1"/>
              <a:t>fast</a:t>
            </a:r>
            <a:r>
              <a:rPr lang="ru-RU" dirty="0"/>
              <a:t> </a:t>
            </a:r>
            <a:r>
              <a:rPr lang="ru-RU" dirty="0" err="1"/>
              <a:t>track</a:t>
            </a:r>
            <a:r>
              <a:rPr lang="ru-RU" dirty="0"/>
              <a:t>, состоит из 6-ти основных фаз и 11 процессов.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4371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5256584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Постановка задачи </a:t>
            </a:r>
            <a:r>
              <a:rPr lang="ru-RU" dirty="0"/>
              <a:t>(</a:t>
            </a:r>
            <a:r>
              <a:rPr lang="ru-RU" i="1" dirty="0" err="1"/>
              <a:t>problem</a:t>
            </a:r>
            <a:r>
              <a:rPr lang="ru-RU" i="1" dirty="0"/>
              <a:t> </a:t>
            </a:r>
            <a:r>
              <a:rPr lang="ru-RU" i="1" dirty="0" err="1"/>
              <a:t>definition</a:t>
            </a:r>
            <a:r>
              <a:rPr lang="ru-RU" dirty="0"/>
              <a:t>) – это точная формулировка </a:t>
            </a:r>
            <a:r>
              <a:rPr lang="ru-RU" dirty="0" smtClean="0"/>
              <a:t>решения </a:t>
            </a:r>
            <a:r>
              <a:rPr lang="ru-RU" dirty="0"/>
              <a:t>задачи на компьютере с описанием входной и выходной информации</a:t>
            </a:r>
            <a:r>
              <a:rPr lang="ru-RU" dirty="0" smtClean="0"/>
              <a:t>.</a:t>
            </a:r>
          </a:p>
          <a:p>
            <a:r>
              <a:rPr lang="ru-RU" b="1" dirty="0"/>
              <a:t>Алгоритм</a:t>
            </a:r>
            <a:r>
              <a:rPr lang="ru-RU" dirty="0"/>
              <a:t> – система точно </a:t>
            </a:r>
            <a:r>
              <a:rPr lang="ru-RU" dirty="0" smtClean="0"/>
              <a:t>сформулированных </a:t>
            </a:r>
            <a:r>
              <a:rPr lang="ru-RU" dirty="0"/>
              <a:t>правил, определяющая процесс преобразования допустимых исходных данных (входной </a:t>
            </a:r>
            <a:r>
              <a:rPr lang="ru-RU" dirty="0" smtClean="0"/>
              <a:t>информации</a:t>
            </a:r>
            <a:r>
              <a:rPr lang="ru-RU" dirty="0"/>
              <a:t>) в желаемый результат (выходную информацию) за конечное число </a:t>
            </a:r>
            <a:r>
              <a:rPr lang="ru-RU" dirty="0" smtClean="0"/>
              <a:t>шагов.</a:t>
            </a:r>
          </a:p>
          <a:p>
            <a:r>
              <a:rPr lang="ru-RU" b="1" dirty="0"/>
              <a:t>Программирование</a:t>
            </a:r>
            <a:r>
              <a:rPr lang="ru-RU" dirty="0"/>
              <a:t> (</a:t>
            </a:r>
            <a:r>
              <a:rPr lang="ru-RU" i="1" dirty="0" err="1"/>
              <a:t>programming</a:t>
            </a:r>
            <a:r>
              <a:rPr lang="ru-RU" dirty="0"/>
              <a:t>) – теоретическая и практическая </a:t>
            </a:r>
            <a:r>
              <a:rPr lang="ru-RU" dirty="0" smtClean="0"/>
              <a:t>деятельность</a:t>
            </a:r>
            <a:r>
              <a:rPr lang="ru-RU" dirty="0"/>
              <a:t>, связанная с созданием программ.</a:t>
            </a:r>
          </a:p>
          <a:p>
            <a:r>
              <a:rPr lang="ru-RU" dirty="0"/>
              <a:t> </a:t>
            </a:r>
            <a:r>
              <a:rPr lang="ru-RU" b="1" dirty="0" smtClean="0"/>
              <a:t>Программа</a:t>
            </a:r>
            <a:r>
              <a:rPr lang="ru-RU" dirty="0" smtClean="0"/>
              <a:t> </a:t>
            </a:r>
            <a:r>
              <a:rPr lang="ru-RU" dirty="0"/>
              <a:t>– алгоритм решения задачи, формализованный на языке программирования.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311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classic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Определение (</a:t>
            </a:r>
            <a:r>
              <a:rPr lang="ru-RU" b="1" dirty="0" err="1"/>
              <a:t>Definition</a:t>
            </a:r>
            <a:r>
              <a:rPr lang="ru-RU" b="1" dirty="0"/>
              <a:t>) </a:t>
            </a:r>
            <a:r>
              <a:rPr lang="ru-RU" dirty="0"/>
              <a:t>на данной фазе определяются цели создания системы, приоритеты и ограничения, разрабатывается системная архитектура и составляется план разработки.  </a:t>
            </a:r>
            <a:endParaRPr lang="ru-RU" dirty="0" smtClean="0"/>
          </a:p>
          <a:p>
            <a:pPr marL="0" indent="0" algn="just">
              <a:buNone/>
            </a:pP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Основная цель </a:t>
            </a:r>
            <a:r>
              <a:rPr lang="ru-RU" dirty="0" smtClean="0"/>
              <a:t>— </a:t>
            </a:r>
            <a:r>
              <a:rPr lang="ru-RU" dirty="0"/>
              <a:t>получение согласия высшего руководства для перехода на следующую фазу.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3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classic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Анализ (</a:t>
            </a:r>
            <a:r>
              <a:rPr lang="ru-RU" b="1" dirty="0" err="1"/>
              <a:t>Analysis</a:t>
            </a:r>
            <a:r>
              <a:rPr lang="ru-RU" b="1" dirty="0"/>
              <a:t>) </a:t>
            </a:r>
            <a:r>
              <a:rPr lang="ru-RU" dirty="0"/>
              <a:t>здесь строятся модель информационных потребностей (диаграмма "сущность-связь"), диаграмма функциональной иерархии (на основе функциональной декомпозиции системы), матрица перекрестных ссылок и диаграмма потоков данных.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Основная цель </a:t>
            </a:r>
            <a:r>
              <a:rPr lang="ru-RU" dirty="0" smtClean="0"/>
              <a:t>— </a:t>
            </a:r>
            <a:r>
              <a:rPr lang="ru-RU" dirty="0"/>
              <a:t>получение детальных требований к </a:t>
            </a:r>
            <a:r>
              <a:rPr lang="ru-RU" dirty="0" smtClean="0"/>
              <a:t>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413021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classic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Дизайн (</a:t>
            </a:r>
            <a:r>
              <a:rPr lang="ru-RU" b="1" dirty="0" err="1"/>
              <a:t>Design</a:t>
            </a:r>
            <a:r>
              <a:rPr lang="ru-RU" b="1" dirty="0"/>
              <a:t>) </a:t>
            </a:r>
            <a:r>
              <a:rPr lang="ru-RU" dirty="0"/>
              <a:t>на данном этапе разрабатывается подробная архитектура системы, проектируются схема реляционной БД и программные модули, устанавливаются перекрестные ссылки между компонентами системы для анализа их взаимного влияния и контроля за изменениями.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Основная цель </a:t>
            </a:r>
            <a:r>
              <a:rPr lang="ru-RU" dirty="0" smtClean="0"/>
              <a:t>— </a:t>
            </a:r>
            <a:r>
              <a:rPr lang="ru-RU" dirty="0"/>
              <a:t>перевод требований в </a:t>
            </a:r>
            <a:r>
              <a:rPr lang="ru-RU" dirty="0" smtClean="0"/>
              <a:t>спецификации.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3820346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classic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Построение (</a:t>
            </a:r>
            <a:r>
              <a:rPr lang="ru-RU" b="1" dirty="0" err="1"/>
              <a:t>Build</a:t>
            </a:r>
            <a:r>
              <a:rPr lang="ru-RU" b="1" dirty="0"/>
              <a:t>). </a:t>
            </a:r>
            <a:r>
              <a:rPr lang="ru-RU" dirty="0"/>
              <a:t>При построении создается БД, строятся прикладные системы, производится их тестирование, проверка качества и соответствия требованиям пользователей. Создается системная документация, материалы для обучения и руководства пользователей.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Основная цель </a:t>
            </a:r>
            <a:r>
              <a:rPr lang="ru-RU" dirty="0" smtClean="0"/>
              <a:t>— </a:t>
            </a:r>
            <a:r>
              <a:rPr lang="ru-RU" dirty="0"/>
              <a:t>получение </a:t>
            </a:r>
            <a:r>
              <a:rPr lang="ru-RU" dirty="0" smtClean="0"/>
              <a:t>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3473563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classic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Передача (</a:t>
            </a:r>
            <a:r>
              <a:rPr lang="ru-RU" b="1" dirty="0" err="1"/>
              <a:t>Transition</a:t>
            </a:r>
            <a:r>
              <a:rPr lang="ru-RU" b="1" dirty="0"/>
              <a:t>) </a:t>
            </a:r>
            <a:r>
              <a:rPr lang="ru-RU" dirty="0"/>
              <a:t>здесь анализируются производительность и целостность системы.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Основная цель </a:t>
            </a:r>
            <a:r>
              <a:rPr lang="ru-RU" dirty="0" smtClean="0"/>
              <a:t>— </a:t>
            </a:r>
            <a:r>
              <a:rPr lang="ru-RU" dirty="0"/>
              <a:t>установка системы у клиента и подготовка к стадии </a:t>
            </a:r>
            <a:r>
              <a:rPr lang="ru-RU" i="1" dirty="0" err="1" smtClean="0"/>
              <a:t>production</a:t>
            </a:r>
            <a:r>
              <a:rPr lang="ru-RU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955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classic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Работа (</a:t>
            </a:r>
            <a:r>
              <a:rPr lang="ru-RU" b="1" dirty="0" err="1"/>
              <a:t>Production</a:t>
            </a:r>
            <a:r>
              <a:rPr lang="ru-RU" b="1" dirty="0"/>
              <a:t>) </a:t>
            </a:r>
            <a:r>
              <a:rPr lang="ru-RU" dirty="0"/>
              <a:t>на данной фазе выполняется поддержка и, при необходимости, модификация системы.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Основная цель </a:t>
            </a:r>
            <a:r>
              <a:rPr lang="ru-RU" dirty="0" smtClean="0"/>
              <a:t>— </a:t>
            </a:r>
            <a:r>
              <a:rPr lang="ru-RU" dirty="0"/>
              <a:t>поддержание </a:t>
            </a:r>
            <a:r>
              <a:rPr lang="ru-RU" dirty="0" smtClean="0"/>
              <a:t>работоспособности системы.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4205346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214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 smtClean="0"/>
              <a:t>Распределение </a:t>
            </a:r>
            <a:r>
              <a:rPr lang="ru-RU" sz="3600" dirty="0"/>
              <a:t>процессов по фазам </a:t>
            </a:r>
            <a:endParaRPr lang="ru-RU" dirty="0"/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918" y="3916362"/>
            <a:ext cx="9526" cy="9526"/>
          </a:xfr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5" y="1484784"/>
            <a:ext cx="765077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0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CDM fast track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3" y="2020066"/>
            <a:ext cx="7149385" cy="41452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/>
              <a:t>Ориентация</a:t>
            </a:r>
            <a:r>
              <a:rPr lang="ru-RU" i="1" dirty="0" smtClean="0"/>
              <a:t> </a:t>
            </a:r>
            <a:r>
              <a:rPr lang="ru-RU" dirty="0"/>
              <a:t>на быстрое получение продукта, следовательно, разработка имеет короткий цикл и должна содержать небольшой объем работ.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Данная </a:t>
            </a:r>
            <a:r>
              <a:rPr lang="ru-RU" dirty="0"/>
              <a:t>технология, благодаря своим характеристикам, входит в группу </a:t>
            </a:r>
            <a:r>
              <a:rPr lang="ru-RU" i="1" dirty="0" err="1"/>
              <a:t>Agile</a:t>
            </a:r>
            <a:r>
              <a:rPr lang="ru-RU" i="1" dirty="0"/>
              <a:t> (подвижный, сообразительный) </a:t>
            </a:r>
            <a:r>
              <a:rPr lang="ru-RU" dirty="0"/>
              <a:t>методологий.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5144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Графическое представление фаз технологии </a:t>
            </a:r>
            <a:r>
              <a:rPr lang="ru-RU" sz="4000" i="1" dirty="0"/>
              <a:t>CDM</a:t>
            </a:r>
            <a:r>
              <a:rPr lang="ru-RU" sz="4000" dirty="0"/>
              <a:t> </a:t>
            </a:r>
            <a:r>
              <a:rPr lang="ru-RU" sz="4000" i="1" dirty="0" err="1"/>
              <a:t>fast</a:t>
            </a:r>
            <a:r>
              <a:rPr lang="ru-RU" sz="4000" i="1" dirty="0"/>
              <a:t> </a:t>
            </a:r>
            <a:r>
              <a:rPr lang="ru-RU" sz="4000" i="1" dirty="0" err="1"/>
              <a:t>trac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8" y="1772816"/>
            <a:ext cx="6790292" cy="4248472"/>
          </a:xfrm>
        </p:spPr>
      </p:pic>
    </p:spTree>
    <p:extLst>
      <p:ext uri="{BB962C8B-B14F-4D97-AF65-F5344CB8AC3E}">
        <p14:creationId xmlns:p14="http://schemas.microsoft.com/office/powerpoint/2010/main" val="1645606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Microsoft Solution Framework MSF (</a:t>
            </a:r>
            <a:r>
              <a:rPr lang="en-US" dirty="0" err="1"/>
              <a:t>MicroSoft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056784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Технология MSF состоит из 4х этапов, каждый из которых завершается "вехой" – ключевой точкой, в которой производится оценка достигнутого, каждый из этапов сопровождается группой из 6и процессов, в зависимости от этапа в процессе смещается точка фокуса.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Веха </a:t>
            </a:r>
            <a:r>
              <a:rPr lang="ru-RU" dirty="0"/>
              <a:t>каждого из этапов – это определенные задачи с необходимым уровнем качества их выполнения. После достижения заданного уровня, можно переходить на выполнение следующего этапа. </a:t>
            </a:r>
          </a:p>
        </p:txBody>
      </p:sp>
    </p:spTree>
    <p:extLst>
      <p:ext uri="{BB962C8B-B14F-4D97-AF65-F5344CB8AC3E}">
        <p14:creationId xmlns:p14="http://schemas.microsoft.com/office/powerpoint/2010/main" val="4506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О</a:t>
            </a:r>
            <a:r>
              <a:rPr lang="ru-RU" sz="2700" b="1" dirty="0" smtClean="0"/>
              <a:t>сновные характеристики </a:t>
            </a:r>
            <a:r>
              <a:rPr lang="ru-RU" sz="2700" b="1" dirty="0"/>
              <a:t>функциональных </a:t>
            </a:r>
            <a:r>
              <a:rPr lang="ru-RU" sz="2700" b="1" dirty="0" smtClean="0"/>
              <a:t>задач в </a:t>
            </a:r>
            <a:r>
              <a:rPr lang="ru-RU" sz="2700" b="1" dirty="0"/>
              <a:t>процессе ее формализованной постановки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6984776" cy="43204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цель или назначение задачи, ее место и связи с другими задачами;</a:t>
            </a:r>
          </a:p>
          <a:p>
            <a:r>
              <a:rPr lang="ru-RU" dirty="0" smtClean="0"/>
              <a:t>-</a:t>
            </a:r>
            <a:r>
              <a:rPr lang="ru-RU" dirty="0"/>
              <a:t>условия решения задачи с использованием средств вычислительной </a:t>
            </a:r>
            <a:r>
              <a:rPr lang="ru-RU" dirty="0" smtClean="0"/>
              <a:t>техники</a:t>
            </a:r>
            <a:r>
              <a:rPr lang="ru-RU" dirty="0"/>
              <a:t>;</a:t>
            </a:r>
          </a:p>
          <a:p>
            <a:r>
              <a:rPr lang="ru-RU" dirty="0"/>
              <a:t>-содержание функций обработки входной информации при решении задачи;</a:t>
            </a:r>
          </a:p>
          <a:p>
            <a:r>
              <a:rPr lang="ru-RU" dirty="0"/>
              <a:t>-требования к периодичности решения задачи;</a:t>
            </a:r>
          </a:p>
          <a:p>
            <a:r>
              <a:rPr lang="ru-RU" dirty="0"/>
              <a:t>-ограничения по срокам и точности выходной информации;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состав и форма представления выходной </a:t>
            </a:r>
            <a:r>
              <a:rPr lang="ru-RU" dirty="0" smtClean="0"/>
              <a:t>информации;</a:t>
            </a:r>
          </a:p>
          <a:p>
            <a:r>
              <a:rPr lang="ru-RU" dirty="0" smtClean="0"/>
              <a:t>-</a:t>
            </a:r>
            <a:r>
              <a:rPr lang="ru-RU" dirty="0"/>
              <a:t>источники входной информации для решения задачи;</a:t>
            </a:r>
          </a:p>
          <a:p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/>
              <a:t>пользователи задачи (кто осуществляет ее решение и пользуется </a:t>
            </a:r>
            <a:r>
              <a:rPr lang="ru-RU" dirty="0" smtClean="0"/>
              <a:t>результатами </a:t>
            </a:r>
            <a:r>
              <a:rPr lang="ru-RU" dirty="0"/>
              <a:t>решение и пользуется результатами решения).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Выработка концепции (</a:t>
            </a:r>
            <a:r>
              <a:rPr lang="en-US" dirty="0"/>
              <a:t>Envisioning)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9"/>
            <a:ext cx="7344816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Промежуточные задачи этапа: 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dirty="0"/>
              <a:t>оценка существующей ситуации;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определение состава команды;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определение структуры проекта;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определение бизнес-целей;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определение требований и профилей пользователей;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разработка концепции решения;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создание документа общей картины и области действия проекта; 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риска.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Промежуточные </a:t>
            </a:r>
            <a:r>
              <a:rPr lang="ru-RU" b="1" dirty="0"/>
              <a:t>вехи:  </a:t>
            </a:r>
            <a:endParaRPr lang="ru-RU" b="1" dirty="0" smtClean="0"/>
          </a:p>
          <a:p>
            <a:r>
              <a:rPr lang="ru-RU" dirty="0" smtClean="0"/>
              <a:t>Организован </a:t>
            </a:r>
            <a:r>
              <a:rPr lang="ru-RU" dirty="0"/>
              <a:t>костяк команды;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Создана общая картина решения. 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Финальная </a:t>
            </a:r>
            <a:r>
              <a:rPr lang="ru-RU" b="1" dirty="0"/>
              <a:t>веха:  </a:t>
            </a:r>
            <a:endParaRPr lang="ru-RU" b="1" dirty="0" smtClean="0"/>
          </a:p>
          <a:p>
            <a:r>
              <a:rPr lang="ru-RU" dirty="0" smtClean="0"/>
              <a:t>Утверждение </a:t>
            </a:r>
            <a:r>
              <a:rPr lang="ru-RU" dirty="0"/>
              <a:t>документа общей картины. </a:t>
            </a:r>
          </a:p>
        </p:txBody>
      </p:sp>
    </p:spTree>
    <p:extLst>
      <p:ext uri="{BB962C8B-B14F-4D97-AF65-F5344CB8AC3E}">
        <p14:creationId xmlns:p14="http://schemas.microsoft.com/office/powerpoint/2010/main" val="2478312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Планирование (</a:t>
            </a:r>
            <a:r>
              <a:rPr lang="en-US" dirty="0"/>
              <a:t>Panning)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9"/>
            <a:ext cx="7344816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Промежуточные задачи этапа: </a:t>
            </a:r>
            <a:endParaRPr lang="ru-RU" b="1" dirty="0" smtClean="0"/>
          </a:p>
          <a:p>
            <a:r>
              <a:rPr lang="ru-RU" dirty="0" smtClean="0"/>
              <a:t>анализ </a:t>
            </a:r>
            <a:r>
              <a:rPr lang="ru-RU" dirty="0"/>
              <a:t>и документирование требований;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разработка проект и основные архитектурные решения;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функциональные спецификации системы;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планы и календарные графики (тестирования и пилотной эксплуатации);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выбор среды разработки.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Промежуточные вехи или стадии проектирования:  </a:t>
            </a:r>
          </a:p>
          <a:p>
            <a:r>
              <a:rPr lang="ru-RU" dirty="0" smtClean="0"/>
              <a:t>концептуальное</a:t>
            </a:r>
            <a:r>
              <a:rPr lang="ru-RU" dirty="0"/>
              <a:t>, </a:t>
            </a:r>
          </a:p>
          <a:p>
            <a:r>
              <a:rPr lang="ru-RU" dirty="0" smtClean="0"/>
              <a:t>логическое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физическое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Финальная </a:t>
            </a:r>
            <a:r>
              <a:rPr lang="ru-RU" b="1" dirty="0"/>
              <a:t>веха:  </a:t>
            </a:r>
            <a:endParaRPr lang="ru-RU" b="1" dirty="0" smtClean="0"/>
          </a:p>
          <a:p>
            <a:r>
              <a:rPr lang="ru-RU" dirty="0"/>
              <a:t>утверждение проектных планов.</a:t>
            </a:r>
          </a:p>
        </p:txBody>
      </p:sp>
    </p:spTree>
    <p:extLst>
      <p:ext uri="{BB962C8B-B14F-4D97-AF65-F5344CB8AC3E}">
        <p14:creationId xmlns:p14="http://schemas.microsoft.com/office/powerpoint/2010/main" val="2856864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Планирование (</a:t>
            </a:r>
            <a:r>
              <a:rPr lang="en-US" dirty="0"/>
              <a:t>Panning)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00411"/>
              </p:ext>
            </p:extLst>
          </p:nvPr>
        </p:nvGraphicFramePr>
        <p:xfrm>
          <a:off x="971550" y="1700213"/>
          <a:ext cx="7345363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664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(</a:t>
            </a:r>
            <a:r>
              <a:rPr lang="en-US" dirty="0"/>
              <a:t>Developing)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9"/>
            <a:ext cx="7344816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Промежуточные задачи этапа: </a:t>
            </a:r>
            <a:endParaRPr lang="ru-RU" b="1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компонент решения (документация, код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разработка инфраструктуры.</a:t>
            </a:r>
          </a:p>
          <a:p>
            <a:pPr marL="0" indent="0">
              <a:buNone/>
            </a:pPr>
            <a:r>
              <a:rPr lang="ru-RU" b="1" dirty="0" smtClean="0"/>
              <a:t>Промежуточные вехи – разработка завершена: 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готово к тестированию и </a:t>
            </a:r>
            <a:r>
              <a:rPr lang="ru-RU" dirty="0" smtClean="0"/>
              <a:t>стабилизации;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всех оставшихся проблем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Финальная </a:t>
            </a:r>
            <a:r>
              <a:rPr lang="ru-RU" b="1" dirty="0"/>
              <a:t>веха:  </a:t>
            </a:r>
            <a:endParaRPr lang="ru-RU" b="1" dirty="0" smtClean="0"/>
          </a:p>
          <a:p>
            <a:r>
              <a:rPr lang="ru-RU" dirty="0"/>
              <a:t>окончательное утверждение области действия проекта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615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Результаты этапа предполагают следующие элементы: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54244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171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Стабилизация (</a:t>
            </a:r>
            <a:r>
              <a:rPr lang="en-US" dirty="0"/>
              <a:t>Stabilizing)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9"/>
            <a:ext cx="734481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Промежуточные задачи этапа: </a:t>
            </a:r>
            <a:endParaRPr lang="ru-RU" b="1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к выпуску окончательной версии продукта; </a:t>
            </a:r>
            <a:endParaRPr lang="ru-RU" dirty="0" smtClean="0"/>
          </a:p>
          <a:p>
            <a:r>
              <a:rPr lang="ru-RU" dirty="0" smtClean="0"/>
              <a:t>доведение </a:t>
            </a:r>
            <a:r>
              <a:rPr lang="ru-RU" dirty="0"/>
              <a:t>до заданного уровня качества;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определение состава команды;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обнаружение и устранение дефектов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пилотная эксплуатация в тестовой среде. </a:t>
            </a:r>
            <a:r>
              <a:rPr lang="ru-RU" b="1" dirty="0" smtClean="0"/>
              <a:t>Финальная </a:t>
            </a:r>
            <a:r>
              <a:rPr lang="ru-RU" b="1" dirty="0"/>
              <a:t>веха:  </a:t>
            </a:r>
            <a:endParaRPr lang="ru-RU" b="1" dirty="0" smtClean="0"/>
          </a:p>
          <a:p>
            <a:r>
              <a:rPr lang="ru-RU" dirty="0"/>
              <a:t>подтверждение готовности проекта к </a:t>
            </a:r>
            <a:r>
              <a:rPr lang="ru-RU" dirty="0" smtClean="0"/>
              <a:t>выпуску.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941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Развертывание (</a:t>
            </a:r>
            <a:r>
              <a:rPr lang="en-US" dirty="0"/>
              <a:t>Deploying)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9"/>
            <a:ext cx="734481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Промежуточные задачи этапа: </a:t>
            </a:r>
            <a:endParaRPr lang="ru-RU" b="1" dirty="0" smtClean="0"/>
          </a:p>
          <a:p>
            <a:r>
              <a:rPr lang="ru-RU" dirty="0" smtClean="0"/>
              <a:t>установка </a:t>
            </a:r>
            <a:r>
              <a:rPr lang="ru-RU" dirty="0"/>
              <a:t>решения и необходимых компонентов окружения; </a:t>
            </a:r>
          </a:p>
          <a:p>
            <a:r>
              <a:rPr lang="ru-RU" dirty="0" smtClean="0"/>
              <a:t>стабилизация </a:t>
            </a:r>
            <a:r>
              <a:rPr lang="ru-RU" dirty="0"/>
              <a:t>в промышленных условиях;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передача проекта в руки группы сопровождения;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анализ проекта в целом на предмет уровня удовлетворенности </a:t>
            </a:r>
            <a:r>
              <a:rPr lang="ru-RU" dirty="0" smtClean="0"/>
              <a:t>заказчика.</a:t>
            </a:r>
          </a:p>
          <a:p>
            <a:pPr marL="0" indent="0">
              <a:buNone/>
            </a:pPr>
            <a:r>
              <a:rPr lang="ru-RU" b="1" dirty="0" smtClean="0"/>
              <a:t>Финальная веха:  </a:t>
            </a:r>
          </a:p>
          <a:p>
            <a:r>
              <a:rPr lang="ru-RU" dirty="0"/>
              <a:t>Подтверждение завершения внедрения .</a:t>
            </a:r>
          </a:p>
        </p:txBody>
      </p:sp>
    </p:spTree>
    <p:extLst>
      <p:ext uri="{BB962C8B-B14F-4D97-AF65-F5344CB8AC3E}">
        <p14:creationId xmlns:p14="http://schemas.microsoft.com/office/powerpoint/2010/main" val="3690581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889" y="908720"/>
            <a:ext cx="7005369" cy="667202"/>
          </a:xfrm>
        </p:spPr>
        <p:txBody>
          <a:bodyPr>
            <a:noAutofit/>
          </a:bodyPr>
          <a:lstStyle/>
          <a:p>
            <a:r>
              <a:rPr lang="ru-RU" sz="2400" b="1" dirty="0"/>
              <a:t>Технология MSF определяет следующие процессы, сопровождающие создание программного продукта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11678"/>
              </p:ext>
            </p:extLst>
          </p:nvPr>
        </p:nvGraphicFramePr>
        <p:xfrm>
          <a:off x="1069314" y="2132855"/>
          <a:ext cx="7247101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226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889" y="908720"/>
            <a:ext cx="7005369" cy="667202"/>
          </a:xfrm>
        </p:spPr>
        <p:txBody>
          <a:bodyPr>
            <a:noAutofit/>
          </a:bodyPr>
          <a:lstStyle/>
          <a:p>
            <a:r>
              <a:rPr lang="ru-RU" sz="2400" b="1" dirty="0"/>
              <a:t>Графическое представление фаз технологии MSF, этапы и финальные вехи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</a:t>
            </a: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6" y="1772816"/>
            <a:ext cx="7696873" cy="3725286"/>
          </a:xfrm>
        </p:spPr>
      </p:pic>
    </p:spTree>
    <p:extLst>
      <p:ext uri="{BB962C8B-B14F-4D97-AF65-F5344CB8AC3E}">
        <p14:creationId xmlns:p14="http://schemas.microsoft.com/office/powerpoint/2010/main" val="18335828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557" y="908720"/>
            <a:ext cx="7005369" cy="667202"/>
          </a:xfrm>
        </p:spPr>
        <p:txBody>
          <a:bodyPr>
            <a:noAutofit/>
          </a:bodyPr>
          <a:lstStyle/>
          <a:p>
            <a:r>
              <a:rPr lang="en-US" sz="3600" b="1" dirty="0"/>
              <a:t>Extreme Programming XP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575644"/>
              </p:ext>
            </p:extLst>
          </p:nvPr>
        </p:nvGraphicFramePr>
        <p:xfrm>
          <a:off x="1050655" y="1484784"/>
          <a:ext cx="70053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96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Алгоритм решения задачи имеет ряд обязательных свойств:</a:t>
            </a:r>
            <a:br>
              <a:rPr lang="ru-RU" sz="31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772816"/>
            <a:ext cx="7200800" cy="4320480"/>
          </a:xfrm>
        </p:spPr>
        <p:txBody>
          <a:bodyPr>
            <a:noAutofit/>
          </a:bodyPr>
          <a:lstStyle/>
          <a:p>
            <a:r>
              <a:rPr lang="ru-RU" sz="2200" dirty="0"/>
              <a:t>-</a:t>
            </a:r>
            <a:r>
              <a:rPr lang="ru-RU" sz="2000" dirty="0"/>
              <a:t>дискретность – разбиение процесса обработки информации на более </a:t>
            </a:r>
            <a:r>
              <a:rPr lang="ru-RU" sz="2000" dirty="0" smtClean="0"/>
              <a:t>простые </a:t>
            </a:r>
            <a:r>
              <a:rPr lang="ru-RU" sz="2000" dirty="0"/>
              <a:t>этапы (шаги), выполнение которых компьютером или человеком не </a:t>
            </a:r>
            <a:r>
              <a:rPr lang="ru-RU" sz="2000" dirty="0" smtClean="0"/>
              <a:t>вызывав </a:t>
            </a:r>
            <a:r>
              <a:rPr lang="ru-RU" sz="2000" dirty="0"/>
              <a:t>затруднений;</a:t>
            </a:r>
          </a:p>
          <a:p>
            <a:r>
              <a:rPr lang="ru-RU" sz="2000" dirty="0"/>
              <a:t>-определённость алгоритма – однозначность выполнения каждого </a:t>
            </a:r>
            <a:r>
              <a:rPr lang="ru-RU" sz="2000" dirty="0" smtClean="0"/>
              <a:t>отдельного </a:t>
            </a:r>
            <a:r>
              <a:rPr lang="ru-RU" sz="2000" dirty="0"/>
              <a:t>шага преобразования информации;</a:t>
            </a:r>
          </a:p>
          <a:p>
            <a:r>
              <a:rPr lang="ru-RU" sz="2000" dirty="0"/>
              <a:t>-выполнимость – конечность действий алгоритма решения задач, </a:t>
            </a:r>
            <a:r>
              <a:rPr lang="ru-RU" sz="2000" dirty="0" smtClean="0"/>
              <a:t>позволяющая </a:t>
            </a:r>
            <a:r>
              <a:rPr lang="ru-RU" sz="2000" dirty="0"/>
              <a:t>получить желаемый результат при допустимых исходных данных за </a:t>
            </a:r>
            <a:r>
              <a:rPr lang="ru-RU" sz="2000" dirty="0" smtClean="0"/>
              <a:t>конечное </a:t>
            </a:r>
            <a:r>
              <a:rPr lang="ru-RU" sz="2000" dirty="0"/>
              <a:t>число шагов;</a:t>
            </a:r>
          </a:p>
          <a:p>
            <a:r>
              <a:rPr lang="ru-RU" sz="2000" dirty="0"/>
              <a:t>-массовость – пригодность алгоритма для решения определенного класса </a:t>
            </a:r>
            <a:r>
              <a:rPr lang="ru-RU" sz="2000" dirty="0" smtClean="0"/>
              <a:t>задач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6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1" y="764704"/>
            <a:ext cx="7005369" cy="667202"/>
          </a:xfrm>
        </p:spPr>
        <p:txBody>
          <a:bodyPr>
            <a:noAutofit/>
          </a:bodyPr>
          <a:lstStyle/>
          <a:p>
            <a:r>
              <a:rPr lang="en-US" sz="3600" b="1" dirty="0"/>
              <a:t>Extreme Programming XP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88832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Планирование </a:t>
            </a:r>
            <a:endParaRPr lang="ru-RU" b="1" dirty="0" smtClean="0"/>
          </a:p>
          <a:p>
            <a:r>
              <a:rPr lang="ru-RU" dirty="0" smtClean="0"/>
              <a:t>Осуществляется </a:t>
            </a:r>
            <a:r>
              <a:rPr lang="ru-RU" dirty="0"/>
              <a:t>на основе </a:t>
            </a:r>
            <a:r>
              <a:rPr lang="ru-RU" dirty="0" smtClean="0"/>
              <a:t>бизнес-приоритетов </a:t>
            </a:r>
            <a:r>
              <a:rPr lang="ru-RU" dirty="0"/>
              <a:t>заказчика </a:t>
            </a:r>
            <a:r>
              <a:rPr lang="ru-RU" dirty="0" smtClean="0"/>
              <a:t>и </a:t>
            </a:r>
            <a:r>
              <a:rPr lang="ru-RU" dirty="0"/>
              <a:t>технических возможностей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Сбор/ Отбор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Story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Определяется </a:t>
            </a:r>
            <a:r>
              <a:rPr lang="ru-RU" dirty="0"/>
              <a:t>время окончания версии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Дизайн </a:t>
            </a:r>
          </a:p>
          <a:p>
            <a:r>
              <a:rPr lang="ru-RU" dirty="0" err="1" smtClean="0"/>
              <a:t>Вброс</a:t>
            </a:r>
            <a:r>
              <a:rPr lang="ru-RU" dirty="0" smtClean="0"/>
              <a:t> </a:t>
            </a:r>
            <a:r>
              <a:rPr lang="ru-RU" dirty="0"/>
              <a:t>архитектуры </a:t>
            </a:r>
            <a:endParaRPr lang="ru-RU" dirty="0" smtClean="0"/>
          </a:p>
          <a:p>
            <a:r>
              <a:rPr lang="ru-RU" dirty="0" smtClean="0"/>
              <a:t>Выбор </a:t>
            </a:r>
            <a:r>
              <a:rPr lang="ru-RU" dirty="0"/>
              <a:t>технологий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 err="1"/>
              <a:t>metaphor</a:t>
            </a:r>
            <a:r>
              <a:rPr lang="ru-RU" dirty="0"/>
              <a:t> системы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Кодирование </a:t>
            </a:r>
          </a:p>
          <a:p>
            <a:r>
              <a:rPr lang="ru-RU" dirty="0" smtClean="0"/>
              <a:t>Только </a:t>
            </a:r>
            <a:r>
              <a:rPr lang="ru-RU" dirty="0"/>
              <a:t>отобранные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Stories</a:t>
            </a:r>
            <a:r>
              <a:rPr lang="ru-RU" dirty="0"/>
              <a:t> </a:t>
            </a:r>
          </a:p>
          <a:p>
            <a:r>
              <a:rPr lang="ru-RU" dirty="0" smtClean="0"/>
              <a:t>Осуществляется </a:t>
            </a:r>
            <a:r>
              <a:rPr lang="ru-RU" dirty="0"/>
              <a:t>в парах (2 программиста на одном компьютере)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Максимальная простота кода </a:t>
            </a:r>
            <a:endParaRPr lang="ru-RU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Тестирование </a:t>
            </a:r>
          </a:p>
          <a:p>
            <a:pPr marL="0" indent="0">
              <a:buNone/>
            </a:pPr>
            <a:r>
              <a:rPr lang="ru-RU" dirty="0" smtClean="0"/>
              <a:t>Тесты </a:t>
            </a:r>
            <a:r>
              <a:rPr lang="ru-RU" dirty="0"/>
              <a:t>на основании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Story</a:t>
            </a:r>
            <a:r>
              <a:rPr lang="ru-RU" dirty="0"/>
              <a:t> (создаются на этапе планирования)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Вместе </a:t>
            </a:r>
            <a:r>
              <a:rPr lang="ru-RU" dirty="0"/>
              <a:t>с заказчиком</a:t>
            </a:r>
          </a:p>
        </p:txBody>
      </p:sp>
    </p:spTree>
    <p:extLst>
      <p:ext uri="{BB962C8B-B14F-4D97-AF65-F5344CB8AC3E}">
        <p14:creationId xmlns:p14="http://schemas.microsoft.com/office/powerpoint/2010/main" val="1183790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557" y="908720"/>
            <a:ext cx="7005369" cy="667202"/>
          </a:xfrm>
        </p:spPr>
        <p:txBody>
          <a:bodyPr>
            <a:noAutofit/>
          </a:bodyPr>
          <a:lstStyle/>
          <a:p>
            <a:r>
              <a:rPr lang="ru-RU" sz="3600" b="1" dirty="0"/>
              <a:t> Графическое представление фаз технологии XP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400" b="1" dirty="0"/>
              <a:t> </a:t>
            </a:r>
          </a:p>
        </p:txBody>
      </p:sp>
      <p:pic>
        <p:nvPicPr>
          <p:cNvPr id="5" name="Объект 4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368593" cy="4416507"/>
          </a:xfrm>
        </p:spPr>
      </p:pic>
    </p:spTree>
    <p:extLst>
      <p:ext uri="{BB962C8B-B14F-4D97-AF65-F5344CB8AC3E}">
        <p14:creationId xmlns:p14="http://schemas.microsoft.com/office/powerpoint/2010/main" val="333185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Перевод </a:t>
            </a:r>
            <a:r>
              <a:rPr lang="ru-RU" sz="3200" b="1" dirty="0"/>
              <a:t>на промышленную основу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772816"/>
            <a:ext cx="7200800" cy="4320480"/>
          </a:xfrm>
        </p:spPr>
        <p:txBody>
          <a:bodyPr>
            <a:noAutofit/>
          </a:bodyPr>
          <a:lstStyle/>
          <a:p>
            <a:r>
              <a:rPr lang="ru-RU" sz="2800" dirty="0"/>
              <a:t>-</a:t>
            </a:r>
            <a:r>
              <a:rPr lang="ru-RU" sz="2600" dirty="0"/>
              <a:t>	</a:t>
            </a:r>
            <a:r>
              <a:rPr lang="ru-RU" sz="2600" dirty="0" err="1"/>
              <a:t>стандартизованность</a:t>
            </a:r>
            <a:r>
              <a:rPr lang="ru-RU" sz="2600" dirty="0"/>
              <a:t>, </a:t>
            </a:r>
            <a:r>
              <a:rPr lang="ru-RU" sz="2600" dirty="0" err="1"/>
              <a:t>тиражируемость</a:t>
            </a:r>
            <a:r>
              <a:rPr lang="ru-RU" sz="2600" dirty="0"/>
              <a:t> и воспроизведение различными </a:t>
            </a:r>
            <a:r>
              <a:rPr lang="ru-RU" sz="2600" dirty="0" smtClean="0"/>
              <a:t>разработчиками </a:t>
            </a:r>
            <a:r>
              <a:rPr lang="ru-RU" sz="2600" dirty="0"/>
              <a:t>методов программирования;</a:t>
            </a:r>
          </a:p>
          <a:p>
            <a:r>
              <a:rPr lang="ru-RU" sz="2600" dirty="0"/>
              <a:t>-	внедрение прогрессивных инструментальных средств разработки программ;</a:t>
            </a:r>
          </a:p>
          <a:p>
            <a:r>
              <a:rPr lang="ru-RU" sz="2600" dirty="0"/>
              <a:t>-	использование специальных методов и приемов организации работ по раз-работке программ.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20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487032"/>
              </p:ext>
            </p:extLst>
          </p:nvPr>
        </p:nvGraphicFramePr>
        <p:xfrm>
          <a:off x="1476375" y="981075"/>
          <a:ext cx="6183313" cy="474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требований к ПО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74548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2522" y="141277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Три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группы программных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проектов: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200</TotalTime>
  <Words>2155</Words>
  <Application>Microsoft Office PowerPoint</Application>
  <PresentationFormat>Экран (4:3)</PresentationFormat>
  <Paragraphs>299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Brush Script MT</vt:lpstr>
      <vt:lpstr>Constantia</vt:lpstr>
      <vt:lpstr>Franklin Gothic Book</vt:lpstr>
      <vt:lpstr>Rage Italic</vt:lpstr>
      <vt:lpstr>Кнопка</vt:lpstr>
      <vt:lpstr>Разработка требований и внешнее проектирование ПО</vt:lpstr>
      <vt:lpstr>Содержание</vt:lpstr>
      <vt:lpstr> Общая схема процесса создания ПО</vt:lpstr>
      <vt:lpstr>Презентация PowerPoint</vt:lpstr>
      <vt:lpstr>Основные характеристики функциональных задач в процессе ее формализованной постановки </vt:lpstr>
      <vt:lpstr>Алгоритм решения задачи имеет ряд обязательных свойств:   </vt:lpstr>
      <vt:lpstr>Перевод на промышленную основу  </vt:lpstr>
      <vt:lpstr>Презентация PowerPoint</vt:lpstr>
      <vt:lpstr>Разработка требований к ПО</vt:lpstr>
      <vt:lpstr>Фазы в выработке требований</vt:lpstr>
      <vt:lpstr>Результатом работы по выработке требований обычно является соответствующий документ</vt:lpstr>
      <vt:lpstr>Цели разработки ПО</vt:lpstr>
      <vt:lpstr>Надежность</vt:lpstr>
      <vt:lpstr>Разработка внешних спецификаций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Проектирование и разработка интерфейса ПО</vt:lpstr>
      <vt:lpstr>Презентация PowerPoint</vt:lpstr>
      <vt:lpstr>Презентация PowerPoint</vt:lpstr>
      <vt:lpstr>Презентация PowerPoint</vt:lpstr>
      <vt:lpstr>Технологии проектирования ПО</vt:lpstr>
      <vt:lpstr>Технология разработки ПО – это совокупность процессов и методов создания программного продукта. Промышленные технологии создания программных продуктов имеют несколько обязательных характеристик, среди них: </vt:lpstr>
      <vt:lpstr>Схема технологической операции</vt:lpstr>
      <vt:lpstr>Презентация PowerPoint</vt:lpstr>
      <vt:lpstr>Оценка по технико-экономическим характеристикам</vt:lpstr>
      <vt:lpstr>Примеры промышленных технологий создания программных продуктов</vt:lpstr>
      <vt:lpstr>Rational Unified Process RUP (IBM)</vt:lpstr>
      <vt:lpstr>Основные фазы RUP</vt:lpstr>
      <vt:lpstr>Начало (Inception)</vt:lpstr>
      <vt:lpstr>Детальная разработка (Elaboration)</vt:lpstr>
      <vt:lpstr>Презентация PowerPoint</vt:lpstr>
      <vt:lpstr>Построение (Construction)</vt:lpstr>
      <vt:lpstr>Передача (Transition)</vt:lpstr>
      <vt:lpstr>Интенсивность процессов PUP на разных фазах</vt:lpstr>
      <vt:lpstr>В результате разработки проекта с помощью Rational Rose формируются следующие документы:</vt:lpstr>
      <vt:lpstr>Custom Development Method CDM (Oracle)</vt:lpstr>
      <vt:lpstr>CDM classic </vt:lpstr>
      <vt:lpstr>CDM classic </vt:lpstr>
      <vt:lpstr>CDM classic </vt:lpstr>
      <vt:lpstr>CDM classic </vt:lpstr>
      <vt:lpstr>CDM classic </vt:lpstr>
      <vt:lpstr>CDM classic </vt:lpstr>
      <vt:lpstr> Распределение процессов по фазам </vt:lpstr>
      <vt:lpstr>CDM fast track  </vt:lpstr>
      <vt:lpstr> Графическое представление фаз технологии CDM fast trac </vt:lpstr>
      <vt:lpstr>Microsoft Solution Framework MSF (MicroSoft)</vt:lpstr>
      <vt:lpstr>Выработка концепции (Envisioning)</vt:lpstr>
      <vt:lpstr>Планирование (Panning) </vt:lpstr>
      <vt:lpstr>Планирование (Panning) </vt:lpstr>
      <vt:lpstr>Разработка (Developing)</vt:lpstr>
      <vt:lpstr>Результаты этапа предполагают следующие элементы: </vt:lpstr>
      <vt:lpstr>Стабилизация (Stabilizing)</vt:lpstr>
      <vt:lpstr>Развертывание (Deploying)</vt:lpstr>
      <vt:lpstr>Технология MSF определяет следующие процессы, сопровождающие создание программного продукта</vt:lpstr>
      <vt:lpstr>Графическое представление фаз технологии MSF, этапы и финальные вехи  </vt:lpstr>
      <vt:lpstr>Extreme Programming XP  </vt:lpstr>
      <vt:lpstr>Extreme Programming XP  </vt:lpstr>
      <vt:lpstr> Графическое представление фаз технологии XP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эксплуатационной документации программного обеспечения</dc:title>
  <dc:creator>1</dc:creator>
  <cp:lastModifiedBy>Student</cp:lastModifiedBy>
  <cp:revision>23</cp:revision>
  <dcterms:created xsi:type="dcterms:W3CDTF">2020-01-12T08:30:27Z</dcterms:created>
  <dcterms:modified xsi:type="dcterms:W3CDTF">2020-02-21T07:18:30Z</dcterms:modified>
</cp:coreProperties>
</file>