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AA07040-B3F7-4E99-9173-E302657235A1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7CA228-A456-4E70-8923-E3EEB131B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7040-B3F7-4E99-9173-E302657235A1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A228-A456-4E70-8923-E3EEB131B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AA07040-B3F7-4E99-9173-E302657235A1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57CA228-A456-4E70-8923-E3EEB131B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7040-B3F7-4E99-9173-E302657235A1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7CA228-A456-4E70-8923-E3EEB131B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7040-B3F7-4E99-9173-E302657235A1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57CA228-A456-4E70-8923-E3EEB131B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A07040-B3F7-4E99-9173-E302657235A1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57CA228-A456-4E70-8923-E3EEB131B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A07040-B3F7-4E99-9173-E302657235A1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57CA228-A456-4E70-8923-E3EEB131B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7040-B3F7-4E99-9173-E302657235A1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7CA228-A456-4E70-8923-E3EEB131B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7040-B3F7-4E99-9173-E302657235A1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7CA228-A456-4E70-8923-E3EEB131B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7040-B3F7-4E99-9173-E302657235A1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7CA228-A456-4E70-8923-E3EEB131B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AA07040-B3F7-4E99-9173-E302657235A1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57CA228-A456-4E70-8923-E3EEB131B7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A07040-B3F7-4E99-9173-E302657235A1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57CA228-A456-4E70-8923-E3EEB131B7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Топливное хозяйство пылеугольной </a:t>
            </a:r>
            <a:r>
              <a:rPr lang="ru-RU" dirty="0" err="1" smtClean="0"/>
              <a:t>тэс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942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704856" cy="4967946"/>
          </a:xfrm>
        </p:spPr>
      </p:pic>
    </p:spTree>
    <p:extLst>
      <p:ext uri="{BB962C8B-B14F-4D97-AF65-F5344CB8AC3E}">
        <p14:creationId xmlns="" xmlns:p14="http://schemas.microsoft.com/office/powerpoint/2010/main" val="35302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264696" cy="4698522"/>
          </a:xfrm>
        </p:spPr>
      </p:pic>
    </p:spTree>
    <p:extLst>
      <p:ext uri="{BB962C8B-B14F-4D97-AF65-F5344CB8AC3E}">
        <p14:creationId xmlns="" xmlns:p14="http://schemas.microsoft.com/office/powerpoint/2010/main" val="33945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Приемные бункера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вагоноопрокидывателей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перекрывают решетками с размерами ячеек 350×350 мм, расширяющимися книзу. Крупные куски топлива измельчаются и проталкиваются перемещающимися над решетками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дробильно-фрезерными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машинами.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41942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480720" cy="4860540"/>
          </a:xfrm>
        </p:spPr>
      </p:pic>
    </p:spTree>
    <p:extLst>
      <p:ext uri="{BB962C8B-B14F-4D97-AF65-F5344CB8AC3E}">
        <p14:creationId xmlns="" xmlns:p14="http://schemas.microsoft.com/office/powerpoint/2010/main" val="335409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Затем уголь из бункера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вагоноопрокидывателя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ленточному транспортёру поступает в молотковую дробилку, где при дроблении достигает размеров от 25 до 40 мм.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8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7200800" cy="4800533"/>
          </a:xfrm>
        </p:spPr>
      </p:pic>
    </p:spTree>
    <p:extLst>
      <p:ext uri="{BB962C8B-B14F-4D97-AF65-F5344CB8AC3E}">
        <p14:creationId xmlns="" xmlns:p14="http://schemas.microsoft.com/office/powerpoint/2010/main" val="28416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7344816" cy="4896544"/>
          </a:xfrm>
        </p:spPr>
      </p:pic>
    </p:spTree>
    <p:extLst>
      <p:ext uri="{BB962C8B-B14F-4D97-AF65-F5344CB8AC3E}">
        <p14:creationId xmlns="" xmlns:p14="http://schemas.microsoft.com/office/powerpoint/2010/main" val="3594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128792" cy="4752528"/>
          </a:xfrm>
        </p:spPr>
      </p:pic>
    </p:spTree>
    <p:extLst>
      <p:ext uri="{BB962C8B-B14F-4D97-AF65-F5344CB8AC3E}">
        <p14:creationId xmlns="" xmlns:p14="http://schemas.microsoft.com/office/powerpoint/2010/main" val="41817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7964711" cy="4320480"/>
          </a:xfrm>
        </p:spPr>
      </p:pic>
    </p:spTree>
    <p:extLst>
      <p:ext uri="{BB962C8B-B14F-4D97-AF65-F5344CB8AC3E}">
        <p14:creationId xmlns="" xmlns:p14="http://schemas.microsoft.com/office/powerpoint/2010/main" val="42514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дробильной установки: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 – ленточный транспортер первого подъема; 2 – подвесной электромагнит; 3 – магнитный шкив; 4 – подвеска; 5 – ролик; 6 – ящик для уловленных предметов; 7 – вибрационный грохот; 8 – молотковая дробилка; 9 – течка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дробленки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10 – ленточный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транспортер второго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подъема; 11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щепоуловитель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 12 – бункер сырого угля</a:t>
            </a:r>
          </a:p>
          <a:p>
            <a:endParaRPr lang="ru-RU" dirty="0"/>
          </a:p>
        </p:txBody>
      </p:sp>
      <p:pic>
        <p:nvPicPr>
          <p:cNvPr id="2050" name="Picture 2" descr="C:\Users\1\Desktop\11111\фвыфавып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6480720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06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Топливное хозяйство </a:t>
            </a:r>
            <a:r>
              <a:rPr lang="ru-RU" dirty="0" err="1" smtClean="0"/>
              <a:t>пылеуголной</a:t>
            </a:r>
            <a:r>
              <a:rPr lang="ru-RU" dirty="0" smtClean="0"/>
              <a:t> ТЭС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Топливное хозяйство электростанций — это комплекс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технологически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связанных устройств, механизмов и сооружений, служащих для подготовки и подачи топлива в котельную. Комплекс выполняется в виде непрерывной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технологической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линии, началом которой является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приемно-разгрузочное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устройство, а концом — главное здание, куда подается подготовленное топливо. Подача топлива совмещается с различными этапами его подготовки, а также операциями складирования, взвешивания, отбора проб. Совокупность всех операций именуется переработкой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топлива.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54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Поток измельченного топлива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дробленки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подается в бункера котельной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конвейерами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второго подъема. Далее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дробленка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поступает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углеразмольные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мельницы, где окончательно измельчается и подсушивается.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47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Индивидуальная схема пылеприготовления с пылевым бункером для шаровых барабанных мельниц: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 – бункер сырого угля; 2 – отсекающий шибер; 3 – автовесы; 4 – весовой бункер; 5 – питатель угля;              6 – течка сырого угля; 7 – устройство для нисходящей сушки; 8 – мельница; 9 – устройство для измерения расхода сушильного агента; 10 – течка возврата крупной пыли; 11 – мигалка; 12 – сепаратор; 13 – циклон;  14 – реверсивный шнек; 15 – бункер пыли; 16 – питатель пыли; 17 – вентилятор горячего дутья;                    18 – смеситель; 19 – мельничный вентилятор; 20 – сбросная горелка; 21 – горелка; 22 – котел; 23 – дутьевой вентилятор; 24 – воздухоподогреватель; 25 – газопровод; 26 – смесительная камера; 27 – воздухопровод;     28 – короб вторичного воздуха; 29 – трубопровод сушильного агента.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1\Desktop\11111\ч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01008"/>
            <a:ext cx="5670336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254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28800"/>
            <a:ext cx="4248472" cy="5001115"/>
          </a:xfrm>
        </p:spPr>
      </p:pic>
    </p:spTree>
    <p:extLst>
      <p:ext uri="{BB962C8B-B14F-4D97-AF65-F5344CB8AC3E}">
        <p14:creationId xmlns="" xmlns:p14="http://schemas.microsoft.com/office/powerpoint/2010/main" val="2250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7416824" cy="4942618"/>
          </a:xfrm>
        </p:spPr>
      </p:pic>
    </p:spTree>
    <p:extLst>
      <p:ext uri="{BB962C8B-B14F-4D97-AF65-F5344CB8AC3E}">
        <p14:creationId xmlns="" xmlns:p14="http://schemas.microsoft.com/office/powerpoint/2010/main" val="18541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92" y="1628800"/>
            <a:ext cx="7272808" cy="4824536"/>
          </a:xfrm>
        </p:spPr>
      </p:pic>
    </p:spTree>
    <p:extLst>
      <p:ext uri="{BB962C8B-B14F-4D97-AF65-F5344CB8AC3E}">
        <p14:creationId xmlns="" xmlns:p14="http://schemas.microsoft.com/office/powerpoint/2010/main" val="38258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2"/>
            <a:ext cx="4176464" cy="5138395"/>
          </a:xfrm>
        </p:spPr>
      </p:pic>
    </p:spTree>
    <p:extLst>
      <p:ext uri="{BB962C8B-B14F-4D97-AF65-F5344CB8AC3E}">
        <p14:creationId xmlns="" xmlns:p14="http://schemas.microsoft.com/office/powerpoint/2010/main" val="10634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4680520" cy="4823710"/>
          </a:xfrm>
        </p:spPr>
      </p:pic>
    </p:spTree>
    <p:extLst>
      <p:ext uri="{BB962C8B-B14F-4D97-AF65-F5344CB8AC3E}">
        <p14:creationId xmlns="" xmlns:p14="http://schemas.microsoft.com/office/powerpoint/2010/main" val="30815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24" y="1619249"/>
            <a:ext cx="5880943" cy="4879931"/>
          </a:xfrm>
        </p:spPr>
      </p:pic>
    </p:spTree>
    <p:extLst>
      <p:ext uri="{BB962C8B-B14F-4D97-AF65-F5344CB8AC3E}">
        <p14:creationId xmlns="" xmlns:p14="http://schemas.microsoft.com/office/powerpoint/2010/main" val="8335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Смерзшееся топливо перед разгрузкой размораживают. Основное назначение размораживающих устройств в энергетике – обеспечение разгрузки вагонов без их последующей зачистки. В идеальном случае при расположении тепляка непосредственно перед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вагоноопрокидывателями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достаточным является так называемый пленочный разогрев, т.е. оттаивание тонкого слоя (пленки) угля у стенок и люков вагона. Но так как тепляки располагаются на расстоянии от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вагоноопрокидывателей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глубину разогрева необходимо увеличить до 20–30 мм.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01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7029148" cy="5005765"/>
          </a:xfrm>
        </p:spPr>
      </p:pic>
    </p:spTree>
    <p:extLst>
      <p:ext uri="{BB962C8B-B14F-4D97-AF65-F5344CB8AC3E}">
        <p14:creationId xmlns="" xmlns:p14="http://schemas.microsoft.com/office/powerpoint/2010/main" val="1176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Топливное хозяйство пылеугольной ТЭС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5" y="1962150"/>
            <a:ext cx="7231380" cy="3771900"/>
          </a:xfrm>
        </p:spPr>
      </p:pic>
    </p:spTree>
    <p:extLst>
      <p:ext uri="{BB962C8B-B14F-4D97-AF65-F5344CB8AC3E}">
        <p14:creationId xmlns="" xmlns:p14="http://schemas.microsoft.com/office/powerpoint/2010/main" val="29388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4248472" cy="4824536"/>
          </a:xfrm>
        </p:spPr>
      </p:pic>
    </p:spTree>
    <p:extLst>
      <p:ext uri="{BB962C8B-B14F-4D97-AF65-F5344CB8AC3E}">
        <p14:creationId xmlns="" xmlns:p14="http://schemas.microsoft.com/office/powerpoint/2010/main" val="34799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Топливное хозяйство пылеугольной ТЭС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Наименование и количество объектов топливного хозяйства определяются видом топлива и технологией его подготовки. Совокупность всех объектов и их технологическая взаимосвязь именуется структурой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топливного хозяйства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Поступающие на ТЭС вагоны с углем, разъединяются и с помощью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вагонотолкателя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погружаются в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вагоноопрокидыватель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8136904" cy="4383757"/>
          </a:xfrm>
        </p:spPr>
      </p:pic>
    </p:spTree>
    <p:extLst>
      <p:ext uri="{BB962C8B-B14F-4D97-AF65-F5344CB8AC3E}">
        <p14:creationId xmlns="" xmlns:p14="http://schemas.microsoft.com/office/powerpoint/2010/main" val="27144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400600" cy="4886257"/>
          </a:xfrm>
        </p:spPr>
      </p:pic>
    </p:spTree>
    <p:extLst>
      <p:ext uri="{BB962C8B-B14F-4D97-AF65-F5344CB8AC3E}">
        <p14:creationId xmlns="" xmlns:p14="http://schemas.microsoft.com/office/powerpoint/2010/main" val="59976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632848" cy="4283936"/>
          </a:xfrm>
        </p:spPr>
      </p:pic>
    </p:spTree>
    <p:extLst>
      <p:ext uri="{BB962C8B-B14F-4D97-AF65-F5344CB8AC3E}">
        <p14:creationId xmlns="" xmlns:p14="http://schemas.microsoft.com/office/powerpoint/2010/main" val="41999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Топливное хозяйство пылеугольной ТЭС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6336704" cy="4752528"/>
          </a:xfrm>
        </p:spPr>
      </p:pic>
    </p:spTree>
    <p:extLst>
      <p:ext uri="{BB962C8B-B14F-4D97-AF65-F5344CB8AC3E}">
        <p14:creationId xmlns="" xmlns:p14="http://schemas.microsoft.com/office/powerpoint/2010/main" val="5158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100</TotalTime>
  <Words>607</Words>
  <Application>Microsoft Office PowerPoint</Application>
  <PresentationFormat>Экран (4:3)</PresentationFormat>
  <Paragraphs>41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Обычная</vt:lpstr>
      <vt:lpstr>Топливное хозяйство пылеугольной тэс</vt:lpstr>
      <vt:lpstr>Топливное хозяйство пылеуголной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  <vt:lpstr>Топливное хозяйство пылеугольной ТЭС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Топливное хозяйство пылеугольной тэс</dc:title>
  <dc:creator>1</dc:creator>
  <cp:lastModifiedBy>RePack by SPecialiST</cp:lastModifiedBy>
  <cp:revision>17</cp:revision>
  <dcterms:created xsi:type="dcterms:W3CDTF">2012-10-11T18:59:18Z</dcterms:created>
  <dcterms:modified xsi:type="dcterms:W3CDTF">2014-05-15T22:40:25Z</dcterms:modified>
</cp:coreProperties>
</file>