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9" r:id="rId3"/>
    <p:sldId id="260" r:id="rId4"/>
    <p:sldId id="259" r:id="rId5"/>
    <p:sldId id="258" r:id="rId6"/>
    <p:sldId id="275" r:id="rId7"/>
    <p:sldId id="296" r:id="rId8"/>
    <p:sldId id="274" r:id="rId9"/>
    <p:sldId id="297" r:id="rId10"/>
    <p:sldId id="298" r:id="rId11"/>
    <p:sldId id="257" r:id="rId12"/>
    <p:sldId id="266" r:id="rId13"/>
    <p:sldId id="299" r:id="rId14"/>
    <p:sldId id="300" r:id="rId15"/>
    <p:sldId id="268" r:id="rId16"/>
    <p:sldId id="302" r:id="rId17"/>
    <p:sldId id="303" r:id="rId18"/>
    <p:sldId id="304" r:id="rId19"/>
    <p:sldId id="305" r:id="rId20"/>
    <p:sldId id="306" r:id="rId21"/>
    <p:sldId id="30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429" y="-8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F82DE-BB24-456A-937F-7E7AADFDA6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78B3C4F-834E-4CB7-98BE-3BC7766AA496}">
      <dgm:prSet/>
      <dgm:spPr/>
      <dgm:t>
        <a:bodyPr/>
        <a:lstStyle/>
        <a:p>
          <a:pPr rtl="0"/>
          <a:r>
            <a:rPr lang="ru-RU" b="1" i="1" dirty="0" smtClean="0"/>
            <a:t>Допустимые финансово-экономические затраты</a:t>
          </a:r>
          <a:endParaRPr lang="ru-RU" dirty="0"/>
        </a:p>
      </dgm:t>
    </dgm:pt>
    <dgm:pt modelId="{5F61B37A-982F-4A3F-B612-6F5FAEA6BE12}" type="parTrans" cxnId="{F5409A5E-5F1B-4BB8-A05C-E70CA50BA01E}">
      <dgm:prSet/>
      <dgm:spPr/>
      <dgm:t>
        <a:bodyPr/>
        <a:lstStyle/>
        <a:p>
          <a:endParaRPr lang="ru-RU"/>
        </a:p>
      </dgm:t>
    </dgm:pt>
    <dgm:pt modelId="{07BA473A-8CF3-4C19-9A7C-1923E58B751E}" type="sibTrans" cxnId="{F5409A5E-5F1B-4BB8-A05C-E70CA50BA01E}">
      <dgm:prSet/>
      <dgm:spPr/>
      <dgm:t>
        <a:bodyPr/>
        <a:lstStyle/>
        <a:p>
          <a:endParaRPr lang="ru-RU"/>
        </a:p>
      </dgm:t>
    </dgm:pt>
    <dgm:pt modelId="{44D4FBCA-DFC6-4D11-A703-91D5EC181C9B}">
      <dgm:prSet/>
      <dgm:spPr/>
      <dgm:t>
        <a:bodyPr/>
        <a:lstStyle/>
        <a:p>
          <a:pPr rtl="0"/>
          <a:r>
            <a:rPr lang="ru-RU" smtClean="0"/>
            <a:t>Время или допустимая длительность разработки </a:t>
          </a:r>
          <a:endParaRPr lang="ru-RU"/>
        </a:p>
      </dgm:t>
    </dgm:pt>
    <dgm:pt modelId="{FF077713-55B2-46ED-80BE-66A910B5772C}" type="parTrans" cxnId="{53081BE9-8733-4876-A379-B726F9DDB234}">
      <dgm:prSet/>
      <dgm:spPr/>
      <dgm:t>
        <a:bodyPr/>
        <a:lstStyle/>
        <a:p>
          <a:endParaRPr lang="ru-RU"/>
        </a:p>
      </dgm:t>
    </dgm:pt>
    <dgm:pt modelId="{E3156AD3-0C9B-463B-8855-682E805FF4D9}" type="sibTrans" cxnId="{53081BE9-8733-4876-A379-B726F9DDB234}">
      <dgm:prSet/>
      <dgm:spPr/>
      <dgm:t>
        <a:bodyPr/>
        <a:lstStyle/>
        <a:p>
          <a:endParaRPr lang="ru-RU"/>
        </a:p>
      </dgm:t>
    </dgm:pt>
    <dgm:pt modelId="{B606261D-6FD8-46C3-9707-C824C8C8C95D}">
      <dgm:prSet/>
      <dgm:spPr/>
      <dgm:t>
        <a:bodyPr/>
        <a:lstStyle/>
        <a:p>
          <a:pPr rtl="0"/>
          <a:r>
            <a:rPr lang="ru-RU" smtClean="0"/>
            <a:t>Кадры специалистов </a:t>
          </a:r>
          <a:endParaRPr lang="ru-RU"/>
        </a:p>
      </dgm:t>
    </dgm:pt>
    <dgm:pt modelId="{B7A90DEA-7613-448B-BF4E-DDE9A25F92A7}" type="parTrans" cxnId="{175A79D7-A2A1-4C11-ABAD-AF58111979A4}">
      <dgm:prSet/>
      <dgm:spPr/>
      <dgm:t>
        <a:bodyPr/>
        <a:lstStyle/>
        <a:p>
          <a:endParaRPr lang="ru-RU"/>
        </a:p>
      </dgm:t>
    </dgm:pt>
    <dgm:pt modelId="{914C4647-7C3B-4C44-BDE7-4E84520D473A}" type="sibTrans" cxnId="{175A79D7-A2A1-4C11-ABAD-AF58111979A4}">
      <dgm:prSet/>
      <dgm:spPr/>
      <dgm:t>
        <a:bodyPr/>
        <a:lstStyle/>
        <a:p>
          <a:endParaRPr lang="ru-RU"/>
        </a:p>
      </dgm:t>
    </dgm:pt>
    <dgm:pt modelId="{C91C15B4-8259-4DA4-B1B8-F33A03B051B5}">
      <dgm:prSet/>
      <dgm:spPr/>
      <dgm:t>
        <a:bodyPr/>
        <a:lstStyle/>
        <a:p>
          <a:pPr rtl="0"/>
          <a:r>
            <a:rPr lang="ru-RU" dirty="0" smtClean="0"/>
            <a:t>Доступные разработчикам ПС вычислительные ресурсы </a:t>
          </a:r>
          <a:endParaRPr lang="ru-RU" dirty="0"/>
        </a:p>
      </dgm:t>
    </dgm:pt>
    <dgm:pt modelId="{40D8B870-8D3B-4305-88C9-B6B1EA8F11F5}" type="parTrans" cxnId="{F6CCA8C8-39B4-4C4E-94CF-5EB6922947B5}">
      <dgm:prSet/>
      <dgm:spPr/>
      <dgm:t>
        <a:bodyPr/>
        <a:lstStyle/>
        <a:p>
          <a:endParaRPr lang="ru-RU"/>
        </a:p>
      </dgm:t>
    </dgm:pt>
    <dgm:pt modelId="{5FFD5B43-8066-424B-9526-B9D1364FB957}" type="sibTrans" cxnId="{F6CCA8C8-39B4-4C4E-94CF-5EB6922947B5}">
      <dgm:prSet/>
      <dgm:spPr/>
      <dgm:t>
        <a:bodyPr/>
        <a:lstStyle/>
        <a:p>
          <a:endParaRPr lang="ru-RU"/>
        </a:p>
      </dgm:t>
    </dgm:pt>
    <dgm:pt modelId="{67C5615B-05F5-4A66-B52E-69E2F8D7CB64}">
      <dgm:prSet/>
      <dgm:spPr/>
      <dgm:t>
        <a:bodyPr/>
        <a:lstStyle/>
        <a:p>
          <a:pPr rtl="0"/>
          <a:r>
            <a:rPr lang="ru-RU" smtClean="0"/>
            <a:t>Совокупные трудовые, временные и материальные затраты</a:t>
          </a:r>
          <a:endParaRPr lang="ru-RU"/>
        </a:p>
      </dgm:t>
    </dgm:pt>
    <dgm:pt modelId="{0F5B28A4-3B81-4DCE-8BBF-F9D6553C048E}" type="parTrans" cxnId="{7C0FF055-78B0-429D-8CC8-C3DD0B578DC1}">
      <dgm:prSet/>
      <dgm:spPr/>
      <dgm:t>
        <a:bodyPr/>
        <a:lstStyle/>
        <a:p>
          <a:endParaRPr lang="ru-RU"/>
        </a:p>
      </dgm:t>
    </dgm:pt>
    <dgm:pt modelId="{4A7958B6-1A88-47B2-90CA-4EF954963D9B}" type="sibTrans" cxnId="{7C0FF055-78B0-429D-8CC8-C3DD0B578DC1}">
      <dgm:prSet/>
      <dgm:spPr/>
      <dgm:t>
        <a:bodyPr/>
        <a:lstStyle/>
        <a:p>
          <a:endParaRPr lang="ru-RU"/>
        </a:p>
      </dgm:t>
    </dgm:pt>
    <dgm:pt modelId="{BF7BDA4D-FFD5-461E-AFD3-33E097823498}" type="pres">
      <dgm:prSet presAssocID="{745F82DE-BB24-456A-937F-7E7AADFDA64B}" presName="linear" presStyleCnt="0">
        <dgm:presLayoutVars>
          <dgm:animLvl val="lvl"/>
          <dgm:resizeHandles val="exact"/>
        </dgm:presLayoutVars>
      </dgm:prSet>
      <dgm:spPr/>
    </dgm:pt>
    <dgm:pt modelId="{483D95FD-91F6-45D4-B4F3-90E5104CBB92}" type="pres">
      <dgm:prSet presAssocID="{478B3C4F-834E-4CB7-98BE-3BC7766AA49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5F2B387-C08E-4CA8-80A6-22B21F8EDDE5}" type="pres">
      <dgm:prSet presAssocID="{07BA473A-8CF3-4C19-9A7C-1923E58B751E}" presName="spacer" presStyleCnt="0"/>
      <dgm:spPr/>
    </dgm:pt>
    <dgm:pt modelId="{48327060-9D58-41DE-8DCA-E352EFDA0AAB}" type="pres">
      <dgm:prSet presAssocID="{44D4FBCA-DFC6-4D11-A703-91D5EC181C9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67EB2E6-4111-4357-94BB-46876237B985}" type="pres">
      <dgm:prSet presAssocID="{E3156AD3-0C9B-463B-8855-682E805FF4D9}" presName="spacer" presStyleCnt="0"/>
      <dgm:spPr/>
    </dgm:pt>
    <dgm:pt modelId="{A44920E5-564E-4EBB-8E84-BAC23969508D}" type="pres">
      <dgm:prSet presAssocID="{B606261D-6FD8-46C3-9707-C824C8C8C95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EF99202-3335-4A00-AE60-15FF064C7B79}" type="pres">
      <dgm:prSet presAssocID="{914C4647-7C3B-4C44-BDE7-4E84520D473A}" presName="spacer" presStyleCnt="0"/>
      <dgm:spPr/>
    </dgm:pt>
    <dgm:pt modelId="{9EE4969B-CD36-4A13-9237-F9BF7BE96792}" type="pres">
      <dgm:prSet presAssocID="{C91C15B4-8259-4DA4-B1B8-F33A03B051B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3B4526A-B432-4FE5-89C4-5C3B02902502}" type="pres">
      <dgm:prSet presAssocID="{5FFD5B43-8066-424B-9526-B9D1364FB957}" presName="spacer" presStyleCnt="0"/>
      <dgm:spPr/>
    </dgm:pt>
    <dgm:pt modelId="{7170EE49-FD20-40EB-9181-1401E8CE816D}" type="pres">
      <dgm:prSet presAssocID="{67C5615B-05F5-4A66-B52E-69E2F8D7CB6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C0FF055-78B0-429D-8CC8-C3DD0B578DC1}" srcId="{745F82DE-BB24-456A-937F-7E7AADFDA64B}" destId="{67C5615B-05F5-4A66-B52E-69E2F8D7CB64}" srcOrd="4" destOrd="0" parTransId="{0F5B28A4-3B81-4DCE-8BBF-F9D6553C048E}" sibTransId="{4A7958B6-1A88-47B2-90CA-4EF954963D9B}"/>
    <dgm:cxn modelId="{175A79D7-A2A1-4C11-ABAD-AF58111979A4}" srcId="{745F82DE-BB24-456A-937F-7E7AADFDA64B}" destId="{B606261D-6FD8-46C3-9707-C824C8C8C95D}" srcOrd="2" destOrd="0" parTransId="{B7A90DEA-7613-448B-BF4E-DDE9A25F92A7}" sibTransId="{914C4647-7C3B-4C44-BDE7-4E84520D473A}"/>
    <dgm:cxn modelId="{A9B35DEF-1956-4D96-AC82-82541A262E9C}" type="presOf" srcId="{67C5615B-05F5-4A66-B52E-69E2F8D7CB64}" destId="{7170EE49-FD20-40EB-9181-1401E8CE816D}" srcOrd="0" destOrd="0" presId="urn:microsoft.com/office/officeart/2005/8/layout/vList2"/>
    <dgm:cxn modelId="{EEFBC4BB-C37A-44A0-A46E-42E7DB6D7696}" type="presOf" srcId="{B606261D-6FD8-46C3-9707-C824C8C8C95D}" destId="{A44920E5-564E-4EBB-8E84-BAC23969508D}" srcOrd="0" destOrd="0" presId="urn:microsoft.com/office/officeart/2005/8/layout/vList2"/>
    <dgm:cxn modelId="{F6CCA8C8-39B4-4C4E-94CF-5EB6922947B5}" srcId="{745F82DE-BB24-456A-937F-7E7AADFDA64B}" destId="{C91C15B4-8259-4DA4-B1B8-F33A03B051B5}" srcOrd="3" destOrd="0" parTransId="{40D8B870-8D3B-4305-88C9-B6B1EA8F11F5}" sibTransId="{5FFD5B43-8066-424B-9526-B9D1364FB957}"/>
    <dgm:cxn modelId="{53081BE9-8733-4876-A379-B726F9DDB234}" srcId="{745F82DE-BB24-456A-937F-7E7AADFDA64B}" destId="{44D4FBCA-DFC6-4D11-A703-91D5EC181C9B}" srcOrd="1" destOrd="0" parTransId="{FF077713-55B2-46ED-80BE-66A910B5772C}" sibTransId="{E3156AD3-0C9B-463B-8855-682E805FF4D9}"/>
    <dgm:cxn modelId="{2B564C92-393B-4029-B3D9-96CBB9890349}" type="presOf" srcId="{44D4FBCA-DFC6-4D11-A703-91D5EC181C9B}" destId="{48327060-9D58-41DE-8DCA-E352EFDA0AAB}" srcOrd="0" destOrd="0" presId="urn:microsoft.com/office/officeart/2005/8/layout/vList2"/>
    <dgm:cxn modelId="{8FB4EFEC-4FA5-4A7E-81CA-2CCC3C903497}" type="presOf" srcId="{478B3C4F-834E-4CB7-98BE-3BC7766AA496}" destId="{483D95FD-91F6-45D4-B4F3-90E5104CBB92}" srcOrd="0" destOrd="0" presId="urn:microsoft.com/office/officeart/2005/8/layout/vList2"/>
    <dgm:cxn modelId="{F5409A5E-5F1B-4BB8-A05C-E70CA50BA01E}" srcId="{745F82DE-BB24-456A-937F-7E7AADFDA64B}" destId="{478B3C4F-834E-4CB7-98BE-3BC7766AA496}" srcOrd="0" destOrd="0" parTransId="{5F61B37A-982F-4A3F-B612-6F5FAEA6BE12}" sibTransId="{07BA473A-8CF3-4C19-9A7C-1923E58B751E}"/>
    <dgm:cxn modelId="{C6108D35-D93E-4F20-A56D-242B785ADDEA}" type="presOf" srcId="{C91C15B4-8259-4DA4-B1B8-F33A03B051B5}" destId="{9EE4969B-CD36-4A13-9237-F9BF7BE96792}" srcOrd="0" destOrd="0" presId="urn:microsoft.com/office/officeart/2005/8/layout/vList2"/>
    <dgm:cxn modelId="{DF66640E-ACD9-4E0E-A0C1-2BED788301CC}" type="presOf" srcId="{745F82DE-BB24-456A-937F-7E7AADFDA64B}" destId="{BF7BDA4D-FFD5-461E-AFD3-33E097823498}" srcOrd="0" destOrd="0" presId="urn:microsoft.com/office/officeart/2005/8/layout/vList2"/>
    <dgm:cxn modelId="{9EDE8A1C-AA64-4B7F-91A1-6C1D975924BF}" type="presParOf" srcId="{BF7BDA4D-FFD5-461E-AFD3-33E097823498}" destId="{483D95FD-91F6-45D4-B4F3-90E5104CBB92}" srcOrd="0" destOrd="0" presId="urn:microsoft.com/office/officeart/2005/8/layout/vList2"/>
    <dgm:cxn modelId="{E9AAE0C7-3A3A-46F8-95FA-2279416174CA}" type="presParOf" srcId="{BF7BDA4D-FFD5-461E-AFD3-33E097823498}" destId="{25F2B387-C08E-4CA8-80A6-22B21F8EDDE5}" srcOrd="1" destOrd="0" presId="urn:microsoft.com/office/officeart/2005/8/layout/vList2"/>
    <dgm:cxn modelId="{0A5542D0-90F1-4E54-A857-1F3B5694CE6A}" type="presParOf" srcId="{BF7BDA4D-FFD5-461E-AFD3-33E097823498}" destId="{48327060-9D58-41DE-8DCA-E352EFDA0AAB}" srcOrd="2" destOrd="0" presId="urn:microsoft.com/office/officeart/2005/8/layout/vList2"/>
    <dgm:cxn modelId="{7E11AB6D-F2FB-4E02-9239-51A13A2F31B2}" type="presParOf" srcId="{BF7BDA4D-FFD5-461E-AFD3-33E097823498}" destId="{567EB2E6-4111-4357-94BB-46876237B985}" srcOrd="3" destOrd="0" presId="urn:microsoft.com/office/officeart/2005/8/layout/vList2"/>
    <dgm:cxn modelId="{03247DB1-F7C9-4B0F-B48F-86DA67B2045C}" type="presParOf" srcId="{BF7BDA4D-FFD5-461E-AFD3-33E097823498}" destId="{A44920E5-564E-4EBB-8E84-BAC23969508D}" srcOrd="4" destOrd="0" presId="urn:microsoft.com/office/officeart/2005/8/layout/vList2"/>
    <dgm:cxn modelId="{2D8C87BC-F89A-4EE5-952B-DFF5A766B2BD}" type="presParOf" srcId="{BF7BDA4D-FFD5-461E-AFD3-33E097823498}" destId="{1EF99202-3335-4A00-AE60-15FF064C7B79}" srcOrd="5" destOrd="0" presId="urn:microsoft.com/office/officeart/2005/8/layout/vList2"/>
    <dgm:cxn modelId="{4B340F23-342A-462E-A998-304BB97A0764}" type="presParOf" srcId="{BF7BDA4D-FFD5-461E-AFD3-33E097823498}" destId="{9EE4969B-CD36-4A13-9237-F9BF7BE96792}" srcOrd="6" destOrd="0" presId="urn:microsoft.com/office/officeart/2005/8/layout/vList2"/>
    <dgm:cxn modelId="{13507D0A-B850-49AC-910D-E7BBC1E938E1}" type="presParOf" srcId="{BF7BDA4D-FFD5-461E-AFD3-33E097823498}" destId="{A3B4526A-B432-4FE5-89C4-5C3B02902502}" srcOrd="7" destOrd="0" presId="urn:microsoft.com/office/officeart/2005/8/layout/vList2"/>
    <dgm:cxn modelId="{5A54F42F-7EF3-4A3D-9909-FA30560A6B37}" type="presParOf" srcId="{BF7BDA4D-FFD5-461E-AFD3-33E097823498}" destId="{7170EE49-FD20-40EB-9181-1401E8CE816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DC8677-E847-4C83-A72E-E20D985BF08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D721860-D5BD-4F16-856C-9B6E2BC3DDF3}" type="pres">
      <dgm:prSet presAssocID="{E1DC8677-E847-4C83-A72E-E20D985BF085}" presName="Name0" presStyleCnt="0">
        <dgm:presLayoutVars>
          <dgm:dir/>
          <dgm:resizeHandles val="exact"/>
        </dgm:presLayoutVars>
      </dgm:prSet>
      <dgm:spPr/>
    </dgm:pt>
  </dgm:ptLst>
  <dgm:cxnLst>
    <dgm:cxn modelId="{1A389CEF-2CCD-44B4-A416-D9BE39CF1863}" type="presOf" srcId="{E1DC8677-E847-4C83-A72E-E20D985BF085}" destId="{7D721860-D5BD-4F16-856C-9B6E2BC3DDF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0138CB-6672-4A02-9B36-893888CC789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DFF6D5-1B17-4AB1-AC64-14ED151908BF}">
      <dgm:prSet phldrT="[Текст]"/>
      <dgm:spPr/>
      <dgm:t>
        <a:bodyPr/>
        <a:lstStyle/>
        <a:p>
          <a:r>
            <a:rPr lang="ru-RU" dirty="0" smtClean="0"/>
            <a:t>Первый сценарий</a:t>
          </a:r>
          <a:endParaRPr lang="ru-RU" dirty="0"/>
        </a:p>
      </dgm:t>
    </dgm:pt>
    <dgm:pt modelId="{3A40B790-11CA-42BF-B191-810A39FC40E2}" type="parTrans" cxnId="{A77D8229-B6DB-4D94-9459-A1A422BE0267}">
      <dgm:prSet/>
      <dgm:spPr/>
      <dgm:t>
        <a:bodyPr/>
        <a:lstStyle/>
        <a:p>
          <a:endParaRPr lang="ru-RU"/>
        </a:p>
      </dgm:t>
    </dgm:pt>
    <dgm:pt modelId="{C6071A7E-1D2E-4E24-BF2A-78501F54EE93}" type="sibTrans" cxnId="{A77D8229-B6DB-4D94-9459-A1A422BE0267}">
      <dgm:prSet/>
      <dgm:spPr/>
      <dgm:t>
        <a:bodyPr/>
        <a:lstStyle/>
        <a:p>
          <a:endParaRPr lang="ru-RU"/>
        </a:p>
      </dgm:t>
    </dgm:pt>
    <dgm:pt modelId="{4505BBD4-5C01-400B-BCFA-5140FA83D6B0}">
      <dgm:prSet phldrT="[Текст]"/>
      <dgm:spPr/>
      <dgm:t>
        <a:bodyPr/>
        <a:lstStyle/>
        <a:p>
          <a:r>
            <a:rPr lang="ru-RU" dirty="0" smtClean="0"/>
            <a:t>Второй сценарий</a:t>
          </a:r>
          <a:endParaRPr lang="ru-RU" dirty="0"/>
        </a:p>
      </dgm:t>
    </dgm:pt>
    <dgm:pt modelId="{79371CCA-EF1E-45A2-8155-DC18B554B9C2}" type="parTrans" cxnId="{C9D5D067-45DA-4636-91C7-2397D4378214}">
      <dgm:prSet/>
      <dgm:spPr/>
      <dgm:t>
        <a:bodyPr/>
        <a:lstStyle/>
        <a:p>
          <a:endParaRPr lang="ru-RU"/>
        </a:p>
      </dgm:t>
    </dgm:pt>
    <dgm:pt modelId="{EB3CB139-B89E-4969-99D3-00A1C8A66E8D}" type="sibTrans" cxnId="{C9D5D067-45DA-4636-91C7-2397D4378214}">
      <dgm:prSet/>
      <dgm:spPr/>
      <dgm:t>
        <a:bodyPr/>
        <a:lstStyle/>
        <a:p>
          <a:endParaRPr lang="ru-RU"/>
        </a:p>
      </dgm:t>
    </dgm:pt>
    <dgm:pt modelId="{992A3350-F46B-46D1-8E33-A77D157DDB15}">
      <dgm:prSet/>
      <dgm:spPr/>
      <dgm:t>
        <a:bodyPr/>
        <a:lstStyle/>
        <a:p>
          <a:r>
            <a:rPr lang="ru-RU" dirty="0" smtClean="0"/>
            <a:t>маркетинговые исследования рынка</a:t>
          </a:r>
          <a:endParaRPr lang="ru-RU" dirty="0"/>
        </a:p>
      </dgm:t>
    </dgm:pt>
    <dgm:pt modelId="{C9CAC14F-8AA9-4099-B311-547D21CEAFC4}" type="parTrans" cxnId="{174BDC26-7C08-4B97-823B-2B13B15BAFAA}">
      <dgm:prSet/>
      <dgm:spPr/>
      <dgm:t>
        <a:bodyPr/>
        <a:lstStyle/>
        <a:p>
          <a:endParaRPr lang="ru-RU"/>
        </a:p>
      </dgm:t>
    </dgm:pt>
    <dgm:pt modelId="{D7DA04F2-E1AD-4999-AA22-DAFBE4136CC0}" type="sibTrans" cxnId="{174BDC26-7C08-4B97-823B-2B13B15BAFAA}">
      <dgm:prSet/>
      <dgm:spPr/>
      <dgm:t>
        <a:bodyPr/>
        <a:lstStyle/>
        <a:p>
          <a:endParaRPr lang="ru-RU"/>
        </a:p>
      </dgm:t>
    </dgm:pt>
    <dgm:pt modelId="{1C1FD851-08C4-4A64-9BB1-E7EBFB5407F5}">
      <dgm:prSet custT="1"/>
      <dgm:spPr/>
      <dgm:t>
        <a:bodyPr/>
        <a:lstStyle/>
        <a:p>
          <a:r>
            <a:rPr lang="ru-RU" sz="1400" dirty="0" smtClean="0"/>
            <a:t>наличие определенного заказчика-потребителя проекта ПС, который определяет основные технические и экономические требования и характеристики</a:t>
          </a:r>
          <a:endParaRPr lang="ru-RU" sz="1400" dirty="0"/>
        </a:p>
      </dgm:t>
    </dgm:pt>
    <dgm:pt modelId="{9FC02CF9-3F0D-4C24-9F7A-100626986B89}" type="parTrans" cxnId="{6335CD11-0851-4573-B973-C19D9FE7AF39}">
      <dgm:prSet/>
      <dgm:spPr/>
      <dgm:t>
        <a:bodyPr/>
        <a:lstStyle/>
        <a:p>
          <a:endParaRPr lang="ru-RU"/>
        </a:p>
      </dgm:t>
    </dgm:pt>
    <dgm:pt modelId="{BCC8E6B8-5C8A-44EB-B7E3-684CBE431AE2}" type="sibTrans" cxnId="{6335CD11-0851-4573-B973-C19D9FE7AF39}">
      <dgm:prSet/>
      <dgm:spPr/>
      <dgm:t>
        <a:bodyPr/>
        <a:lstStyle/>
        <a:p>
          <a:endParaRPr lang="ru-RU"/>
        </a:p>
      </dgm:t>
    </dgm:pt>
    <dgm:pt modelId="{6972129A-6DA7-4BAC-AF63-8E43D1E01970}" type="pres">
      <dgm:prSet presAssocID="{060138CB-6672-4A02-9B36-893888CC78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83AD44-F461-4899-9BA5-5FB33337FE08}" type="pres">
      <dgm:prSet presAssocID="{6DDFF6D5-1B17-4AB1-AC64-14ED151908BF}" presName="root" presStyleCnt="0"/>
      <dgm:spPr/>
    </dgm:pt>
    <dgm:pt modelId="{6BA62DD7-A398-496C-9ADD-C5C91AA2FCD8}" type="pres">
      <dgm:prSet presAssocID="{6DDFF6D5-1B17-4AB1-AC64-14ED151908BF}" presName="rootComposite" presStyleCnt="0"/>
      <dgm:spPr/>
    </dgm:pt>
    <dgm:pt modelId="{0973616D-8648-4332-A887-F851873FD5C3}" type="pres">
      <dgm:prSet presAssocID="{6DDFF6D5-1B17-4AB1-AC64-14ED151908BF}" presName="rootText" presStyleLbl="node1" presStyleIdx="0" presStyleCnt="2"/>
      <dgm:spPr/>
      <dgm:t>
        <a:bodyPr/>
        <a:lstStyle/>
        <a:p>
          <a:endParaRPr lang="ru-RU"/>
        </a:p>
      </dgm:t>
    </dgm:pt>
    <dgm:pt modelId="{F9D5E5BD-E1BE-4549-AE03-14D47170A603}" type="pres">
      <dgm:prSet presAssocID="{6DDFF6D5-1B17-4AB1-AC64-14ED151908BF}" presName="rootConnector" presStyleLbl="node1" presStyleIdx="0" presStyleCnt="2"/>
      <dgm:spPr/>
    </dgm:pt>
    <dgm:pt modelId="{3106C325-14D7-44A5-9181-F5EAAE0A1D75}" type="pres">
      <dgm:prSet presAssocID="{6DDFF6D5-1B17-4AB1-AC64-14ED151908BF}" presName="childShape" presStyleCnt="0"/>
      <dgm:spPr/>
    </dgm:pt>
    <dgm:pt modelId="{77006A96-63C9-4D7C-B589-161178441686}" type="pres">
      <dgm:prSet presAssocID="{C9CAC14F-8AA9-4099-B311-547D21CEAFC4}" presName="Name13" presStyleLbl="parChTrans1D2" presStyleIdx="0" presStyleCnt="2"/>
      <dgm:spPr/>
    </dgm:pt>
    <dgm:pt modelId="{6ED1D255-95C8-47F4-A173-1A7C4C0176C0}" type="pres">
      <dgm:prSet presAssocID="{992A3350-F46B-46D1-8E33-A77D157DDB15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B6242-ED66-4A15-A8C7-4D1B38FBD549}" type="pres">
      <dgm:prSet presAssocID="{4505BBD4-5C01-400B-BCFA-5140FA83D6B0}" presName="root" presStyleCnt="0"/>
      <dgm:spPr/>
    </dgm:pt>
    <dgm:pt modelId="{5C8B7921-34D3-4029-B008-2021E028031B}" type="pres">
      <dgm:prSet presAssocID="{4505BBD4-5C01-400B-BCFA-5140FA83D6B0}" presName="rootComposite" presStyleCnt="0"/>
      <dgm:spPr/>
    </dgm:pt>
    <dgm:pt modelId="{3C35D594-3A37-43C7-BEAE-1D60F87809B1}" type="pres">
      <dgm:prSet presAssocID="{4505BBD4-5C01-400B-BCFA-5140FA83D6B0}" presName="rootText" presStyleLbl="node1" presStyleIdx="1" presStyleCnt="2"/>
      <dgm:spPr/>
      <dgm:t>
        <a:bodyPr/>
        <a:lstStyle/>
        <a:p>
          <a:endParaRPr lang="ru-RU"/>
        </a:p>
      </dgm:t>
    </dgm:pt>
    <dgm:pt modelId="{C936448B-B876-4248-9D4B-5ED4DDDD89DD}" type="pres">
      <dgm:prSet presAssocID="{4505BBD4-5C01-400B-BCFA-5140FA83D6B0}" presName="rootConnector" presStyleLbl="node1" presStyleIdx="1" presStyleCnt="2"/>
      <dgm:spPr/>
    </dgm:pt>
    <dgm:pt modelId="{DAA3B5FD-A0D9-4784-BD46-A5CCE637F35C}" type="pres">
      <dgm:prSet presAssocID="{4505BBD4-5C01-400B-BCFA-5140FA83D6B0}" presName="childShape" presStyleCnt="0"/>
      <dgm:spPr/>
    </dgm:pt>
    <dgm:pt modelId="{C37EEA37-37DE-484C-85A6-35929095DC11}" type="pres">
      <dgm:prSet presAssocID="{9FC02CF9-3F0D-4C24-9F7A-100626986B89}" presName="Name13" presStyleLbl="parChTrans1D2" presStyleIdx="1" presStyleCnt="2"/>
      <dgm:spPr/>
    </dgm:pt>
    <dgm:pt modelId="{EB24C6BB-93B7-4E0D-932B-852946B1630F}" type="pres">
      <dgm:prSet presAssocID="{1C1FD851-08C4-4A64-9BB1-E7EBFB5407F5}" presName="childText" presStyleLbl="bgAcc1" presStyleIdx="1" presStyleCnt="2" custScaleX="136912" custScaleY="143830">
        <dgm:presLayoutVars>
          <dgm:bulletEnabled val="1"/>
        </dgm:presLayoutVars>
      </dgm:prSet>
      <dgm:spPr/>
    </dgm:pt>
  </dgm:ptLst>
  <dgm:cxnLst>
    <dgm:cxn modelId="{B6494F11-5102-42BA-AF0B-73C7DDEA9783}" type="presOf" srcId="{6DDFF6D5-1B17-4AB1-AC64-14ED151908BF}" destId="{0973616D-8648-4332-A887-F851873FD5C3}" srcOrd="0" destOrd="0" presId="urn:microsoft.com/office/officeart/2005/8/layout/hierarchy3"/>
    <dgm:cxn modelId="{C9D5D067-45DA-4636-91C7-2397D4378214}" srcId="{060138CB-6672-4A02-9B36-893888CC7895}" destId="{4505BBD4-5C01-400B-BCFA-5140FA83D6B0}" srcOrd="1" destOrd="0" parTransId="{79371CCA-EF1E-45A2-8155-DC18B554B9C2}" sibTransId="{EB3CB139-B89E-4969-99D3-00A1C8A66E8D}"/>
    <dgm:cxn modelId="{A77D8229-B6DB-4D94-9459-A1A422BE0267}" srcId="{060138CB-6672-4A02-9B36-893888CC7895}" destId="{6DDFF6D5-1B17-4AB1-AC64-14ED151908BF}" srcOrd="0" destOrd="0" parTransId="{3A40B790-11CA-42BF-B191-810A39FC40E2}" sibTransId="{C6071A7E-1D2E-4E24-BF2A-78501F54EE93}"/>
    <dgm:cxn modelId="{C901FC4C-8AE1-469B-936D-4478C1799110}" type="presOf" srcId="{4505BBD4-5C01-400B-BCFA-5140FA83D6B0}" destId="{3C35D594-3A37-43C7-BEAE-1D60F87809B1}" srcOrd="0" destOrd="0" presId="urn:microsoft.com/office/officeart/2005/8/layout/hierarchy3"/>
    <dgm:cxn modelId="{DFF8AED4-AACB-475B-86B9-F9E17F3A0B5F}" type="presOf" srcId="{992A3350-F46B-46D1-8E33-A77D157DDB15}" destId="{6ED1D255-95C8-47F4-A173-1A7C4C0176C0}" srcOrd="0" destOrd="0" presId="urn:microsoft.com/office/officeart/2005/8/layout/hierarchy3"/>
    <dgm:cxn modelId="{8872ADB6-0462-45ED-ACDF-1317180DCEAB}" type="presOf" srcId="{4505BBD4-5C01-400B-BCFA-5140FA83D6B0}" destId="{C936448B-B876-4248-9D4B-5ED4DDDD89DD}" srcOrd="1" destOrd="0" presId="urn:microsoft.com/office/officeart/2005/8/layout/hierarchy3"/>
    <dgm:cxn modelId="{D9FEFA53-7224-4B07-9416-B3F13228A5FB}" type="presOf" srcId="{6DDFF6D5-1B17-4AB1-AC64-14ED151908BF}" destId="{F9D5E5BD-E1BE-4549-AE03-14D47170A603}" srcOrd="1" destOrd="0" presId="urn:microsoft.com/office/officeart/2005/8/layout/hierarchy3"/>
    <dgm:cxn modelId="{6335CD11-0851-4573-B973-C19D9FE7AF39}" srcId="{4505BBD4-5C01-400B-BCFA-5140FA83D6B0}" destId="{1C1FD851-08C4-4A64-9BB1-E7EBFB5407F5}" srcOrd="0" destOrd="0" parTransId="{9FC02CF9-3F0D-4C24-9F7A-100626986B89}" sibTransId="{BCC8E6B8-5C8A-44EB-B7E3-684CBE431AE2}"/>
    <dgm:cxn modelId="{7B9981AA-57F2-4D89-B7F2-5054357CBFD8}" type="presOf" srcId="{060138CB-6672-4A02-9B36-893888CC7895}" destId="{6972129A-6DA7-4BAC-AF63-8E43D1E01970}" srcOrd="0" destOrd="0" presId="urn:microsoft.com/office/officeart/2005/8/layout/hierarchy3"/>
    <dgm:cxn modelId="{D27B825B-E138-43B0-B901-CDF9B6152D24}" type="presOf" srcId="{C9CAC14F-8AA9-4099-B311-547D21CEAFC4}" destId="{77006A96-63C9-4D7C-B589-161178441686}" srcOrd="0" destOrd="0" presId="urn:microsoft.com/office/officeart/2005/8/layout/hierarchy3"/>
    <dgm:cxn modelId="{174BDC26-7C08-4B97-823B-2B13B15BAFAA}" srcId="{6DDFF6D5-1B17-4AB1-AC64-14ED151908BF}" destId="{992A3350-F46B-46D1-8E33-A77D157DDB15}" srcOrd="0" destOrd="0" parTransId="{C9CAC14F-8AA9-4099-B311-547D21CEAFC4}" sibTransId="{D7DA04F2-E1AD-4999-AA22-DAFBE4136CC0}"/>
    <dgm:cxn modelId="{BE8CE6B5-47FE-4126-9678-1ACF49E09EE6}" type="presOf" srcId="{9FC02CF9-3F0D-4C24-9F7A-100626986B89}" destId="{C37EEA37-37DE-484C-85A6-35929095DC11}" srcOrd="0" destOrd="0" presId="urn:microsoft.com/office/officeart/2005/8/layout/hierarchy3"/>
    <dgm:cxn modelId="{BC883D1F-3EC0-42B2-A92C-F659D575CD54}" type="presOf" srcId="{1C1FD851-08C4-4A64-9BB1-E7EBFB5407F5}" destId="{EB24C6BB-93B7-4E0D-932B-852946B1630F}" srcOrd="0" destOrd="0" presId="urn:microsoft.com/office/officeart/2005/8/layout/hierarchy3"/>
    <dgm:cxn modelId="{C12295C6-505C-4BF4-9E3D-5AB6137A9F2D}" type="presParOf" srcId="{6972129A-6DA7-4BAC-AF63-8E43D1E01970}" destId="{EB83AD44-F461-4899-9BA5-5FB33337FE08}" srcOrd="0" destOrd="0" presId="urn:microsoft.com/office/officeart/2005/8/layout/hierarchy3"/>
    <dgm:cxn modelId="{FFA15622-F527-4E66-B827-8334BD403D65}" type="presParOf" srcId="{EB83AD44-F461-4899-9BA5-5FB33337FE08}" destId="{6BA62DD7-A398-496C-9ADD-C5C91AA2FCD8}" srcOrd="0" destOrd="0" presId="urn:microsoft.com/office/officeart/2005/8/layout/hierarchy3"/>
    <dgm:cxn modelId="{35851B4A-BB8A-43C8-83D7-D036C29177F9}" type="presParOf" srcId="{6BA62DD7-A398-496C-9ADD-C5C91AA2FCD8}" destId="{0973616D-8648-4332-A887-F851873FD5C3}" srcOrd="0" destOrd="0" presId="urn:microsoft.com/office/officeart/2005/8/layout/hierarchy3"/>
    <dgm:cxn modelId="{400C6E6B-ED4B-4046-B712-FCB03FA42B18}" type="presParOf" srcId="{6BA62DD7-A398-496C-9ADD-C5C91AA2FCD8}" destId="{F9D5E5BD-E1BE-4549-AE03-14D47170A603}" srcOrd="1" destOrd="0" presId="urn:microsoft.com/office/officeart/2005/8/layout/hierarchy3"/>
    <dgm:cxn modelId="{9C79A7A5-BCF8-47A5-A6F0-68870D03A707}" type="presParOf" srcId="{EB83AD44-F461-4899-9BA5-5FB33337FE08}" destId="{3106C325-14D7-44A5-9181-F5EAAE0A1D75}" srcOrd="1" destOrd="0" presId="urn:microsoft.com/office/officeart/2005/8/layout/hierarchy3"/>
    <dgm:cxn modelId="{04536848-E9EE-457E-844B-A822BADBFEBE}" type="presParOf" srcId="{3106C325-14D7-44A5-9181-F5EAAE0A1D75}" destId="{77006A96-63C9-4D7C-B589-161178441686}" srcOrd="0" destOrd="0" presId="urn:microsoft.com/office/officeart/2005/8/layout/hierarchy3"/>
    <dgm:cxn modelId="{84FB0C26-AA4C-4B73-9E8C-9BCB0A32ED14}" type="presParOf" srcId="{3106C325-14D7-44A5-9181-F5EAAE0A1D75}" destId="{6ED1D255-95C8-47F4-A173-1A7C4C0176C0}" srcOrd="1" destOrd="0" presId="urn:microsoft.com/office/officeart/2005/8/layout/hierarchy3"/>
    <dgm:cxn modelId="{F69C7982-EE2A-49F5-A994-3D600FCDC238}" type="presParOf" srcId="{6972129A-6DA7-4BAC-AF63-8E43D1E01970}" destId="{C14B6242-ED66-4A15-A8C7-4D1B38FBD549}" srcOrd="1" destOrd="0" presId="urn:microsoft.com/office/officeart/2005/8/layout/hierarchy3"/>
    <dgm:cxn modelId="{04904634-C6F2-4655-93C7-B15F5B4A8FE5}" type="presParOf" srcId="{C14B6242-ED66-4A15-A8C7-4D1B38FBD549}" destId="{5C8B7921-34D3-4029-B008-2021E028031B}" srcOrd="0" destOrd="0" presId="urn:microsoft.com/office/officeart/2005/8/layout/hierarchy3"/>
    <dgm:cxn modelId="{DBD7FABC-2E49-40D6-B960-BA2E8209E118}" type="presParOf" srcId="{5C8B7921-34D3-4029-B008-2021E028031B}" destId="{3C35D594-3A37-43C7-BEAE-1D60F87809B1}" srcOrd="0" destOrd="0" presId="urn:microsoft.com/office/officeart/2005/8/layout/hierarchy3"/>
    <dgm:cxn modelId="{5C2E4A96-E803-4EA2-B7B9-33929480EB37}" type="presParOf" srcId="{5C8B7921-34D3-4029-B008-2021E028031B}" destId="{C936448B-B876-4248-9D4B-5ED4DDDD89DD}" srcOrd="1" destOrd="0" presId="urn:microsoft.com/office/officeart/2005/8/layout/hierarchy3"/>
    <dgm:cxn modelId="{FEF017F7-67D9-47F3-B943-277044BFF012}" type="presParOf" srcId="{C14B6242-ED66-4A15-A8C7-4D1B38FBD549}" destId="{DAA3B5FD-A0D9-4784-BD46-A5CCE637F35C}" srcOrd="1" destOrd="0" presId="urn:microsoft.com/office/officeart/2005/8/layout/hierarchy3"/>
    <dgm:cxn modelId="{461555B8-C40A-4B91-A693-C2AA202D4E90}" type="presParOf" srcId="{DAA3B5FD-A0D9-4784-BD46-A5CCE637F35C}" destId="{C37EEA37-37DE-484C-85A6-35929095DC11}" srcOrd="0" destOrd="0" presId="urn:microsoft.com/office/officeart/2005/8/layout/hierarchy3"/>
    <dgm:cxn modelId="{779E44C8-C1B4-4B6D-97C5-5928DFCDE1C3}" type="presParOf" srcId="{DAA3B5FD-A0D9-4784-BD46-A5CCE637F35C}" destId="{EB24C6BB-93B7-4E0D-932B-852946B1630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47087D-4536-4BFB-BEB4-0FD09D8FB90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9347E0-4E81-48A4-8E21-DE01B19DC038}">
      <dgm:prSet/>
      <dgm:spPr/>
      <dgm:t>
        <a:bodyPr/>
        <a:lstStyle/>
        <a:p>
          <a:pPr rtl="0"/>
          <a:r>
            <a:rPr lang="ru-RU" smtClean="0"/>
            <a:t>•	возможной экономической эффективности (ценности) применения ПС и способности удовлетворить пользователями свои потребности с необходимым качеством при его использовании;</a:t>
          </a:r>
          <a:endParaRPr lang="ru-RU"/>
        </a:p>
      </dgm:t>
    </dgm:pt>
    <dgm:pt modelId="{4FEC2D9E-2E3B-4B90-807B-ECF041C204C2}" type="parTrans" cxnId="{2D8C7940-69D5-4D25-8EE1-371E4AEFCAB7}">
      <dgm:prSet/>
      <dgm:spPr/>
      <dgm:t>
        <a:bodyPr/>
        <a:lstStyle/>
        <a:p>
          <a:endParaRPr lang="ru-RU"/>
        </a:p>
      </dgm:t>
    </dgm:pt>
    <dgm:pt modelId="{2E794628-0F14-4A42-81A3-EF620A83D661}" type="sibTrans" cxnId="{2D8C7940-69D5-4D25-8EE1-371E4AEFCAB7}">
      <dgm:prSet/>
      <dgm:spPr/>
      <dgm:t>
        <a:bodyPr/>
        <a:lstStyle/>
        <a:p>
          <a:endParaRPr lang="ru-RU"/>
        </a:p>
      </dgm:t>
    </dgm:pt>
    <dgm:pt modelId="{5B4129F2-880D-4430-82DC-1E1203FDA246}">
      <dgm:prSet/>
      <dgm:spPr/>
      <dgm:t>
        <a:bodyPr/>
        <a:lstStyle/>
        <a:p>
          <a:pPr rtl="0"/>
          <a:r>
            <a:rPr lang="ru-RU" smtClean="0"/>
            <a:t>•	к стоимости (цене), которую требуется заплатить пользователям при приобретении и эксплуатации данного комплекса программ или базы данных.</a:t>
          </a:r>
          <a:endParaRPr lang="ru-RU"/>
        </a:p>
      </dgm:t>
    </dgm:pt>
    <dgm:pt modelId="{F947D706-304D-46D6-A8D5-B0E93F35AF28}" type="parTrans" cxnId="{CEFD8223-28B1-438B-9516-1F074EDA1808}">
      <dgm:prSet/>
      <dgm:spPr/>
      <dgm:t>
        <a:bodyPr/>
        <a:lstStyle/>
        <a:p>
          <a:endParaRPr lang="ru-RU"/>
        </a:p>
      </dgm:t>
    </dgm:pt>
    <dgm:pt modelId="{E8571E83-4E71-4E85-B10E-2A2103C4C849}" type="sibTrans" cxnId="{CEFD8223-28B1-438B-9516-1F074EDA1808}">
      <dgm:prSet/>
      <dgm:spPr/>
      <dgm:t>
        <a:bodyPr/>
        <a:lstStyle/>
        <a:p>
          <a:endParaRPr lang="ru-RU"/>
        </a:p>
      </dgm:t>
    </dgm:pt>
    <dgm:pt modelId="{3FF2EA1D-D385-4F46-B740-FA2B5632E737}" type="pres">
      <dgm:prSet presAssocID="{3047087D-4536-4BFB-BEB4-0FD09D8FB902}" presName="Name0" presStyleCnt="0">
        <dgm:presLayoutVars>
          <dgm:dir/>
          <dgm:resizeHandles val="exact"/>
        </dgm:presLayoutVars>
      </dgm:prSet>
      <dgm:spPr/>
    </dgm:pt>
    <dgm:pt modelId="{11549841-EF7A-4C1A-BC2B-D9E52D14F555}" type="pres">
      <dgm:prSet presAssocID="{3047087D-4536-4BFB-BEB4-0FD09D8FB902}" presName="fgShape" presStyleLbl="fgShp" presStyleIdx="0" presStyleCnt="1"/>
      <dgm:spPr/>
    </dgm:pt>
    <dgm:pt modelId="{952D5D60-5F09-45ED-A92D-F51731C35A8A}" type="pres">
      <dgm:prSet presAssocID="{3047087D-4536-4BFB-BEB4-0FD09D8FB902}" presName="linComp" presStyleCnt="0"/>
      <dgm:spPr/>
    </dgm:pt>
    <dgm:pt modelId="{67FAC5FA-4FA1-4D2B-9E3A-714DC85CF511}" type="pres">
      <dgm:prSet presAssocID="{0C9347E0-4E81-48A4-8E21-DE01B19DC038}" presName="compNode" presStyleCnt="0"/>
      <dgm:spPr/>
    </dgm:pt>
    <dgm:pt modelId="{8CDAEAED-761E-4B42-9DA0-6F69E2C9846C}" type="pres">
      <dgm:prSet presAssocID="{0C9347E0-4E81-48A4-8E21-DE01B19DC038}" presName="bkgdShape" presStyleLbl="node1" presStyleIdx="0" presStyleCnt="2"/>
      <dgm:spPr/>
    </dgm:pt>
    <dgm:pt modelId="{772C4E5A-56B5-43B4-88CC-7DF472485566}" type="pres">
      <dgm:prSet presAssocID="{0C9347E0-4E81-48A4-8E21-DE01B19DC038}" presName="nodeTx" presStyleLbl="node1" presStyleIdx="0" presStyleCnt="2">
        <dgm:presLayoutVars>
          <dgm:bulletEnabled val="1"/>
        </dgm:presLayoutVars>
      </dgm:prSet>
      <dgm:spPr/>
    </dgm:pt>
    <dgm:pt modelId="{CBEAA800-9BAC-4146-93F9-931EDB543427}" type="pres">
      <dgm:prSet presAssocID="{0C9347E0-4E81-48A4-8E21-DE01B19DC038}" presName="invisiNode" presStyleLbl="node1" presStyleIdx="0" presStyleCnt="2"/>
      <dgm:spPr/>
    </dgm:pt>
    <dgm:pt modelId="{0101D871-D5CC-46ED-8CF1-A88F35588397}" type="pres">
      <dgm:prSet presAssocID="{0C9347E0-4E81-48A4-8E21-DE01B19DC038}" presName="imagNode" presStyleLbl="fgImgPlace1" presStyleIdx="0" presStyleCnt="2"/>
      <dgm:spPr/>
    </dgm:pt>
    <dgm:pt modelId="{67B5084B-1459-43C1-BE5A-984E28D12A3C}" type="pres">
      <dgm:prSet presAssocID="{2E794628-0F14-4A42-81A3-EF620A83D661}" presName="sibTrans" presStyleLbl="sibTrans2D1" presStyleIdx="0" presStyleCnt="0"/>
      <dgm:spPr/>
    </dgm:pt>
    <dgm:pt modelId="{4EB9A650-4137-4516-9326-CFF772F8EEDE}" type="pres">
      <dgm:prSet presAssocID="{5B4129F2-880D-4430-82DC-1E1203FDA246}" presName="compNode" presStyleCnt="0"/>
      <dgm:spPr/>
    </dgm:pt>
    <dgm:pt modelId="{A2E4C459-2C5A-46F0-985A-1DF39E9AE836}" type="pres">
      <dgm:prSet presAssocID="{5B4129F2-880D-4430-82DC-1E1203FDA246}" presName="bkgdShape" presStyleLbl="node1" presStyleIdx="1" presStyleCnt="2"/>
      <dgm:spPr/>
    </dgm:pt>
    <dgm:pt modelId="{63A033B6-C8A7-4902-9451-2729B3ED3F08}" type="pres">
      <dgm:prSet presAssocID="{5B4129F2-880D-4430-82DC-1E1203FDA246}" presName="nodeTx" presStyleLbl="node1" presStyleIdx="1" presStyleCnt="2">
        <dgm:presLayoutVars>
          <dgm:bulletEnabled val="1"/>
        </dgm:presLayoutVars>
      </dgm:prSet>
      <dgm:spPr/>
    </dgm:pt>
    <dgm:pt modelId="{5C1C0FD2-F2F5-4A74-858D-397D101D6BB7}" type="pres">
      <dgm:prSet presAssocID="{5B4129F2-880D-4430-82DC-1E1203FDA246}" presName="invisiNode" presStyleLbl="node1" presStyleIdx="1" presStyleCnt="2"/>
      <dgm:spPr/>
    </dgm:pt>
    <dgm:pt modelId="{3A49926A-3C90-40F2-B082-047439938D78}" type="pres">
      <dgm:prSet presAssocID="{5B4129F2-880D-4430-82DC-1E1203FDA246}" presName="imagNode" presStyleLbl="fgImgPlace1" presStyleIdx="1" presStyleCnt="2"/>
      <dgm:spPr/>
    </dgm:pt>
  </dgm:ptLst>
  <dgm:cxnLst>
    <dgm:cxn modelId="{E3B7D2AD-3C91-46C3-B313-28BB73D3C7AB}" type="presOf" srcId="{0C9347E0-4E81-48A4-8E21-DE01B19DC038}" destId="{8CDAEAED-761E-4B42-9DA0-6F69E2C9846C}" srcOrd="0" destOrd="0" presId="urn:microsoft.com/office/officeart/2005/8/layout/hList7"/>
    <dgm:cxn modelId="{2D8C7940-69D5-4D25-8EE1-371E4AEFCAB7}" srcId="{3047087D-4536-4BFB-BEB4-0FD09D8FB902}" destId="{0C9347E0-4E81-48A4-8E21-DE01B19DC038}" srcOrd="0" destOrd="0" parTransId="{4FEC2D9E-2E3B-4B90-807B-ECF041C204C2}" sibTransId="{2E794628-0F14-4A42-81A3-EF620A83D661}"/>
    <dgm:cxn modelId="{1533D255-040E-4ED2-88F3-4F6EC905FA85}" type="presOf" srcId="{0C9347E0-4E81-48A4-8E21-DE01B19DC038}" destId="{772C4E5A-56B5-43B4-88CC-7DF472485566}" srcOrd="1" destOrd="0" presId="urn:microsoft.com/office/officeart/2005/8/layout/hList7"/>
    <dgm:cxn modelId="{8604B4DC-C48C-465B-BB7D-CF1128A2E437}" type="presOf" srcId="{5B4129F2-880D-4430-82DC-1E1203FDA246}" destId="{63A033B6-C8A7-4902-9451-2729B3ED3F08}" srcOrd="1" destOrd="0" presId="urn:microsoft.com/office/officeart/2005/8/layout/hList7"/>
    <dgm:cxn modelId="{12BE8767-1953-49DD-845A-C06E95982E8F}" type="presOf" srcId="{2E794628-0F14-4A42-81A3-EF620A83D661}" destId="{67B5084B-1459-43C1-BE5A-984E28D12A3C}" srcOrd="0" destOrd="0" presId="urn:microsoft.com/office/officeart/2005/8/layout/hList7"/>
    <dgm:cxn modelId="{EDBE9B1C-6CE2-4EEE-B9E5-AF0BBAA5F77C}" type="presOf" srcId="{5B4129F2-880D-4430-82DC-1E1203FDA246}" destId="{A2E4C459-2C5A-46F0-985A-1DF39E9AE836}" srcOrd="0" destOrd="0" presId="urn:microsoft.com/office/officeart/2005/8/layout/hList7"/>
    <dgm:cxn modelId="{246BE9FD-5850-4EDB-AA04-4EEC76B92F0B}" type="presOf" srcId="{3047087D-4536-4BFB-BEB4-0FD09D8FB902}" destId="{3FF2EA1D-D385-4F46-B740-FA2B5632E737}" srcOrd="0" destOrd="0" presId="urn:microsoft.com/office/officeart/2005/8/layout/hList7"/>
    <dgm:cxn modelId="{CEFD8223-28B1-438B-9516-1F074EDA1808}" srcId="{3047087D-4536-4BFB-BEB4-0FD09D8FB902}" destId="{5B4129F2-880D-4430-82DC-1E1203FDA246}" srcOrd="1" destOrd="0" parTransId="{F947D706-304D-46D6-A8D5-B0E93F35AF28}" sibTransId="{E8571E83-4E71-4E85-B10E-2A2103C4C849}"/>
    <dgm:cxn modelId="{9A0F804B-2FF7-4B90-ADD7-F82B419173A1}" type="presParOf" srcId="{3FF2EA1D-D385-4F46-B740-FA2B5632E737}" destId="{11549841-EF7A-4C1A-BC2B-D9E52D14F555}" srcOrd="0" destOrd="0" presId="urn:microsoft.com/office/officeart/2005/8/layout/hList7"/>
    <dgm:cxn modelId="{1163BADA-6C1E-4213-BA82-EFD3F471995E}" type="presParOf" srcId="{3FF2EA1D-D385-4F46-B740-FA2B5632E737}" destId="{952D5D60-5F09-45ED-A92D-F51731C35A8A}" srcOrd="1" destOrd="0" presId="urn:microsoft.com/office/officeart/2005/8/layout/hList7"/>
    <dgm:cxn modelId="{502A08BD-5F50-4F18-AC12-47E3A522EFBD}" type="presParOf" srcId="{952D5D60-5F09-45ED-A92D-F51731C35A8A}" destId="{67FAC5FA-4FA1-4D2B-9E3A-714DC85CF511}" srcOrd="0" destOrd="0" presId="urn:microsoft.com/office/officeart/2005/8/layout/hList7"/>
    <dgm:cxn modelId="{9A0140D4-9784-45BC-B425-D8FD859F01AE}" type="presParOf" srcId="{67FAC5FA-4FA1-4D2B-9E3A-714DC85CF511}" destId="{8CDAEAED-761E-4B42-9DA0-6F69E2C9846C}" srcOrd="0" destOrd="0" presId="urn:microsoft.com/office/officeart/2005/8/layout/hList7"/>
    <dgm:cxn modelId="{6FA70622-AADB-4A87-B93D-6D679C8B4612}" type="presParOf" srcId="{67FAC5FA-4FA1-4D2B-9E3A-714DC85CF511}" destId="{772C4E5A-56B5-43B4-88CC-7DF472485566}" srcOrd="1" destOrd="0" presId="urn:microsoft.com/office/officeart/2005/8/layout/hList7"/>
    <dgm:cxn modelId="{9A20FFCD-4DA5-4906-92FB-3BA20C885608}" type="presParOf" srcId="{67FAC5FA-4FA1-4D2B-9E3A-714DC85CF511}" destId="{CBEAA800-9BAC-4146-93F9-931EDB543427}" srcOrd="2" destOrd="0" presId="urn:microsoft.com/office/officeart/2005/8/layout/hList7"/>
    <dgm:cxn modelId="{35823C54-7888-4AE4-879D-E1281656127E}" type="presParOf" srcId="{67FAC5FA-4FA1-4D2B-9E3A-714DC85CF511}" destId="{0101D871-D5CC-46ED-8CF1-A88F35588397}" srcOrd="3" destOrd="0" presId="urn:microsoft.com/office/officeart/2005/8/layout/hList7"/>
    <dgm:cxn modelId="{CB0DBC92-281E-46FE-8790-F1255D6FF41E}" type="presParOf" srcId="{952D5D60-5F09-45ED-A92D-F51731C35A8A}" destId="{67B5084B-1459-43C1-BE5A-984E28D12A3C}" srcOrd="1" destOrd="0" presId="urn:microsoft.com/office/officeart/2005/8/layout/hList7"/>
    <dgm:cxn modelId="{C4ACE655-6EB7-477F-89F3-E1FFE06D8B14}" type="presParOf" srcId="{952D5D60-5F09-45ED-A92D-F51731C35A8A}" destId="{4EB9A650-4137-4516-9326-CFF772F8EEDE}" srcOrd="2" destOrd="0" presId="urn:microsoft.com/office/officeart/2005/8/layout/hList7"/>
    <dgm:cxn modelId="{F5A8955F-4F6B-4D54-96B5-8B71BA7DACC0}" type="presParOf" srcId="{4EB9A650-4137-4516-9326-CFF772F8EEDE}" destId="{A2E4C459-2C5A-46F0-985A-1DF39E9AE836}" srcOrd="0" destOrd="0" presId="urn:microsoft.com/office/officeart/2005/8/layout/hList7"/>
    <dgm:cxn modelId="{14E41061-07A5-453D-A240-E2EC9EFB9D88}" type="presParOf" srcId="{4EB9A650-4137-4516-9326-CFF772F8EEDE}" destId="{63A033B6-C8A7-4902-9451-2729B3ED3F08}" srcOrd="1" destOrd="0" presId="urn:microsoft.com/office/officeart/2005/8/layout/hList7"/>
    <dgm:cxn modelId="{7C5FBC65-203B-489F-ACCD-E456DB5A7F10}" type="presParOf" srcId="{4EB9A650-4137-4516-9326-CFF772F8EEDE}" destId="{5C1C0FD2-F2F5-4A74-858D-397D101D6BB7}" srcOrd="2" destOrd="0" presId="urn:microsoft.com/office/officeart/2005/8/layout/hList7"/>
    <dgm:cxn modelId="{CFC370AA-C46C-4E22-8092-C6AE49734D08}" type="presParOf" srcId="{4EB9A650-4137-4516-9326-CFF772F8EEDE}" destId="{3A49926A-3C90-40F2-B082-047439938D7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AF0904-D489-4719-816C-20D5685DFB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03C289-AE87-4439-AC30-82F4272EE99E}">
      <dgm:prSet/>
      <dgm:spPr/>
      <dgm:t>
        <a:bodyPr/>
        <a:lstStyle/>
        <a:p>
          <a:pPr rtl="0"/>
          <a:r>
            <a:rPr lang="ru-RU" smtClean="0"/>
            <a:t>Функциональная пригодность</a:t>
          </a:r>
          <a:endParaRPr lang="ru-RU"/>
        </a:p>
      </dgm:t>
    </dgm:pt>
    <dgm:pt modelId="{3FE9AA77-E10C-4B37-B4D2-4A3A95227ABF}" type="parTrans" cxnId="{AD38C176-3A32-488F-9A07-5FBAF89E1D00}">
      <dgm:prSet/>
      <dgm:spPr/>
      <dgm:t>
        <a:bodyPr/>
        <a:lstStyle/>
        <a:p>
          <a:endParaRPr lang="ru-RU"/>
        </a:p>
      </dgm:t>
    </dgm:pt>
    <dgm:pt modelId="{FD2FA531-F6BE-4CBA-8FD4-7CC377442F5F}" type="sibTrans" cxnId="{AD38C176-3A32-488F-9A07-5FBAF89E1D00}">
      <dgm:prSet/>
      <dgm:spPr/>
      <dgm:t>
        <a:bodyPr/>
        <a:lstStyle/>
        <a:p>
          <a:endParaRPr lang="ru-RU"/>
        </a:p>
      </dgm:t>
    </dgm:pt>
    <dgm:pt modelId="{DFF53E97-687B-4823-88A2-D43BC28B333F}">
      <dgm:prSet/>
      <dgm:spPr/>
      <dgm:t>
        <a:bodyPr/>
        <a:lstStyle/>
        <a:p>
          <a:pPr rtl="0"/>
          <a:r>
            <a:rPr lang="ru-RU" dirty="0" smtClean="0"/>
            <a:t>Надежность</a:t>
          </a:r>
          <a:endParaRPr lang="ru-RU" dirty="0"/>
        </a:p>
      </dgm:t>
    </dgm:pt>
    <dgm:pt modelId="{2338D5A3-FEF4-42FE-8013-4D6D91996862}" type="parTrans" cxnId="{96624789-ADE8-4E27-9571-DE6CCCB8A323}">
      <dgm:prSet/>
      <dgm:spPr/>
      <dgm:t>
        <a:bodyPr/>
        <a:lstStyle/>
        <a:p>
          <a:endParaRPr lang="ru-RU"/>
        </a:p>
      </dgm:t>
    </dgm:pt>
    <dgm:pt modelId="{DF59FF25-6C2E-42A8-9B49-550CC93E72A4}" type="sibTrans" cxnId="{96624789-ADE8-4E27-9571-DE6CCCB8A323}">
      <dgm:prSet/>
      <dgm:spPr/>
      <dgm:t>
        <a:bodyPr/>
        <a:lstStyle/>
        <a:p>
          <a:endParaRPr lang="ru-RU"/>
        </a:p>
      </dgm:t>
    </dgm:pt>
    <dgm:pt modelId="{7D3ACC72-6C59-413E-8A88-2D902B31B08C}">
      <dgm:prSet/>
      <dgm:spPr/>
      <dgm:t>
        <a:bodyPr/>
        <a:lstStyle/>
        <a:p>
          <a:pPr rtl="0"/>
          <a:r>
            <a:rPr lang="ru-RU" smtClean="0"/>
            <a:t>Эффективность</a:t>
          </a:r>
          <a:endParaRPr lang="ru-RU"/>
        </a:p>
      </dgm:t>
    </dgm:pt>
    <dgm:pt modelId="{BBEA0946-FF22-4702-BC89-A595AC3B5283}" type="parTrans" cxnId="{930B24C4-DC9D-4D66-8EA4-596333504C32}">
      <dgm:prSet/>
      <dgm:spPr/>
      <dgm:t>
        <a:bodyPr/>
        <a:lstStyle/>
        <a:p>
          <a:endParaRPr lang="ru-RU"/>
        </a:p>
      </dgm:t>
    </dgm:pt>
    <dgm:pt modelId="{E74143D7-9940-46AA-9AFE-A993E23823CA}" type="sibTrans" cxnId="{930B24C4-DC9D-4D66-8EA4-596333504C32}">
      <dgm:prSet/>
      <dgm:spPr/>
      <dgm:t>
        <a:bodyPr/>
        <a:lstStyle/>
        <a:p>
          <a:endParaRPr lang="ru-RU"/>
        </a:p>
      </dgm:t>
    </dgm:pt>
    <dgm:pt modelId="{4BA0DCE4-9007-4E8F-A76D-902A9995DBE7}">
      <dgm:prSet/>
      <dgm:spPr/>
      <dgm:t>
        <a:bodyPr/>
        <a:lstStyle/>
        <a:p>
          <a:pPr rtl="0"/>
          <a:r>
            <a:rPr lang="ru-RU" smtClean="0"/>
            <a:t>Применимость </a:t>
          </a:r>
          <a:endParaRPr lang="ru-RU"/>
        </a:p>
      </dgm:t>
    </dgm:pt>
    <dgm:pt modelId="{199B5BB2-D51B-40EF-BBAE-EAF319F321B4}" type="parTrans" cxnId="{8B4E2D0A-5CE9-40E4-B9A5-A55A1B3601A9}">
      <dgm:prSet/>
      <dgm:spPr/>
      <dgm:t>
        <a:bodyPr/>
        <a:lstStyle/>
        <a:p>
          <a:endParaRPr lang="ru-RU"/>
        </a:p>
      </dgm:t>
    </dgm:pt>
    <dgm:pt modelId="{B09453E7-5DCA-4AF8-9D96-08A7EFC068D8}" type="sibTrans" cxnId="{8B4E2D0A-5CE9-40E4-B9A5-A55A1B3601A9}">
      <dgm:prSet/>
      <dgm:spPr/>
      <dgm:t>
        <a:bodyPr/>
        <a:lstStyle/>
        <a:p>
          <a:endParaRPr lang="ru-RU"/>
        </a:p>
      </dgm:t>
    </dgm:pt>
    <dgm:pt modelId="{76FEBBDE-A50A-4464-A2A1-1F41EC888A10}">
      <dgm:prSet/>
      <dgm:spPr/>
      <dgm:t>
        <a:bodyPr/>
        <a:lstStyle/>
        <a:p>
          <a:pPr rtl="0"/>
          <a:r>
            <a:rPr lang="ru-RU" smtClean="0"/>
            <a:t>Сопровождаемость</a:t>
          </a:r>
          <a:endParaRPr lang="ru-RU"/>
        </a:p>
      </dgm:t>
    </dgm:pt>
    <dgm:pt modelId="{892F6774-C5FA-4A26-8A26-2968E28D1112}" type="parTrans" cxnId="{6CA3AB94-A139-44CC-AE94-B4385DE6A560}">
      <dgm:prSet/>
      <dgm:spPr/>
      <dgm:t>
        <a:bodyPr/>
        <a:lstStyle/>
        <a:p>
          <a:endParaRPr lang="ru-RU"/>
        </a:p>
      </dgm:t>
    </dgm:pt>
    <dgm:pt modelId="{3DD19AEC-C405-454C-9AB2-2FF37E13065B}" type="sibTrans" cxnId="{6CA3AB94-A139-44CC-AE94-B4385DE6A560}">
      <dgm:prSet/>
      <dgm:spPr/>
      <dgm:t>
        <a:bodyPr/>
        <a:lstStyle/>
        <a:p>
          <a:endParaRPr lang="ru-RU"/>
        </a:p>
      </dgm:t>
    </dgm:pt>
    <dgm:pt modelId="{B09FF587-3F0C-49D3-AEFA-39C2EE02D2DD}">
      <dgm:prSet/>
      <dgm:spPr/>
      <dgm:t>
        <a:bodyPr/>
        <a:lstStyle/>
        <a:p>
          <a:pPr rtl="0"/>
          <a:r>
            <a:rPr lang="ru-RU" smtClean="0"/>
            <a:t>Переносимость</a:t>
          </a:r>
          <a:endParaRPr lang="ru-RU"/>
        </a:p>
      </dgm:t>
    </dgm:pt>
    <dgm:pt modelId="{DF9DB071-70E9-41D6-BEB8-0FF40546AA9D}" type="parTrans" cxnId="{EE76E71F-E967-4B46-8323-037A55A01827}">
      <dgm:prSet/>
      <dgm:spPr/>
      <dgm:t>
        <a:bodyPr/>
        <a:lstStyle/>
        <a:p>
          <a:endParaRPr lang="ru-RU"/>
        </a:p>
      </dgm:t>
    </dgm:pt>
    <dgm:pt modelId="{5D7C51BE-83AF-4422-BE43-C6CE06C31354}" type="sibTrans" cxnId="{EE76E71F-E967-4B46-8323-037A55A01827}">
      <dgm:prSet/>
      <dgm:spPr/>
      <dgm:t>
        <a:bodyPr/>
        <a:lstStyle/>
        <a:p>
          <a:endParaRPr lang="ru-RU"/>
        </a:p>
      </dgm:t>
    </dgm:pt>
    <dgm:pt modelId="{7827B5DF-444F-4443-B7C6-31612883D6B8}" type="pres">
      <dgm:prSet presAssocID="{BAAF0904-D489-4719-816C-20D5685DFBF8}" presName="linear" presStyleCnt="0">
        <dgm:presLayoutVars>
          <dgm:animLvl val="lvl"/>
          <dgm:resizeHandles val="exact"/>
        </dgm:presLayoutVars>
      </dgm:prSet>
      <dgm:spPr/>
    </dgm:pt>
    <dgm:pt modelId="{12C0DCD0-6C2D-4FF1-9912-B181237DD1CB}" type="pres">
      <dgm:prSet presAssocID="{8503C289-AE87-4439-AC30-82F4272EE99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429FEDE-ECE9-4AE0-9D3D-AD3D89DEAA73}" type="pres">
      <dgm:prSet presAssocID="{FD2FA531-F6BE-4CBA-8FD4-7CC377442F5F}" presName="spacer" presStyleCnt="0"/>
      <dgm:spPr/>
    </dgm:pt>
    <dgm:pt modelId="{C64C9CA9-A25F-42DB-9D4B-A924A7D75ECB}" type="pres">
      <dgm:prSet presAssocID="{DFF53E97-687B-4823-88A2-D43BC28B333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63DA14E-B393-4131-8127-7EC379188D0D}" type="pres">
      <dgm:prSet presAssocID="{DF59FF25-6C2E-42A8-9B49-550CC93E72A4}" presName="spacer" presStyleCnt="0"/>
      <dgm:spPr/>
    </dgm:pt>
    <dgm:pt modelId="{CB33CAF1-1EEB-47B8-8E4B-36D240964713}" type="pres">
      <dgm:prSet presAssocID="{7D3ACC72-6C59-413E-8A88-2D902B31B08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EC596F6-3F1E-4749-A68B-667C125B73FA}" type="pres">
      <dgm:prSet presAssocID="{E74143D7-9940-46AA-9AFE-A993E23823CA}" presName="spacer" presStyleCnt="0"/>
      <dgm:spPr/>
    </dgm:pt>
    <dgm:pt modelId="{14D8C65C-6803-4E38-ACBD-CCA3867F62E7}" type="pres">
      <dgm:prSet presAssocID="{4BA0DCE4-9007-4E8F-A76D-902A9995DB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A22114E-9D95-46DF-BBF7-8ACE78608956}" type="pres">
      <dgm:prSet presAssocID="{B09453E7-5DCA-4AF8-9D96-08A7EFC068D8}" presName="spacer" presStyleCnt="0"/>
      <dgm:spPr/>
    </dgm:pt>
    <dgm:pt modelId="{EA27E602-CAE7-4EEB-AE89-FD05394DC9AB}" type="pres">
      <dgm:prSet presAssocID="{76FEBBDE-A50A-4464-A2A1-1F41EC888A1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E99B33A-4C2D-444D-939D-540F0C8DC13F}" type="pres">
      <dgm:prSet presAssocID="{3DD19AEC-C405-454C-9AB2-2FF37E13065B}" presName="spacer" presStyleCnt="0"/>
      <dgm:spPr/>
    </dgm:pt>
    <dgm:pt modelId="{7AEBEB0C-66C3-415F-A380-4D4D0373E52B}" type="pres">
      <dgm:prSet presAssocID="{B09FF587-3F0C-49D3-AEFA-39C2EE02D2D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01AD3DE-F93C-4059-9EBB-EAD073CC775D}" type="presOf" srcId="{B09FF587-3F0C-49D3-AEFA-39C2EE02D2DD}" destId="{7AEBEB0C-66C3-415F-A380-4D4D0373E52B}" srcOrd="0" destOrd="0" presId="urn:microsoft.com/office/officeart/2005/8/layout/vList2"/>
    <dgm:cxn modelId="{4E763808-8646-4BF3-A5BF-946C8379D9D9}" type="presOf" srcId="{7D3ACC72-6C59-413E-8A88-2D902B31B08C}" destId="{CB33CAF1-1EEB-47B8-8E4B-36D240964713}" srcOrd="0" destOrd="0" presId="urn:microsoft.com/office/officeart/2005/8/layout/vList2"/>
    <dgm:cxn modelId="{96624789-ADE8-4E27-9571-DE6CCCB8A323}" srcId="{BAAF0904-D489-4719-816C-20D5685DFBF8}" destId="{DFF53E97-687B-4823-88A2-D43BC28B333F}" srcOrd="1" destOrd="0" parTransId="{2338D5A3-FEF4-42FE-8013-4D6D91996862}" sibTransId="{DF59FF25-6C2E-42A8-9B49-550CC93E72A4}"/>
    <dgm:cxn modelId="{8B5A365C-1930-4681-9143-0FFC9C09F34C}" type="presOf" srcId="{BAAF0904-D489-4719-816C-20D5685DFBF8}" destId="{7827B5DF-444F-4443-B7C6-31612883D6B8}" srcOrd="0" destOrd="0" presId="urn:microsoft.com/office/officeart/2005/8/layout/vList2"/>
    <dgm:cxn modelId="{8B4E2D0A-5CE9-40E4-B9A5-A55A1B3601A9}" srcId="{BAAF0904-D489-4719-816C-20D5685DFBF8}" destId="{4BA0DCE4-9007-4E8F-A76D-902A9995DBE7}" srcOrd="3" destOrd="0" parTransId="{199B5BB2-D51B-40EF-BBAE-EAF319F321B4}" sibTransId="{B09453E7-5DCA-4AF8-9D96-08A7EFC068D8}"/>
    <dgm:cxn modelId="{930B24C4-DC9D-4D66-8EA4-596333504C32}" srcId="{BAAF0904-D489-4719-816C-20D5685DFBF8}" destId="{7D3ACC72-6C59-413E-8A88-2D902B31B08C}" srcOrd="2" destOrd="0" parTransId="{BBEA0946-FF22-4702-BC89-A595AC3B5283}" sibTransId="{E74143D7-9940-46AA-9AFE-A993E23823CA}"/>
    <dgm:cxn modelId="{6CA3AB94-A139-44CC-AE94-B4385DE6A560}" srcId="{BAAF0904-D489-4719-816C-20D5685DFBF8}" destId="{76FEBBDE-A50A-4464-A2A1-1F41EC888A10}" srcOrd="4" destOrd="0" parTransId="{892F6774-C5FA-4A26-8A26-2968E28D1112}" sibTransId="{3DD19AEC-C405-454C-9AB2-2FF37E13065B}"/>
    <dgm:cxn modelId="{2DD99246-A629-4C18-9611-03E4F926EFF3}" type="presOf" srcId="{8503C289-AE87-4439-AC30-82F4272EE99E}" destId="{12C0DCD0-6C2D-4FF1-9912-B181237DD1CB}" srcOrd="0" destOrd="0" presId="urn:microsoft.com/office/officeart/2005/8/layout/vList2"/>
    <dgm:cxn modelId="{EE76E71F-E967-4B46-8323-037A55A01827}" srcId="{BAAF0904-D489-4719-816C-20D5685DFBF8}" destId="{B09FF587-3F0C-49D3-AEFA-39C2EE02D2DD}" srcOrd="5" destOrd="0" parTransId="{DF9DB071-70E9-41D6-BEB8-0FF40546AA9D}" sibTransId="{5D7C51BE-83AF-4422-BE43-C6CE06C31354}"/>
    <dgm:cxn modelId="{FB387EDA-1777-4030-B94B-5D50AA4C03F9}" type="presOf" srcId="{76FEBBDE-A50A-4464-A2A1-1F41EC888A10}" destId="{EA27E602-CAE7-4EEB-AE89-FD05394DC9AB}" srcOrd="0" destOrd="0" presId="urn:microsoft.com/office/officeart/2005/8/layout/vList2"/>
    <dgm:cxn modelId="{AD38C176-3A32-488F-9A07-5FBAF89E1D00}" srcId="{BAAF0904-D489-4719-816C-20D5685DFBF8}" destId="{8503C289-AE87-4439-AC30-82F4272EE99E}" srcOrd="0" destOrd="0" parTransId="{3FE9AA77-E10C-4B37-B4D2-4A3A95227ABF}" sibTransId="{FD2FA531-F6BE-4CBA-8FD4-7CC377442F5F}"/>
    <dgm:cxn modelId="{50375B24-03DC-4012-B8C8-3B47A77714AC}" type="presOf" srcId="{DFF53E97-687B-4823-88A2-D43BC28B333F}" destId="{C64C9CA9-A25F-42DB-9D4B-A924A7D75ECB}" srcOrd="0" destOrd="0" presId="urn:microsoft.com/office/officeart/2005/8/layout/vList2"/>
    <dgm:cxn modelId="{2A83A536-1B05-46EC-8237-9F57B3FAA65A}" type="presOf" srcId="{4BA0DCE4-9007-4E8F-A76D-902A9995DBE7}" destId="{14D8C65C-6803-4E38-ACBD-CCA3867F62E7}" srcOrd="0" destOrd="0" presId="urn:microsoft.com/office/officeart/2005/8/layout/vList2"/>
    <dgm:cxn modelId="{96673F11-81DB-46E4-9286-63C1C67691B4}" type="presParOf" srcId="{7827B5DF-444F-4443-B7C6-31612883D6B8}" destId="{12C0DCD0-6C2D-4FF1-9912-B181237DD1CB}" srcOrd="0" destOrd="0" presId="urn:microsoft.com/office/officeart/2005/8/layout/vList2"/>
    <dgm:cxn modelId="{A2843EA4-43CB-4750-B7A2-D7A2CC40F835}" type="presParOf" srcId="{7827B5DF-444F-4443-B7C6-31612883D6B8}" destId="{F429FEDE-ECE9-4AE0-9D3D-AD3D89DEAA73}" srcOrd="1" destOrd="0" presId="urn:microsoft.com/office/officeart/2005/8/layout/vList2"/>
    <dgm:cxn modelId="{3A97968F-4159-4301-BC9F-6A342E1DBE63}" type="presParOf" srcId="{7827B5DF-444F-4443-B7C6-31612883D6B8}" destId="{C64C9CA9-A25F-42DB-9D4B-A924A7D75ECB}" srcOrd="2" destOrd="0" presId="urn:microsoft.com/office/officeart/2005/8/layout/vList2"/>
    <dgm:cxn modelId="{FA5DAACA-01C9-4B3E-A035-FFAAEF6DA64F}" type="presParOf" srcId="{7827B5DF-444F-4443-B7C6-31612883D6B8}" destId="{963DA14E-B393-4131-8127-7EC379188D0D}" srcOrd="3" destOrd="0" presId="urn:microsoft.com/office/officeart/2005/8/layout/vList2"/>
    <dgm:cxn modelId="{A569DD82-40C9-437A-8189-880336F31172}" type="presParOf" srcId="{7827B5DF-444F-4443-B7C6-31612883D6B8}" destId="{CB33CAF1-1EEB-47B8-8E4B-36D240964713}" srcOrd="4" destOrd="0" presId="urn:microsoft.com/office/officeart/2005/8/layout/vList2"/>
    <dgm:cxn modelId="{AEA3B647-77D1-418A-98E9-6DC964A7A790}" type="presParOf" srcId="{7827B5DF-444F-4443-B7C6-31612883D6B8}" destId="{CEC596F6-3F1E-4749-A68B-667C125B73FA}" srcOrd="5" destOrd="0" presId="urn:microsoft.com/office/officeart/2005/8/layout/vList2"/>
    <dgm:cxn modelId="{2AC3DA24-10B2-47F1-A4D5-9CB7FCE81D5C}" type="presParOf" srcId="{7827B5DF-444F-4443-B7C6-31612883D6B8}" destId="{14D8C65C-6803-4E38-ACBD-CCA3867F62E7}" srcOrd="6" destOrd="0" presId="urn:microsoft.com/office/officeart/2005/8/layout/vList2"/>
    <dgm:cxn modelId="{E111C274-769B-4D16-B890-11C35281BDF4}" type="presParOf" srcId="{7827B5DF-444F-4443-B7C6-31612883D6B8}" destId="{1A22114E-9D95-46DF-BBF7-8ACE78608956}" srcOrd="7" destOrd="0" presId="urn:microsoft.com/office/officeart/2005/8/layout/vList2"/>
    <dgm:cxn modelId="{729F8710-58E9-492F-8552-DF3CF528BC10}" type="presParOf" srcId="{7827B5DF-444F-4443-B7C6-31612883D6B8}" destId="{EA27E602-CAE7-4EEB-AE89-FD05394DC9AB}" srcOrd="8" destOrd="0" presId="urn:microsoft.com/office/officeart/2005/8/layout/vList2"/>
    <dgm:cxn modelId="{60042B75-053E-436D-9F50-20118FAF458A}" type="presParOf" srcId="{7827B5DF-444F-4443-B7C6-31612883D6B8}" destId="{7E99B33A-4C2D-444D-939D-540F0C8DC13F}" srcOrd="9" destOrd="0" presId="urn:microsoft.com/office/officeart/2005/8/layout/vList2"/>
    <dgm:cxn modelId="{38866E24-E648-4828-8870-BC818FD2A342}" type="presParOf" srcId="{7827B5DF-444F-4443-B7C6-31612883D6B8}" destId="{7AEBEB0C-66C3-415F-A380-4D4D0373E52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C640B3-ED75-46BA-BE5A-6CA7E41C7AD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77774E-5BF4-40A0-82D7-D4FDA443ED43}">
      <dgm:prSet custT="1"/>
      <dgm:spPr/>
      <dgm:t>
        <a:bodyPr/>
        <a:lstStyle/>
        <a:p>
          <a:pPr algn="just" rtl="0">
            <a:tabLst/>
          </a:pPr>
          <a:r>
            <a:rPr lang="ru-RU" sz="1400" dirty="0" smtClean="0"/>
            <a:t>•	</a:t>
          </a:r>
          <a:r>
            <a:rPr lang="ru-RU" sz="1800" dirty="0" smtClean="0"/>
            <a:t>внутреннее качество, проявляющееся в процессе разработки и других промежуточных этапов жизненного цикла ПС;</a:t>
          </a:r>
          <a:endParaRPr lang="ru-RU" sz="1800" dirty="0"/>
        </a:p>
      </dgm:t>
    </dgm:pt>
    <dgm:pt modelId="{709F4BFA-425B-4EAC-9637-7C04F1CCE874}" type="parTrans" cxnId="{55FA1448-A862-45E8-9341-FA1B7B76BA8A}">
      <dgm:prSet/>
      <dgm:spPr/>
      <dgm:t>
        <a:bodyPr/>
        <a:lstStyle/>
        <a:p>
          <a:endParaRPr lang="ru-RU"/>
        </a:p>
      </dgm:t>
    </dgm:pt>
    <dgm:pt modelId="{93467829-A886-43ED-B5D5-813760D52576}" type="sibTrans" cxnId="{55FA1448-A862-45E8-9341-FA1B7B76BA8A}">
      <dgm:prSet/>
      <dgm:spPr/>
      <dgm:t>
        <a:bodyPr/>
        <a:lstStyle/>
        <a:p>
          <a:endParaRPr lang="ru-RU"/>
        </a:p>
      </dgm:t>
    </dgm:pt>
    <dgm:pt modelId="{42473906-33C6-4590-9D44-5637631F8460}">
      <dgm:prSet custT="1"/>
      <dgm:spPr/>
      <dgm:t>
        <a:bodyPr/>
        <a:lstStyle/>
        <a:p>
          <a:pPr rtl="0"/>
          <a:r>
            <a:rPr lang="ru-RU" sz="1400" dirty="0" smtClean="0"/>
            <a:t>•	</a:t>
          </a:r>
          <a:r>
            <a:rPr lang="ru-RU" sz="1800" dirty="0" smtClean="0"/>
            <a:t>внешнее качество, заданное требованиями заказчика в спецификациях и отражающееся характеристиками конечного продукта;</a:t>
          </a:r>
          <a:endParaRPr lang="ru-RU" sz="1800" dirty="0"/>
        </a:p>
      </dgm:t>
    </dgm:pt>
    <dgm:pt modelId="{FEEBFD27-A367-41F8-88D1-3249D9B4F9D6}" type="parTrans" cxnId="{31309B51-43B8-4709-A20C-5F94035EC43B}">
      <dgm:prSet/>
      <dgm:spPr/>
      <dgm:t>
        <a:bodyPr/>
        <a:lstStyle/>
        <a:p>
          <a:endParaRPr lang="ru-RU"/>
        </a:p>
      </dgm:t>
    </dgm:pt>
    <dgm:pt modelId="{0D581007-3A6C-4140-AC0C-73296F325219}" type="sibTrans" cxnId="{31309B51-43B8-4709-A20C-5F94035EC43B}">
      <dgm:prSet/>
      <dgm:spPr/>
      <dgm:t>
        <a:bodyPr/>
        <a:lstStyle/>
        <a:p>
          <a:endParaRPr lang="ru-RU"/>
        </a:p>
      </dgm:t>
    </dgm:pt>
    <dgm:pt modelId="{3BBA78BE-765C-4A79-981F-7E2A0BA3B260}">
      <dgm:prSet custT="1"/>
      <dgm:spPr/>
      <dgm:t>
        <a:bodyPr/>
        <a:lstStyle/>
        <a:p>
          <a:pPr rtl="0"/>
          <a:r>
            <a:rPr lang="ru-RU" sz="1400" dirty="0" smtClean="0"/>
            <a:t>•	</a:t>
          </a:r>
          <a:r>
            <a:rPr lang="ru-RU" sz="1800" dirty="0" smtClean="0"/>
            <a:t>качество при использовании в процессе нормальной эксплуатации и результативностью достижения потребностей пользователей с учетом затрат ресурсов.</a:t>
          </a:r>
          <a:endParaRPr lang="ru-RU" sz="1800" dirty="0"/>
        </a:p>
      </dgm:t>
    </dgm:pt>
    <dgm:pt modelId="{A1C0D93D-DF06-4B1F-A990-22DFDC25CC28}" type="parTrans" cxnId="{6BADD067-7485-41AE-A7A0-B2A90296A292}">
      <dgm:prSet/>
      <dgm:spPr/>
      <dgm:t>
        <a:bodyPr/>
        <a:lstStyle/>
        <a:p>
          <a:endParaRPr lang="ru-RU"/>
        </a:p>
      </dgm:t>
    </dgm:pt>
    <dgm:pt modelId="{B4A3038F-2689-4077-932F-17AED4B93679}" type="sibTrans" cxnId="{6BADD067-7485-41AE-A7A0-B2A90296A292}">
      <dgm:prSet/>
      <dgm:spPr/>
      <dgm:t>
        <a:bodyPr/>
        <a:lstStyle/>
        <a:p>
          <a:endParaRPr lang="ru-RU"/>
        </a:p>
      </dgm:t>
    </dgm:pt>
    <dgm:pt modelId="{8D61CDD0-5345-42F0-8C84-B00BFBA728ED}" type="pres">
      <dgm:prSet presAssocID="{08C640B3-ED75-46BA-BE5A-6CA7E41C7AD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50C13D-1FFE-46DE-B8A0-349D6C9B23FE}" type="pres">
      <dgm:prSet presAssocID="{08C640B3-ED75-46BA-BE5A-6CA7E41C7AD2}" presName="dummyMaxCanvas" presStyleCnt="0">
        <dgm:presLayoutVars/>
      </dgm:prSet>
      <dgm:spPr/>
    </dgm:pt>
    <dgm:pt modelId="{C05DB49C-F58A-46A4-AB2E-A1D219AC2743}" type="pres">
      <dgm:prSet presAssocID="{08C640B3-ED75-46BA-BE5A-6CA7E41C7AD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B13CF-CF4C-4387-8E3D-1AAFCEC03A87}" type="pres">
      <dgm:prSet presAssocID="{08C640B3-ED75-46BA-BE5A-6CA7E41C7AD2}" presName="ThreeNodes_2" presStyleLbl="node1" presStyleIdx="1" presStyleCnt="3" custScaleY="113132" custLinFactNeighborX="-381" custLinFactNeighborY="-2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6B679-7DF0-4083-BC86-E510C4EC3FFA}" type="pres">
      <dgm:prSet presAssocID="{08C640B3-ED75-46BA-BE5A-6CA7E41C7AD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D19B7-21A2-4BFF-96D9-C697142F0B29}" type="pres">
      <dgm:prSet presAssocID="{08C640B3-ED75-46BA-BE5A-6CA7E41C7AD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B5877-4D51-478F-8216-5E5E0CDB3789}" type="pres">
      <dgm:prSet presAssocID="{08C640B3-ED75-46BA-BE5A-6CA7E41C7AD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FBD5F-66A0-4966-AFFE-44D09EBD72CD}" type="pres">
      <dgm:prSet presAssocID="{08C640B3-ED75-46BA-BE5A-6CA7E41C7AD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F97E3-51B4-4CC2-869D-ACE2456F9B63}" type="pres">
      <dgm:prSet presAssocID="{08C640B3-ED75-46BA-BE5A-6CA7E41C7AD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FFDA1-9232-4041-9254-B9117917BB8E}" type="pres">
      <dgm:prSet presAssocID="{08C640B3-ED75-46BA-BE5A-6CA7E41C7AD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309B51-43B8-4709-A20C-5F94035EC43B}" srcId="{08C640B3-ED75-46BA-BE5A-6CA7E41C7AD2}" destId="{42473906-33C6-4590-9D44-5637631F8460}" srcOrd="1" destOrd="0" parTransId="{FEEBFD27-A367-41F8-88D1-3249D9B4F9D6}" sibTransId="{0D581007-3A6C-4140-AC0C-73296F325219}"/>
    <dgm:cxn modelId="{A51253AC-F3A1-4008-96D5-41D657909777}" type="presOf" srcId="{3BBA78BE-765C-4A79-981F-7E2A0BA3B260}" destId="{B83FFDA1-9232-4041-9254-B9117917BB8E}" srcOrd="1" destOrd="0" presId="urn:microsoft.com/office/officeart/2005/8/layout/vProcess5"/>
    <dgm:cxn modelId="{55FA1448-A862-45E8-9341-FA1B7B76BA8A}" srcId="{08C640B3-ED75-46BA-BE5A-6CA7E41C7AD2}" destId="{4677774E-5BF4-40A0-82D7-D4FDA443ED43}" srcOrd="0" destOrd="0" parTransId="{709F4BFA-425B-4EAC-9637-7C04F1CCE874}" sibTransId="{93467829-A886-43ED-B5D5-813760D52576}"/>
    <dgm:cxn modelId="{F27C2B76-4E03-41AF-9751-4280295DFC19}" type="presOf" srcId="{08C640B3-ED75-46BA-BE5A-6CA7E41C7AD2}" destId="{8D61CDD0-5345-42F0-8C84-B00BFBA728ED}" srcOrd="0" destOrd="0" presId="urn:microsoft.com/office/officeart/2005/8/layout/vProcess5"/>
    <dgm:cxn modelId="{BEC2D8A2-2B58-41CF-B265-4EBC7068203B}" type="presOf" srcId="{0D581007-3A6C-4140-AC0C-73296F325219}" destId="{B78B5877-4D51-478F-8216-5E5E0CDB3789}" srcOrd="0" destOrd="0" presId="urn:microsoft.com/office/officeart/2005/8/layout/vProcess5"/>
    <dgm:cxn modelId="{60D6C1EB-6DE5-4B22-AE18-04F9D14B2E89}" type="presOf" srcId="{4677774E-5BF4-40A0-82D7-D4FDA443ED43}" destId="{ACBFBD5F-66A0-4966-AFFE-44D09EBD72CD}" srcOrd="1" destOrd="0" presId="urn:microsoft.com/office/officeart/2005/8/layout/vProcess5"/>
    <dgm:cxn modelId="{CAB6A24B-442E-4BEF-A8A1-12E9B0249760}" type="presOf" srcId="{4677774E-5BF4-40A0-82D7-D4FDA443ED43}" destId="{C05DB49C-F58A-46A4-AB2E-A1D219AC2743}" srcOrd="0" destOrd="0" presId="urn:microsoft.com/office/officeart/2005/8/layout/vProcess5"/>
    <dgm:cxn modelId="{3C2E996F-2960-490F-802D-BE569B9CA405}" type="presOf" srcId="{42473906-33C6-4590-9D44-5637631F8460}" destId="{657F97E3-51B4-4CC2-869D-ACE2456F9B63}" srcOrd="1" destOrd="0" presId="urn:microsoft.com/office/officeart/2005/8/layout/vProcess5"/>
    <dgm:cxn modelId="{DBF46361-616F-4F4E-ADF7-9562B717DD7E}" type="presOf" srcId="{93467829-A886-43ED-B5D5-813760D52576}" destId="{8AAD19B7-21A2-4BFF-96D9-C697142F0B29}" srcOrd="0" destOrd="0" presId="urn:microsoft.com/office/officeart/2005/8/layout/vProcess5"/>
    <dgm:cxn modelId="{B5436D11-0149-419B-ABAB-7B5564C7700D}" type="presOf" srcId="{42473906-33C6-4590-9D44-5637631F8460}" destId="{A65B13CF-CF4C-4387-8E3D-1AAFCEC03A87}" srcOrd="0" destOrd="0" presId="urn:microsoft.com/office/officeart/2005/8/layout/vProcess5"/>
    <dgm:cxn modelId="{DF65A1EC-6D83-46BC-982E-5E125A6AA78D}" type="presOf" srcId="{3BBA78BE-765C-4A79-981F-7E2A0BA3B260}" destId="{5656B679-7DF0-4083-BC86-E510C4EC3FFA}" srcOrd="0" destOrd="0" presId="urn:microsoft.com/office/officeart/2005/8/layout/vProcess5"/>
    <dgm:cxn modelId="{6BADD067-7485-41AE-A7A0-B2A90296A292}" srcId="{08C640B3-ED75-46BA-BE5A-6CA7E41C7AD2}" destId="{3BBA78BE-765C-4A79-981F-7E2A0BA3B260}" srcOrd="2" destOrd="0" parTransId="{A1C0D93D-DF06-4B1F-A990-22DFDC25CC28}" sibTransId="{B4A3038F-2689-4077-932F-17AED4B93679}"/>
    <dgm:cxn modelId="{EA243ACB-E2FC-4659-B900-8E08E30E1E3B}" type="presParOf" srcId="{8D61CDD0-5345-42F0-8C84-B00BFBA728ED}" destId="{8850C13D-1FFE-46DE-B8A0-349D6C9B23FE}" srcOrd="0" destOrd="0" presId="urn:microsoft.com/office/officeart/2005/8/layout/vProcess5"/>
    <dgm:cxn modelId="{38A465C6-BDB2-464D-8C52-89BE5FD079F8}" type="presParOf" srcId="{8D61CDD0-5345-42F0-8C84-B00BFBA728ED}" destId="{C05DB49C-F58A-46A4-AB2E-A1D219AC2743}" srcOrd="1" destOrd="0" presId="urn:microsoft.com/office/officeart/2005/8/layout/vProcess5"/>
    <dgm:cxn modelId="{344EADC8-AAE6-44D5-9DF6-31FFBA3789C5}" type="presParOf" srcId="{8D61CDD0-5345-42F0-8C84-B00BFBA728ED}" destId="{A65B13CF-CF4C-4387-8E3D-1AAFCEC03A87}" srcOrd="2" destOrd="0" presId="urn:microsoft.com/office/officeart/2005/8/layout/vProcess5"/>
    <dgm:cxn modelId="{728746F7-9C34-4804-ADB1-8FE0E402FB44}" type="presParOf" srcId="{8D61CDD0-5345-42F0-8C84-B00BFBA728ED}" destId="{5656B679-7DF0-4083-BC86-E510C4EC3FFA}" srcOrd="3" destOrd="0" presId="urn:microsoft.com/office/officeart/2005/8/layout/vProcess5"/>
    <dgm:cxn modelId="{DC306E53-7632-423B-9A77-B6FF03500246}" type="presParOf" srcId="{8D61CDD0-5345-42F0-8C84-B00BFBA728ED}" destId="{8AAD19B7-21A2-4BFF-96D9-C697142F0B29}" srcOrd="4" destOrd="0" presId="urn:microsoft.com/office/officeart/2005/8/layout/vProcess5"/>
    <dgm:cxn modelId="{217F709C-700E-442C-BCF4-4476AC1039AB}" type="presParOf" srcId="{8D61CDD0-5345-42F0-8C84-B00BFBA728ED}" destId="{B78B5877-4D51-478F-8216-5E5E0CDB3789}" srcOrd="5" destOrd="0" presId="urn:microsoft.com/office/officeart/2005/8/layout/vProcess5"/>
    <dgm:cxn modelId="{738D25BA-A1BB-4646-BEB7-A5B1A215AE71}" type="presParOf" srcId="{8D61CDD0-5345-42F0-8C84-B00BFBA728ED}" destId="{ACBFBD5F-66A0-4966-AFFE-44D09EBD72CD}" srcOrd="6" destOrd="0" presId="urn:microsoft.com/office/officeart/2005/8/layout/vProcess5"/>
    <dgm:cxn modelId="{A6D54971-5323-4220-A0E8-90DA10E265B7}" type="presParOf" srcId="{8D61CDD0-5345-42F0-8C84-B00BFBA728ED}" destId="{657F97E3-51B4-4CC2-869D-ACE2456F9B63}" srcOrd="7" destOrd="0" presId="urn:microsoft.com/office/officeart/2005/8/layout/vProcess5"/>
    <dgm:cxn modelId="{17AB1CB5-10D1-4BBF-9291-26FAD567ACFA}" type="presParOf" srcId="{8D61CDD0-5345-42F0-8C84-B00BFBA728ED}" destId="{B83FFDA1-9232-4041-9254-B9117917BB8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0BED32-C29F-409F-8523-91742B77ACC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AE97630-6812-4063-BB7C-9BC21780AC4A}">
      <dgm:prSet/>
      <dgm:spPr/>
      <dgm:t>
        <a:bodyPr/>
        <a:lstStyle/>
        <a:p>
          <a:pPr rtl="0"/>
          <a:r>
            <a:rPr lang="ru-RU" dirty="0" smtClean="0"/>
            <a:t>•	для заказчика требуется полное соответствие характеристик программного продукта условиям контракта, технического задания и спецификаций требований;</a:t>
          </a:r>
          <a:endParaRPr lang="ru-RU" dirty="0"/>
        </a:p>
      </dgm:t>
    </dgm:pt>
    <dgm:pt modelId="{67686AC1-E45C-45D8-B000-E758C6750F66}" type="parTrans" cxnId="{A69DA37D-253B-447D-8DB4-C0A32C8921AD}">
      <dgm:prSet/>
      <dgm:spPr/>
      <dgm:t>
        <a:bodyPr/>
        <a:lstStyle/>
        <a:p>
          <a:endParaRPr lang="ru-RU"/>
        </a:p>
      </dgm:t>
    </dgm:pt>
    <dgm:pt modelId="{DEA942E0-0DF6-4D71-BE11-1B9EA9E95A09}" type="sibTrans" cxnId="{A69DA37D-253B-447D-8DB4-C0A32C8921AD}">
      <dgm:prSet/>
      <dgm:spPr/>
      <dgm:t>
        <a:bodyPr/>
        <a:lstStyle/>
        <a:p>
          <a:endParaRPr lang="ru-RU"/>
        </a:p>
      </dgm:t>
    </dgm:pt>
    <dgm:pt modelId="{A228714A-CBC6-4D00-BDFE-E907D5A9F387}">
      <dgm:prSet/>
      <dgm:spPr/>
      <dgm:t>
        <a:bodyPr/>
        <a:lstStyle/>
        <a:p>
          <a:pPr rtl="0"/>
          <a:r>
            <a:rPr lang="ru-RU" smtClean="0"/>
            <a:t>•	для конечного оперативного пользователя ПС по основному назначению, качество в использовании обусловливают, в основном, характеристики функциональных возможностей, надежности, практичности и эффективности;</a:t>
          </a:r>
          <a:endParaRPr lang="ru-RU"/>
        </a:p>
      </dgm:t>
    </dgm:pt>
    <dgm:pt modelId="{E4766597-1344-46CC-B776-00D5F1BE6229}" type="parTrans" cxnId="{90AB7F36-CA02-4B3D-A63F-A5B6A50CC1B7}">
      <dgm:prSet/>
      <dgm:spPr/>
      <dgm:t>
        <a:bodyPr/>
        <a:lstStyle/>
        <a:p>
          <a:endParaRPr lang="ru-RU"/>
        </a:p>
      </dgm:t>
    </dgm:pt>
    <dgm:pt modelId="{9F5C0901-6FB1-4025-9C76-13B55EF79A01}" type="sibTrans" cxnId="{90AB7F36-CA02-4B3D-A63F-A5B6A50CC1B7}">
      <dgm:prSet/>
      <dgm:spPr/>
      <dgm:t>
        <a:bodyPr/>
        <a:lstStyle/>
        <a:p>
          <a:endParaRPr lang="ru-RU"/>
        </a:p>
      </dgm:t>
    </dgm:pt>
    <dgm:pt modelId="{A6C06FE4-A481-465D-8901-49D6ACEF1C39}">
      <dgm:prSet/>
      <dgm:spPr/>
      <dgm:t>
        <a:bodyPr/>
        <a:lstStyle/>
        <a:p>
          <a:pPr rtl="0"/>
          <a:r>
            <a:rPr lang="ru-RU" smtClean="0"/>
            <a:t>•	 для персонала сопровождения ПС качество в использовании определяется преимущественно сопровождаемостью;</a:t>
          </a:r>
          <a:endParaRPr lang="ru-RU"/>
        </a:p>
      </dgm:t>
    </dgm:pt>
    <dgm:pt modelId="{1E984301-6079-4871-8EFE-DCDF71BF1096}" type="parTrans" cxnId="{AB8C29FE-DC4A-4BAB-832D-BE50402F3C22}">
      <dgm:prSet/>
      <dgm:spPr/>
      <dgm:t>
        <a:bodyPr/>
        <a:lstStyle/>
        <a:p>
          <a:endParaRPr lang="ru-RU"/>
        </a:p>
      </dgm:t>
    </dgm:pt>
    <dgm:pt modelId="{60FD042A-CD36-45DC-8463-8EA5B79210F2}" type="sibTrans" cxnId="{AB8C29FE-DC4A-4BAB-832D-BE50402F3C22}">
      <dgm:prSet/>
      <dgm:spPr/>
      <dgm:t>
        <a:bodyPr/>
        <a:lstStyle/>
        <a:p>
          <a:endParaRPr lang="ru-RU"/>
        </a:p>
      </dgm:t>
    </dgm:pt>
    <dgm:pt modelId="{C18571C5-E8F5-4272-9CDA-E52ED9689297}">
      <dgm:prSet/>
      <dgm:spPr/>
      <dgm:t>
        <a:bodyPr/>
        <a:lstStyle/>
        <a:p>
          <a:pPr rtl="0"/>
          <a:r>
            <a:rPr lang="ru-RU" dirty="0" smtClean="0"/>
            <a:t>•	 для персонала, выполняющего перенос ПС на иные платформы, а также инсталляцию и адаптацию к среде применения, качество в использовании определяется, прежде всего, мобильностью.</a:t>
          </a:r>
          <a:endParaRPr lang="ru-RU" dirty="0"/>
        </a:p>
      </dgm:t>
    </dgm:pt>
    <dgm:pt modelId="{35EA6072-7457-4CFA-BE2D-480FCC879A5E}" type="parTrans" cxnId="{5FE34F9E-D68A-42C3-9AFB-68CAA216F6D3}">
      <dgm:prSet/>
      <dgm:spPr/>
      <dgm:t>
        <a:bodyPr/>
        <a:lstStyle/>
        <a:p>
          <a:endParaRPr lang="ru-RU"/>
        </a:p>
      </dgm:t>
    </dgm:pt>
    <dgm:pt modelId="{F4BB4C78-3A93-43B6-BE01-2CAEADAD5495}" type="sibTrans" cxnId="{5FE34F9E-D68A-42C3-9AFB-68CAA216F6D3}">
      <dgm:prSet/>
      <dgm:spPr/>
      <dgm:t>
        <a:bodyPr/>
        <a:lstStyle/>
        <a:p>
          <a:endParaRPr lang="ru-RU"/>
        </a:p>
      </dgm:t>
    </dgm:pt>
    <dgm:pt modelId="{732FB146-72C0-48B4-8269-F7DD35FF477A}" type="pres">
      <dgm:prSet presAssocID="{1A0BED32-C29F-409F-8523-91742B77ACC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A2FE014-3695-41C1-A61A-53F9CF512915}" type="pres">
      <dgm:prSet presAssocID="{7AE97630-6812-4063-BB7C-9BC21780AC4A}" presName="circle1" presStyleLbl="node1" presStyleIdx="0" presStyleCnt="4"/>
      <dgm:spPr/>
    </dgm:pt>
    <dgm:pt modelId="{30CAFBA1-05CF-4EDB-AAEF-48A1BC1C5388}" type="pres">
      <dgm:prSet presAssocID="{7AE97630-6812-4063-BB7C-9BC21780AC4A}" presName="space" presStyleCnt="0"/>
      <dgm:spPr/>
    </dgm:pt>
    <dgm:pt modelId="{07FE05EC-1075-4FA9-8949-AC95937800BF}" type="pres">
      <dgm:prSet presAssocID="{7AE97630-6812-4063-BB7C-9BC21780AC4A}" presName="rect1" presStyleLbl="alignAcc1" presStyleIdx="0" presStyleCnt="4"/>
      <dgm:spPr/>
    </dgm:pt>
    <dgm:pt modelId="{8FF6E95A-D99C-4511-9918-F46405189709}" type="pres">
      <dgm:prSet presAssocID="{A228714A-CBC6-4D00-BDFE-E907D5A9F387}" presName="vertSpace2" presStyleLbl="node1" presStyleIdx="0" presStyleCnt="4"/>
      <dgm:spPr/>
    </dgm:pt>
    <dgm:pt modelId="{005396B9-926E-4BB0-A473-94245F6E86A3}" type="pres">
      <dgm:prSet presAssocID="{A228714A-CBC6-4D00-BDFE-E907D5A9F387}" presName="circle2" presStyleLbl="node1" presStyleIdx="1" presStyleCnt="4"/>
      <dgm:spPr/>
    </dgm:pt>
    <dgm:pt modelId="{6EA4DC43-A0ED-456D-8B3E-A30BC8E8490C}" type="pres">
      <dgm:prSet presAssocID="{A228714A-CBC6-4D00-BDFE-E907D5A9F387}" presName="rect2" presStyleLbl="alignAcc1" presStyleIdx="1" presStyleCnt="4"/>
      <dgm:spPr/>
    </dgm:pt>
    <dgm:pt modelId="{A9BDEC12-108C-472A-8BA6-191799D68B77}" type="pres">
      <dgm:prSet presAssocID="{A6C06FE4-A481-465D-8901-49D6ACEF1C39}" presName="vertSpace3" presStyleLbl="node1" presStyleIdx="1" presStyleCnt="4"/>
      <dgm:spPr/>
    </dgm:pt>
    <dgm:pt modelId="{17975D15-A470-4B16-A2A4-FD22A11E84D2}" type="pres">
      <dgm:prSet presAssocID="{A6C06FE4-A481-465D-8901-49D6ACEF1C39}" presName="circle3" presStyleLbl="node1" presStyleIdx="2" presStyleCnt="4"/>
      <dgm:spPr/>
    </dgm:pt>
    <dgm:pt modelId="{28C0DE80-A77D-42A6-8E38-E605B18CB093}" type="pres">
      <dgm:prSet presAssocID="{A6C06FE4-A481-465D-8901-49D6ACEF1C39}" presName="rect3" presStyleLbl="alignAcc1" presStyleIdx="2" presStyleCnt="4"/>
      <dgm:spPr/>
    </dgm:pt>
    <dgm:pt modelId="{11A8214E-7955-4B04-9DD7-6568F55F44B5}" type="pres">
      <dgm:prSet presAssocID="{C18571C5-E8F5-4272-9CDA-E52ED9689297}" presName="vertSpace4" presStyleLbl="node1" presStyleIdx="2" presStyleCnt="4"/>
      <dgm:spPr/>
    </dgm:pt>
    <dgm:pt modelId="{E4B89C16-2C7D-4071-9820-26318EEF1341}" type="pres">
      <dgm:prSet presAssocID="{C18571C5-E8F5-4272-9CDA-E52ED9689297}" presName="circle4" presStyleLbl="node1" presStyleIdx="3" presStyleCnt="4"/>
      <dgm:spPr/>
    </dgm:pt>
    <dgm:pt modelId="{3C3D3E9A-40B3-4EE0-AF80-AD995651BA0A}" type="pres">
      <dgm:prSet presAssocID="{C18571C5-E8F5-4272-9CDA-E52ED9689297}" presName="rect4" presStyleLbl="alignAcc1" presStyleIdx="3" presStyleCnt="4"/>
      <dgm:spPr/>
    </dgm:pt>
    <dgm:pt modelId="{54CE3654-9DC4-4C1A-977A-1B5AE4C25190}" type="pres">
      <dgm:prSet presAssocID="{7AE97630-6812-4063-BB7C-9BC21780AC4A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B7B850FB-06AD-42AB-9BBE-D15EE92C1409}" type="pres">
      <dgm:prSet presAssocID="{A228714A-CBC6-4D00-BDFE-E907D5A9F387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E371A5EA-8C4D-4A65-A814-59BABD00BD6C}" type="pres">
      <dgm:prSet presAssocID="{A6C06FE4-A481-465D-8901-49D6ACEF1C39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192B66B6-7026-4B02-86A2-C7CCB6C77699}" type="pres">
      <dgm:prSet presAssocID="{C18571C5-E8F5-4272-9CDA-E52ED9689297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A69DA37D-253B-447D-8DB4-C0A32C8921AD}" srcId="{1A0BED32-C29F-409F-8523-91742B77ACCE}" destId="{7AE97630-6812-4063-BB7C-9BC21780AC4A}" srcOrd="0" destOrd="0" parTransId="{67686AC1-E45C-45D8-B000-E758C6750F66}" sibTransId="{DEA942E0-0DF6-4D71-BE11-1B9EA9E95A09}"/>
    <dgm:cxn modelId="{AB8C29FE-DC4A-4BAB-832D-BE50402F3C22}" srcId="{1A0BED32-C29F-409F-8523-91742B77ACCE}" destId="{A6C06FE4-A481-465D-8901-49D6ACEF1C39}" srcOrd="2" destOrd="0" parTransId="{1E984301-6079-4871-8EFE-DCDF71BF1096}" sibTransId="{60FD042A-CD36-45DC-8463-8EA5B79210F2}"/>
    <dgm:cxn modelId="{DC033611-AD9B-4B1A-9E89-6C5961D2384F}" type="presOf" srcId="{A6C06FE4-A481-465D-8901-49D6ACEF1C39}" destId="{E371A5EA-8C4D-4A65-A814-59BABD00BD6C}" srcOrd="1" destOrd="0" presId="urn:microsoft.com/office/officeart/2005/8/layout/target3"/>
    <dgm:cxn modelId="{8B461DAE-1C8F-450C-80C3-890ADBA39957}" type="presOf" srcId="{A228714A-CBC6-4D00-BDFE-E907D5A9F387}" destId="{6EA4DC43-A0ED-456D-8B3E-A30BC8E8490C}" srcOrd="0" destOrd="0" presId="urn:microsoft.com/office/officeart/2005/8/layout/target3"/>
    <dgm:cxn modelId="{5FE34F9E-D68A-42C3-9AFB-68CAA216F6D3}" srcId="{1A0BED32-C29F-409F-8523-91742B77ACCE}" destId="{C18571C5-E8F5-4272-9CDA-E52ED9689297}" srcOrd="3" destOrd="0" parTransId="{35EA6072-7457-4CFA-BE2D-480FCC879A5E}" sibTransId="{F4BB4C78-3A93-43B6-BE01-2CAEADAD5495}"/>
    <dgm:cxn modelId="{90AB7F36-CA02-4B3D-A63F-A5B6A50CC1B7}" srcId="{1A0BED32-C29F-409F-8523-91742B77ACCE}" destId="{A228714A-CBC6-4D00-BDFE-E907D5A9F387}" srcOrd="1" destOrd="0" parTransId="{E4766597-1344-46CC-B776-00D5F1BE6229}" sibTransId="{9F5C0901-6FB1-4025-9C76-13B55EF79A01}"/>
    <dgm:cxn modelId="{2A52587B-CF91-4921-964A-00C76C732C4D}" type="presOf" srcId="{7AE97630-6812-4063-BB7C-9BC21780AC4A}" destId="{54CE3654-9DC4-4C1A-977A-1B5AE4C25190}" srcOrd="1" destOrd="0" presId="urn:microsoft.com/office/officeart/2005/8/layout/target3"/>
    <dgm:cxn modelId="{FA0D7511-86C9-4187-B748-4EBF922F7F8C}" type="presOf" srcId="{C18571C5-E8F5-4272-9CDA-E52ED9689297}" destId="{3C3D3E9A-40B3-4EE0-AF80-AD995651BA0A}" srcOrd="0" destOrd="0" presId="urn:microsoft.com/office/officeart/2005/8/layout/target3"/>
    <dgm:cxn modelId="{095CC785-9735-48CD-A17F-01295FFDB4C0}" type="presOf" srcId="{A6C06FE4-A481-465D-8901-49D6ACEF1C39}" destId="{28C0DE80-A77D-42A6-8E38-E605B18CB093}" srcOrd="0" destOrd="0" presId="urn:microsoft.com/office/officeart/2005/8/layout/target3"/>
    <dgm:cxn modelId="{993D6E49-A149-4F95-B3D4-5EB4C2486259}" type="presOf" srcId="{C18571C5-E8F5-4272-9CDA-E52ED9689297}" destId="{192B66B6-7026-4B02-86A2-C7CCB6C77699}" srcOrd="1" destOrd="0" presId="urn:microsoft.com/office/officeart/2005/8/layout/target3"/>
    <dgm:cxn modelId="{890364A2-1D1A-40C5-8EEA-C32142C30800}" type="presOf" srcId="{1A0BED32-C29F-409F-8523-91742B77ACCE}" destId="{732FB146-72C0-48B4-8269-F7DD35FF477A}" srcOrd="0" destOrd="0" presId="urn:microsoft.com/office/officeart/2005/8/layout/target3"/>
    <dgm:cxn modelId="{60D818FA-A916-48CF-9F3F-90A51D938735}" type="presOf" srcId="{7AE97630-6812-4063-BB7C-9BC21780AC4A}" destId="{07FE05EC-1075-4FA9-8949-AC95937800BF}" srcOrd="0" destOrd="0" presId="urn:microsoft.com/office/officeart/2005/8/layout/target3"/>
    <dgm:cxn modelId="{F5624878-DB10-43EB-9D80-7C95767144F0}" type="presOf" srcId="{A228714A-CBC6-4D00-BDFE-E907D5A9F387}" destId="{B7B850FB-06AD-42AB-9BBE-D15EE92C1409}" srcOrd="1" destOrd="0" presId="urn:microsoft.com/office/officeart/2005/8/layout/target3"/>
    <dgm:cxn modelId="{7BFF510F-3A4B-4E8F-8325-E7624F0403A8}" type="presParOf" srcId="{732FB146-72C0-48B4-8269-F7DD35FF477A}" destId="{9A2FE014-3695-41C1-A61A-53F9CF512915}" srcOrd="0" destOrd="0" presId="urn:microsoft.com/office/officeart/2005/8/layout/target3"/>
    <dgm:cxn modelId="{56CA88F8-08A0-4A8E-B91C-D78BC283A80C}" type="presParOf" srcId="{732FB146-72C0-48B4-8269-F7DD35FF477A}" destId="{30CAFBA1-05CF-4EDB-AAEF-48A1BC1C5388}" srcOrd="1" destOrd="0" presId="urn:microsoft.com/office/officeart/2005/8/layout/target3"/>
    <dgm:cxn modelId="{01667D3F-D148-41C3-80DC-0FC6CCD53318}" type="presParOf" srcId="{732FB146-72C0-48B4-8269-F7DD35FF477A}" destId="{07FE05EC-1075-4FA9-8949-AC95937800BF}" srcOrd="2" destOrd="0" presId="urn:microsoft.com/office/officeart/2005/8/layout/target3"/>
    <dgm:cxn modelId="{EB61836E-DA18-4C29-A240-B96C7BAD60C3}" type="presParOf" srcId="{732FB146-72C0-48B4-8269-F7DD35FF477A}" destId="{8FF6E95A-D99C-4511-9918-F46405189709}" srcOrd="3" destOrd="0" presId="urn:microsoft.com/office/officeart/2005/8/layout/target3"/>
    <dgm:cxn modelId="{9D9C9418-C90F-4DA3-B3E5-EB70DF369439}" type="presParOf" srcId="{732FB146-72C0-48B4-8269-F7DD35FF477A}" destId="{005396B9-926E-4BB0-A473-94245F6E86A3}" srcOrd="4" destOrd="0" presId="urn:microsoft.com/office/officeart/2005/8/layout/target3"/>
    <dgm:cxn modelId="{28F17A1E-7A39-4254-9AAD-9D6C8006FB14}" type="presParOf" srcId="{732FB146-72C0-48B4-8269-F7DD35FF477A}" destId="{6EA4DC43-A0ED-456D-8B3E-A30BC8E8490C}" srcOrd="5" destOrd="0" presId="urn:microsoft.com/office/officeart/2005/8/layout/target3"/>
    <dgm:cxn modelId="{E6D3A3F5-A0DB-4AA0-A369-D078AC69A846}" type="presParOf" srcId="{732FB146-72C0-48B4-8269-F7DD35FF477A}" destId="{A9BDEC12-108C-472A-8BA6-191799D68B77}" srcOrd="6" destOrd="0" presId="urn:microsoft.com/office/officeart/2005/8/layout/target3"/>
    <dgm:cxn modelId="{1D4133A1-93A3-4D7B-A518-073FEC3E86DE}" type="presParOf" srcId="{732FB146-72C0-48B4-8269-F7DD35FF477A}" destId="{17975D15-A470-4B16-A2A4-FD22A11E84D2}" srcOrd="7" destOrd="0" presId="urn:microsoft.com/office/officeart/2005/8/layout/target3"/>
    <dgm:cxn modelId="{F7C68204-EF71-449B-8611-E61384C3EBF9}" type="presParOf" srcId="{732FB146-72C0-48B4-8269-F7DD35FF477A}" destId="{28C0DE80-A77D-42A6-8E38-E605B18CB093}" srcOrd="8" destOrd="0" presId="urn:microsoft.com/office/officeart/2005/8/layout/target3"/>
    <dgm:cxn modelId="{EFF9F14B-8A7D-410F-A33E-C30408B97C28}" type="presParOf" srcId="{732FB146-72C0-48B4-8269-F7DD35FF477A}" destId="{11A8214E-7955-4B04-9DD7-6568F55F44B5}" srcOrd="9" destOrd="0" presId="urn:microsoft.com/office/officeart/2005/8/layout/target3"/>
    <dgm:cxn modelId="{FD2C47D9-0E2C-494C-93F0-647D4761A8D5}" type="presParOf" srcId="{732FB146-72C0-48B4-8269-F7DD35FF477A}" destId="{E4B89C16-2C7D-4071-9820-26318EEF1341}" srcOrd="10" destOrd="0" presId="urn:microsoft.com/office/officeart/2005/8/layout/target3"/>
    <dgm:cxn modelId="{65E611E4-41FB-4A27-8D5F-A6180F93F463}" type="presParOf" srcId="{732FB146-72C0-48B4-8269-F7DD35FF477A}" destId="{3C3D3E9A-40B3-4EE0-AF80-AD995651BA0A}" srcOrd="11" destOrd="0" presId="urn:microsoft.com/office/officeart/2005/8/layout/target3"/>
    <dgm:cxn modelId="{4C48DB7B-C4E4-4FA4-8161-08FD3C90723D}" type="presParOf" srcId="{732FB146-72C0-48B4-8269-F7DD35FF477A}" destId="{54CE3654-9DC4-4C1A-977A-1B5AE4C25190}" srcOrd="12" destOrd="0" presId="urn:microsoft.com/office/officeart/2005/8/layout/target3"/>
    <dgm:cxn modelId="{0F0B537D-9305-40B2-B6C1-30F574233482}" type="presParOf" srcId="{732FB146-72C0-48B4-8269-F7DD35FF477A}" destId="{B7B850FB-06AD-42AB-9BBE-D15EE92C1409}" srcOrd="13" destOrd="0" presId="urn:microsoft.com/office/officeart/2005/8/layout/target3"/>
    <dgm:cxn modelId="{F54B46F0-3181-4515-BBDE-12B180D16A07}" type="presParOf" srcId="{732FB146-72C0-48B4-8269-F7DD35FF477A}" destId="{E371A5EA-8C4D-4A65-A814-59BABD00BD6C}" srcOrd="14" destOrd="0" presId="urn:microsoft.com/office/officeart/2005/8/layout/target3"/>
    <dgm:cxn modelId="{3858DC31-37EE-403A-8EF5-A68BCAC2BD57}" type="presParOf" srcId="{732FB146-72C0-48B4-8269-F7DD35FF477A}" destId="{192B66B6-7026-4B02-86A2-C7CCB6C77699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D95FD-91F6-45D4-B4F3-90E5104CBB92}">
      <dsp:nvSpPr>
        <dsp:cNvPr id="0" name=""/>
        <dsp:cNvSpPr/>
      </dsp:nvSpPr>
      <dsp:spPr>
        <a:xfrm>
          <a:off x="0" y="42967"/>
          <a:ext cx="720080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Допустимые финансово-экономические затраты</a:t>
          </a:r>
          <a:endParaRPr lang="ru-RU" sz="2100" kern="1200" dirty="0"/>
        </a:p>
      </dsp:txBody>
      <dsp:txXfrm>
        <a:off x="38981" y="81948"/>
        <a:ext cx="7122838" cy="720562"/>
      </dsp:txXfrm>
    </dsp:sp>
    <dsp:sp modelId="{48327060-9D58-41DE-8DCA-E352EFDA0AAB}">
      <dsp:nvSpPr>
        <dsp:cNvPr id="0" name=""/>
        <dsp:cNvSpPr/>
      </dsp:nvSpPr>
      <dsp:spPr>
        <a:xfrm>
          <a:off x="0" y="901972"/>
          <a:ext cx="720080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Время или допустимая длительность разработки </a:t>
          </a:r>
          <a:endParaRPr lang="ru-RU" sz="2100" kern="1200"/>
        </a:p>
      </dsp:txBody>
      <dsp:txXfrm>
        <a:off x="38981" y="940953"/>
        <a:ext cx="7122838" cy="720562"/>
      </dsp:txXfrm>
    </dsp:sp>
    <dsp:sp modelId="{A44920E5-564E-4EBB-8E84-BAC23969508D}">
      <dsp:nvSpPr>
        <dsp:cNvPr id="0" name=""/>
        <dsp:cNvSpPr/>
      </dsp:nvSpPr>
      <dsp:spPr>
        <a:xfrm>
          <a:off x="0" y="1760977"/>
          <a:ext cx="720080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Кадры специалистов </a:t>
          </a:r>
          <a:endParaRPr lang="ru-RU" sz="2100" kern="1200"/>
        </a:p>
      </dsp:txBody>
      <dsp:txXfrm>
        <a:off x="38981" y="1799958"/>
        <a:ext cx="7122838" cy="720562"/>
      </dsp:txXfrm>
    </dsp:sp>
    <dsp:sp modelId="{9EE4969B-CD36-4A13-9237-F9BF7BE96792}">
      <dsp:nvSpPr>
        <dsp:cNvPr id="0" name=""/>
        <dsp:cNvSpPr/>
      </dsp:nvSpPr>
      <dsp:spPr>
        <a:xfrm>
          <a:off x="0" y="2619982"/>
          <a:ext cx="720080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Доступные разработчикам ПС вычислительные ресурсы </a:t>
          </a:r>
          <a:endParaRPr lang="ru-RU" sz="2100" kern="1200" dirty="0"/>
        </a:p>
      </dsp:txBody>
      <dsp:txXfrm>
        <a:off x="38981" y="2658963"/>
        <a:ext cx="7122838" cy="720562"/>
      </dsp:txXfrm>
    </dsp:sp>
    <dsp:sp modelId="{7170EE49-FD20-40EB-9181-1401E8CE816D}">
      <dsp:nvSpPr>
        <dsp:cNvPr id="0" name=""/>
        <dsp:cNvSpPr/>
      </dsp:nvSpPr>
      <dsp:spPr>
        <a:xfrm>
          <a:off x="0" y="3478987"/>
          <a:ext cx="7200800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Совокупные трудовые, временные и материальные затраты</a:t>
          </a:r>
          <a:endParaRPr lang="ru-RU" sz="2100" kern="1200"/>
        </a:p>
      </dsp:txBody>
      <dsp:txXfrm>
        <a:off x="38981" y="3517968"/>
        <a:ext cx="7122838" cy="720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3616D-8648-4332-A887-F851873FD5C3}">
      <dsp:nvSpPr>
        <dsp:cNvPr id="0" name=""/>
        <dsp:cNvSpPr/>
      </dsp:nvSpPr>
      <dsp:spPr>
        <a:xfrm>
          <a:off x="2354" y="747655"/>
          <a:ext cx="2393156" cy="1196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Первый сценарий</a:t>
          </a:r>
          <a:endParaRPr lang="ru-RU" sz="3800" kern="1200" dirty="0"/>
        </a:p>
      </dsp:txBody>
      <dsp:txXfrm>
        <a:off x="37401" y="782702"/>
        <a:ext cx="2323062" cy="1126484"/>
      </dsp:txXfrm>
    </dsp:sp>
    <dsp:sp modelId="{77006A96-63C9-4D7C-B589-161178441686}">
      <dsp:nvSpPr>
        <dsp:cNvPr id="0" name=""/>
        <dsp:cNvSpPr/>
      </dsp:nvSpPr>
      <dsp:spPr>
        <a:xfrm>
          <a:off x="241670" y="1944233"/>
          <a:ext cx="239315" cy="897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433"/>
              </a:lnTo>
              <a:lnTo>
                <a:pt x="239315" y="8974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1D255-95C8-47F4-A173-1A7C4C0176C0}">
      <dsp:nvSpPr>
        <dsp:cNvPr id="0" name=""/>
        <dsp:cNvSpPr/>
      </dsp:nvSpPr>
      <dsp:spPr>
        <a:xfrm>
          <a:off x="480985" y="2243378"/>
          <a:ext cx="1914524" cy="1196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маркетинговые исследования рынка</a:t>
          </a:r>
          <a:endParaRPr lang="ru-RU" sz="1900" kern="1200" dirty="0"/>
        </a:p>
      </dsp:txBody>
      <dsp:txXfrm>
        <a:off x="516032" y="2278425"/>
        <a:ext cx="1844430" cy="1126484"/>
      </dsp:txXfrm>
    </dsp:sp>
    <dsp:sp modelId="{3C35D594-3A37-43C7-BEAE-1D60F87809B1}">
      <dsp:nvSpPr>
        <dsp:cNvPr id="0" name=""/>
        <dsp:cNvSpPr/>
      </dsp:nvSpPr>
      <dsp:spPr>
        <a:xfrm>
          <a:off x="2993799" y="747655"/>
          <a:ext cx="2393156" cy="1196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Второй сценарий</a:t>
          </a:r>
          <a:endParaRPr lang="ru-RU" sz="3800" kern="1200" dirty="0"/>
        </a:p>
      </dsp:txBody>
      <dsp:txXfrm>
        <a:off x="3028846" y="782702"/>
        <a:ext cx="2323062" cy="1126484"/>
      </dsp:txXfrm>
    </dsp:sp>
    <dsp:sp modelId="{C37EEA37-37DE-484C-85A6-35929095DC11}">
      <dsp:nvSpPr>
        <dsp:cNvPr id="0" name=""/>
        <dsp:cNvSpPr/>
      </dsp:nvSpPr>
      <dsp:spPr>
        <a:xfrm>
          <a:off x="3233115" y="1944233"/>
          <a:ext cx="239315" cy="1159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663"/>
              </a:lnTo>
              <a:lnTo>
                <a:pt x="239315" y="11596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4C6BB-93B7-4E0D-932B-852946B1630F}">
      <dsp:nvSpPr>
        <dsp:cNvPr id="0" name=""/>
        <dsp:cNvSpPr/>
      </dsp:nvSpPr>
      <dsp:spPr>
        <a:xfrm>
          <a:off x="3472431" y="2243378"/>
          <a:ext cx="2621214" cy="1721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наличие определенного заказчика-потребителя проекта ПС, который определяет основные технические и экономические требования и характеристики</a:t>
          </a:r>
          <a:endParaRPr lang="ru-RU" sz="1400" kern="1200" dirty="0"/>
        </a:p>
      </dsp:txBody>
      <dsp:txXfrm>
        <a:off x="3522838" y="2293785"/>
        <a:ext cx="2520400" cy="1620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AEAED-761E-4B42-9DA0-6F69E2C9846C}">
      <dsp:nvSpPr>
        <dsp:cNvPr id="0" name=""/>
        <dsp:cNvSpPr/>
      </dsp:nvSpPr>
      <dsp:spPr>
        <a:xfrm>
          <a:off x="3094" y="0"/>
          <a:ext cx="3544143" cy="4320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•	возможной экономической эффективности (ценности) применения ПС и способности удовлетворить пользователями свои потребности с необходимым качеством при его использовании;</a:t>
          </a:r>
          <a:endParaRPr lang="ru-RU" sz="1600" kern="1200"/>
        </a:p>
      </dsp:txBody>
      <dsp:txXfrm>
        <a:off x="3094" y="1728192"/>
        <a:ext cx="3544143" cy="1728192"/>
      </dsp:txXfrm>
    </dsp:sp>
    <dsp:sp modelId="{0101D871-D5CC-46ED-8CF1-A88F35588397}">
      <dsp:nvSpPr>
        <dsp:cNvPr id="0" name=""/>
        <dsp:cNvSpPr/>
      </dsp:nvSpPr>
      <dsp:spPr>
        <a:xfrm>
          <a:off x="1055806" y="259228"/>
          <a:ext cx="1438719" cy="143871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4C459-2C5A-46F0-985A-1DF39E9AE836}">
      <dsp:nvSpPr>
        <dsp:cNvPr id="0" name=""/>
        <dsp:cNvSpPr/>
      </dsp:nvSpPr>
      <dsp:spPr>
        <a:xfrm>
          <a:off x="3653562" y="0"/>
          <a:ext cx="3544143" cy="4320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•	к стоимости (цене), которую требуется заплатить пользователям при приобретении и эксплуатации данного комплекса программ или базы данных.</a:t>
          </a:r>
          <a:endParaRPr lang="ru-RU" sz="1600" kern="1200"/>
        </a:p>
      </dsp:txBody>
      <dsp:txXfrm>
        <a:off x="3653562" y="1728192"/>
        <a:ext cx="3544143" cy="1728192"/>
      </dsp:txXfrm>
    </dsp:sp>
    <dsp:sp modelId="{3A49926A-3C90-40F2-B082-047439938D78}">
      <dsp:nvSpPr>
        <dsp:cNvPr id="0" name=""/>
        <dsp:cNvSpPr/>
      </dsp:nvSpPr>
      <dsp:spPr>
        <a:xfrm>
          <a:off x="4706274" y="259228"/>
          <a:ext cx="1438719" cy="143871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49841-EF7A-4C1A-BC2B-D9E52D14F555}">
      <dsp:nvSpPr>
        <dsp:cNvPr id="0" name=""/>
        <dsp:cNvSpPr/>
      </dsp:nvSpPr>
      <dsp:spPr>
        <a:xfrm>
          <a:off x="288031" y="3456384"/>
          <a:ext cx="6624736" cy="64807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0DCD0-6C2D-4FF1-9912-B181237DD1CB}">
      <dsp:nvSpPr>
        <dsp:cNvPr id="0" name=""/>
        <dsp:cNvSpPr/>
      </dsp:nvSpPr>
      <dsp:spPr>
        <a:xfrm>
          <a:off x="0" y="21705"/>
          <a:ext cx="6196405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Функциональная пригодность</a:t>
          </a:r>
          <a:endParaRPr lang="ru-RU" sz="2300" kern="1200"/>
        </a:p>
      </dsp:txBody>
      <dsp:txXfrm>
        <a:off x="26273" y="47978"/>
        <a:ext cx="6143859" cy="485654"/>
      </dsp:txXfrm>
    </dsp:sp>
    <dsp:sp modelId="{C64C9CA9-A25F-42DB-9D4B-A924A7D75ECB}">
      <dsp:nvSpPr>
        <dsp:cNvPr id="0" name=""/>
        <dsp:cNvSpPr/>
      </dsp:nvSpPr>
      <dsp:spPr>
        <a:xfrm>
          <a:off x="0" y="626145"/>
          <a:ext cx="6196405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Надежность</a:t>
          </a:r>
          <a:endParaRPr lang="ru-RU" sz="2300" kern="1200" dirty="0"/>
        </a:p>
      </dsp:txBody>
      <dsp:txXfrm>
        <a:off x="26273" y="652418"/>
        <a:ext cx="6143859" cy="485654"/>
      </dsp:txXfrm>
    </dsp:sp>
    <dsp:sp modelId="{CB33CAF1-1EEB-47B8-8E4B-36D240964713}">
      <dsp:nvSpPr>
        <dsp:cNvPr id="0" name=""/>
        <dsp:cNvSpPr/>
      </dsp:nvSpPr>
      <dsp:spPr>
        <a:xfrm>
          <a:off x="0" y="1230585"/>
          <a:ext cx="6196405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Эффективность</a:t>
          </a:r>
          <a:endParaRPr lang="ru-RU" sz="2300" kern="1200"/>
        </a:p>
      </dsp:txBody>
      <dsp:txXfrm>
        <a:off x="26273" y="1256858"/>
        <a:ext cx="6143859" cy="485654"/>
      </dsp:txXfrm>
    </dsp:sp>
    <dsp:sp modelId="{14D8C65C-6803-4E38-ACBD-CCA3867F62E7}">
      <dsp:nvSpPr>
        <dsp:cNvPr id="0" name=""/>
        <dsp:cNvSpPr/>
      </dsp:nvSpPr>
      <dsp:spPr>
        <a:xfrm>
          <a:off x="0" y="1835026"/>
          <a:ext cx="6196405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Применимость </a:t>
          </a:r>
          <a:endParaRPr lang="ru-RU" sz="2300" kern="1200"/>
        </a:p>
      </dsp:txBody>
      <dsp:txXfrm>
        <a:off x="26273" y="1861299"/>
        <a:ext cx="6143859" cy="485654"/>
      </dsp:txXfrm>
    </dsp:sp>
    <dsp:sp modelId="{EA27E602-CAE7-4EEB-AE89-FD05394DC9AB}">
      <dsp:nvSpPr>
        <dsp:cNvPr id="0" name=""/>
        <dsp:cNvSpPr/>
      </dsp:nvSpPr>
      <dsp:spPr>
        <a:xfrm>
          <a:off x="0" y="2439466"/>
          <a:ext cx="6196405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Сопровождаемость</a:t>
          </a:r>
          <a:endParaRPr lang="ru-RU" sz="2300" kern="1200"/>
        </a:p>
      </dsp:txBody>
      <dsp:txXfrm>
        <a:off x="26273" y="2465739"/>
        <a:ext cx="6143859" cy="485654"/>
      </dsp:txXfrm>
    </dsp:sp>
    <dsp:sp modelId="{7AEBEB0C-66C3-415F-A380-4D4D0373E52B}">
      <dsp:nvSpPr>
        <dsp:cNvPr id="0" name=""/>
        <dsp:cNvSpPr/>
      </dsp:nvSpPr>
      <dsp:spPr>
        <a:xfrm>
          <a:off x="0" y="3043906"/>
          <a:ext cx="6196405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Переносимость</a:t>
          </a:r>
          <a:endParaRPr lang="ru-RU" sz="2300" kern="1200"/>
        </a:p>
      </dsp:txBody>
      <dsp:txXfrm>
        <a:off x="26273" y="3070179"/>
        <a:ext cx="6143859" cy="485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DB49C-F58A-46A4-AB2E-A1D219AC2743}">
      <dsp:nvSpPr>
        <dsp:cNvPr id="0" name=""/>
        <dsp:cNvSpPr/>
      </dsp:nvSpPr>
      <dsp:spPr>
        <a:xfrm>
          <a:off x="0" y="0"/>
          <a:ext cx="5569818" cy="1118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1400" kern="1200" dirty="0" smtClean="0"/>
            <a:t>•	</a:t>
          </a:r>
          <a:r>
            <a:rPr lang="ru-RU" sz="1800" kern="1200" dirty="0" smtClean="0"/>
            <a:t>внутреннее качество, проявляющееся в процессе разработки и других промежуточных этапов жизненного цикла ПС;</a:t>
          </a:r>
          <a:endParaRPr lang="ru-RU" sz="1800" kern="1200" dirty="0"/>
        </a:p>
      </dsp:txBody>
      <dsp:txXfrm>
        <a:off x="32763" y="32763"/>
        <a:ext cx="4362740" cy="1053094"/>
      </dsp:txXfrm>
    </dsp:sp>
    <dsp:sp modelId="{A65B13CF-CF4C-4387-8E3D-1AAFCEC03A87}">
      <dsp:nvSpPr>
        <dsp:cNvPr id="0" name=""/>
        <dsp:cNvSpPr/>
      </dsp:nvSpPr>
      <dsp:spPr>
        <a:xfrm>
          <a:off x="470233" y="1207188"/>
          <a:ext cx="5569818" cy="1265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•	</a:t>
          </a:r>
          <a:r>
            <a:rPr lang="ru-RU" sz="1800" kern="1200" dirty="0" smtClean="0"/>
            <a:t>внешнее качество, заданное требованиями заказчика в спецификациях и отражающееся характеристиками конечного продукта;</a:t>
          </a:r>
          <a:endParaRPr lang="ru-RU" sz="1800" kern="1200" dirty="0"/>
        </a:p>
      </dsp:txBody>
      <dsp:txXfrm>
        <a:off x="507299" y="1244254"/>
        <a:ext cx="4277129" cy="1191385"/>
      </dsp:txXfrm>
    </dsp:sp>
    <dsp:sp modelId="{5656B679-7DF0-4083-BC86-E510C4EC3FFA}">
      <dsp:nvSpPr>
        <dsp:cNvPr id="0" name=""/>
        <dsp:cNvSpPr/>
      </dsp:nvSpPr>
      <dsp:spPr>
        <a:xfrm>
          <a:off x="982909" y="2610113"/>
          <a:ext cx="5569818" cy="1118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•	</a:t>
          </a:r>
          <a:r>
            <a:rPr lang="ru-RU" sz="1800" kern="1200" dirty="0" smtClean="0"/>
            <a:t>качество при использовании в процессе нормальной эксплуатации и результативностью достижения потребностей пользователей с учетом затрат ресурсов.</a:t>
          </a:r>
          <a:endParaRPr lang="ru-RU" sz="1800" kern="1200" dirty="0"/>
        </a:p>
      </dsp:txBody>
      <dsp:txXfrm>
        <a:off x="1015672" y="2642876"/>
        <a:ext cx="4285735" cy="1053094"/>
      </dsp:txXfrm>
    </dsp:sp>
    <dsp:sp modelId="{8AAD19B7-21A2-4BFF-96D9-C697142F0B29}">
      <dsp:nvSpPr>
        <dsp:cNvPr id="0" name=""/>
        <dsp:cNvSpPr/>
      </dsp:nvSpPr>
      <dsp:spPr>
        <a:xfrm>
          <a:off x="4842715" y="848286"/>
          <a:ext cx="727103" cy="7271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5006313" y="848286"/>
        <a:ext cx="399907" cy="547145"/>
      </dsp:txXfrm>
    </dsp:sp>
    <dsp:sp modelId="{B78B5877-4D51-478F-8216-5E5E0CDB3789}">
      <dsp:nvSpPr>
        <dsp:cNvPr id="0" name=""/>
        <dsp:cNvSpPr/>
      </dsp:nvSpPr>
      <dsp:spPr>
        <a:xfrm>
          <a:off x="5334170" y="2145886"/>
          <a:ext cx="727103" cy="7271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5497768" y="2145886"/>
        <a:ext cx="399907" cy="5471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FE014-3695-41C1-A61A-53F9CF512915}">
      <dsp:nvSpPr>
        <dsp:cNvPr id="0" name=""/>
        <dsp:cNvSpPr/>
      </dsp:nvSpPr>
      <dsp:spPr>
        <a:xfrm>
          <a:off x="0" y="0"/>
          <a:ext cx="3888432" cy="38884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E05EC-1075-4FA9-8949-AC95937800BF}">
      <dsp:nvSpPr>
        <dsp:cNvPr id="0" name=""/>
        <dsp:cNvSpPr/>
      </dsp:nvSpPr>
      <dsp:spPr>
        <a:xfrm>
          <a:off x="1944216" y="0"/>
          <a:ext cx="5472608" cy="38884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•	для заказчика требуется полное соответствие характеристик программного продукта условиям контракта, технического задания и спецификаций требований;</a:t>
          </a:r>
          <a:endParaRPr lang="ru-RU" sz="1300" kern="1200" dirty="0"/>
        </a:p>
      </dsp:txBody>
      <dsp:txXfrm>
        <a:off x="1944216" y="0"/>
        <a:ext cx="5472608" cy="826291"/>
      </dsp:txXfrm>
    </dsp:sp>
    <dsp:sp modelId="{005396B9-926E-4BB0-A473-94245F6E86A3}">
      <dsp:nvSpPr>
        <dsp:cNvPr id="0" name=""/>
        <dsp:cNvSpPr/>
      </dsp:nvSpPr>
      <dsp:spPr>
        <a:xfrm>
          <a:off x="510356" y="826291"/>
          <a:ext cx="2867718" cy="28677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4DC43-A0ED-456D-8B3E-A30BC8E8490C}">
      <dsp:nvSpPr>
        <dsp:cNvPr id="0" name=""/>
        <dsp:cNvSpPr/>
      </dsp:nvSpPr>
      <dsp:spPr>
        <a:xfrm>
          <a:off x="1944216" y="826291"/>
          <a:ext cx="5472608" cy="28677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•	для конечного оперативного пользователя ПС по основному назначению, качество в использовании обусловливают, в основном, характеристики функциональных возможностей, надежности, практичности и эффективности;</a:t>
          </a:r>
          <a:endParaRPr lang="ru-RU" sz="1300" kern="1200"/>
        </a:p>
      </dsp:txBody>
      <dsp:txXfrm>
        <a:off x="1944216" y="826291"/>
        <a:ext cx="5472608" cy="826291"/>
      </dsp:txXfrm>
    </dsp:sp>
    <dsp:sp modelId="{17975D15-A470-4B16-A2A4-FD22A11E84D2}">
      <dsp:nvSpPr>
        <dsp:cNvPr id="0" name=""/>
        <dsp:cNvSpPr/>
      </dsp:nvSpPr>
      <dsp:spPr>
        <a:xfrm>
          <a:off x="1020713" y="1652583"/>
          <a:ext cx="1847005" cy="184700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0DE80-A77D-42A6-8E38-E605B18CB093}">
      <dsp:nvSpPr>
        <dsp:cNvPr id="0" name=""/>
        <dsp:cNvSpPr/>
      </dsp:nvSpPr>
      <dsp:spPr>
        <a:xfrm>
          <a:off x="1944216" y="1652583"/>
          <a:ext cx="5472608" cy="18470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•	 для персонала сопровождения ПС качество в использовании определяется преимущественно сопровождаемостью;</a:t>
          </a:r>
          <a:endParaRPr lang="ru-RU" sz="1300" kern="1200"/>
        </a:p>
      </dsp:txBody>
      <dsp:txXfrm>
        <a:off x="1944216" y="1652583"/>
        <a:ext cx="5472608" cy="826291"/>
      </dsp:txXfrm>
    </dsp:sp>
    <dsp:sp modelId="{E4B89C16-2C7D-4071-9820-26318EEF1341}">
      <dsp:nvSpPr>
        <dsp:cNvPr id="0" name=""/>
        <dsp:cNvSpPr/>
      </dsp:nvSpPr>
      <dsp:spPr>
        <a:xfrm>
          <a:off x="1531070" y="2478875"/>
          <a:ext cx="826291" cy="82629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D3E9A-40B3-4EE0-AF80-AD995651BA0A}">
      <dsp:nvSpPr>
        <dsp:cNvPr id="0" name=""/>
        <dsp:cNvSpPr/>
      </dsp:nvSpPr>
      <dsp:spPr>
        <a:xfrm>
          <a:off x="1944216" y="2478875"/>
          <a:ext cx="5472608" cy="8262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•	 для персонала, выполняющего перенос ПС на иные платформы, а также инсталляцию и адаптацию к среде применения, качество в использовании определяется, прежде всего, мобильностью.</a:t>
          </a:r>
          <a:endParaRPr lang="ru-RU" sz="1300" kern="1200" dirty="0"/>
        </a:p>
      </dsp:txBody>
      <dsp:txXfrm>
        <a:off x="1944216" y="2478875"/>
        <a:ext cx="5472608" cy="826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9E1E8EF-F6CD-440D-AA29-680560C8B386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9E1E8EF-F6CD-440D-AA29-680560C8B386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9E1E8EF-F6CD-440D-AA29-680560C8B386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9E1E8EF-F6CD-440D-AA29-680560C8B386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47CD0BA-85E8-42EA-93A2-15EB81E81F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92896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Обеспечение жизнеспособности программного обеспечения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229200"/>
            <a:ext cx="5184576" cy="576064"/>
          </a:xfrm>
        </p:spPr>
        <p:txBody>
          <a:bodyPr/>
          <a:lstStyle/>
          <a:p>
            <a:r>
              <a:rPr lang="ru-RU" dirty="0" smtClean="0"/>
              <a:t>Хабибрахманова Алсу Ильгамовна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2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560839" cy="1202485"/>
          </a:xfrm>
        </p:spPr>
        <p:txBody>
          <a:bodyPr>
            <a:noAutofit/>
          </a:bodyPr>
          <a:lstStyle/>
          <a:p>
            <a:r>
              <a:rPr lang="ru-RU" sz="2400" b="1" dirty="0"/>
              <a:t>Модель характеристик качества ПС состоит из шести групп базовых показателей, каждая из которых детализирована несколькими нормативными </a:t>
            </a:r>
            <a:r>
              <a:rPr lang="ru-RU" sz="2400" b="1" dirty="0" err="1"/>
              <a:t>субхарактеристиками</a:t>
            </a:r>
            <a:r>
              <a:rPr lang="ru-RU" sz="2400" b="1" dirty="0"/>
              <a:t>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342453"/>
              </p:ext>
            </p:extLst>
          </p:nvPr>
        </p:nvGraphicFramePr>
        <p:xfrm>
          <a:off x="1187624" y="2276872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1442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408596"/>
              </p:ext>
            </p:extLst>
          </p:nvPr>
        </p:nvGraphicFramePr>
        <p:xfrm>
          <a:off x="1475656" y="2364562"/>
          <a:ext cx="6552728" cy="3728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548680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cap="all" dirty="0"/>
              <a:t>Основные факторы, определяющие качество сложных программных средств</a:t>
            </a:r>
            <a:endParaRPr lang="ru-RU" sz="2800" dirty="0"/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Связь качества в использовании с другими характеристиками ПС зависит от задач и функций их потребителей: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848129"/>
              </p:ext>
            </p:extLst>
          </p:nvPr>
        </p:nvGraphicFramePr>
        <p:xfrm>
          <a:off x="827584" y="2204864"/>
          <a:ext cx="741682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55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Продукт = программный код + документация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7272808" cy="3603812"/>
          </a:xfrm>
        </p:spPr>
        <p:txBody>
          <a:bodyPr>
            <a:normAutofit fontScale="92500"/>
          </a:bodyPr>
          <a:lstStyle/>
          <a:p>
            <a:pPr marL="0" indent="444500">
              <a:buNone/>
            </a:pPr>
            <a:r>
              <a:rPr lang="ru-RU" dirty="0"/>
              <a:t>Для того, чтобы превратить программный код в продукт (</a:t>
            </a:r>
            <a:r>
              <a:rPr lang="ru-RU" dirty="0" smtClean="0"/>
              <a:t>программное обеспечение</a:t>
            </a:r>
            <a:r>
              <a:rPr lang="ru-RU" dirty="0"/>
              <a:t>), нужно снабдить его всей необходимой документацией.</a:t>
            </a:r>
          </a:p>
          <a:p>
            <a:pPr marL="0" indent="444500">
              <a:buNone/>
            </a:pPr>
            <a:r>
              <a:rPr lang="ru-RU" dirty="0" smtClean="0"/>
              <a:t>Документация </a:t>
            </a:r>
            <a:r>
              <a:rPr lang="ru-RU" dirty="0"/>
              <a:t>составляется по стандартам.</a:t>
            </a:r>
          </a:p>
          <a:p>
            <a:pPr marL="0" indent="0">
              <a:buNone/>
            </a:pPr>
            <a:r>
              <a:rPr lang="ru-RU" dirty="0"/>
              <a:t>Стандарты для написания документации делятся на два типа:</a:t>
            </a:r>
          </a:p>
          <a:p>
            <a:r>
              <a:rPr lang="ru-RU" dirty="0"/>
              <a:t>• Международные стандарты (ISO, IEEE </a:t>
            </a:r>
            <a:r>
              <a:rPr lang="ru-RU" dirty="0" err="1"/>
              <a:t>Std</a:t>
            </a:r>
            <a:r>
              <a:rPr lang="ru-RU" dirty="0"/>
              <a:t>);</a:t>
            </a:r>
          </a:p>
          <a:p>
            <a:r>
              <a:rPr lang="ru-RU" dirty="0"/>
              <a:t>• Советские и Российские ГОСТы. (В обозначении Российских стандартов </a:t>
            </a:r>
            <a:r>
              <a:rPr lang="ru-RU" dirty="0" smtClean="0"/>
              <a:t>–символ </a:t>
            </a:r>
            <a:r>
              <a:rPr lang="ru-RU" dirty="0"/>
              <a:t>Р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194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" y="31376"/>
            <a:ext cx="9147321" cy="6874983"/>
          </a:xfrm>
        </p:spPr>
      </p:pic>
    </p:spTree>
    <p:extLst>
      <p:ext uri="{BB962C8B-B14F-4D97-AF65-F5344CB8AC3E}">
        <p14:creationId xmlns:p14="http://schemas.microsoft.com/office/powerpoint/2010/main" val="2477081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/>
              <a:t>Международные стандарты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344816" cy="4536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ISO/IEC 12207:2008 System and software engineering – Software life cycle </a:t>
            </a:r>
            <a:r>
              <a:rPr lang="en-US" dirty="0" smtClean="0"/>
              <a:t>processes</a:t>
            </a:r>
            <a:r>
              <a:rPr lang="ru-RU" dirty="0" smtClean="0"/>
              <a:t> Разработка </a:t>
            </a:r>
            <a:r>
              <a:rPr lang="ru-RU" dirty="0"/>
              <a:t>систем и программного </a:t>
            </a:r>
            <a:r>
              <a:rPr lang="ru-RU" dirty="0" smtClean="0"/>
              <a:t>обеспечения – </a:t>
            </a:r>
            <a:r>
              <a:rPr lang="ru-RU" dirty="0"/>
              <a:t>Процессы жизненного цикла </a:t>
            </a:r>
            <a:r>
              <a:rPr lang="ru-RU" dirty="0" smtClean="0"/>
              <a:t>программного обеспечения.</a:t>
            </a:r>
          </a:p>
          <a:p>
            <a:r>
              <a:rPr lang="en-US" dirty="0"/>
              <a:t>ISO/IEC 15288:2008 System and software engineering – System life cycle </a:t>
            </a:r>
            <a:r>
              <a:rPr lang="en-US" dirty="0" smtClean="0"/>
              <a:t>processes.</a:t>
            </a:r>
            <a:r>
              <a:rPr lang="ru-RU" dirty="0" smtClean="0"/>
              <a:t> Разработка </a:t>
            </a:r>
            <a:r>
              <a:rPr lang="ru-RU" dirty="0"/>
              <a:t>систем и программного обеспечения – Процессы жизненного цикла систем</a:t>
            </a:r>
            <a:r>
              <a:rPr lang="ru-RU" dirty="0" smtClean="0"/>
              <a:t>.</a:t>
            </a:r>
          </a:p>
          <a:p>
            <a:r>
              <a:rPr lang="en-US" dirty="0"/>
              <a:t>IEEE 830-1998 Recommended practice for software requirements specifications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9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/>
              <a:t>Международные стандарты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344816" cy="4536504"/>
          </a:xfrm>
        </p:spPr>
        <p:txBody>
          <a:bodyPr>
            <a:normAutofit/>
          </a:bodyPr>
          <a:lstStyle/>
          <a:p>
            <a:r>
              <a:rPr lang="en-US" dirty="0"/>
              <a:t>IEEE 1233-1998 Guide for developing system requirements </a:t>
            </a:r>
            <a:r>
              <a:rPr lang="en-US" dirty="0" smtClean="0"/>
              <a:t>specifications</a:t>
            </a:r>
            <a:endParaRPr lang="ru-RU" dirty="0" smtClean="0"/>
          </a:p>
          <a:p>
            <a:r>
              <a:rPr lang="en-US" dirty="0"/>
              <a:t>IEEE 1016-1998 Recommended Practice for Software Design </a:t>
            </a:r>
            <a:r>
              <a:rPr lang="en-US" dirty="0" smtClean="0"/>
              <a:t>Descriptions</a:t>
            </a:r>
            <a:endParaRPr lang="ru-RU" dirty="0" smtClean="0"/>
          </a:p>
          <a:p>
            <a:r>
              <a:rPr lang="en-US" dirty="0"/>
              <a:t>ISO/IEC 42010 IEEE </a:t>
            </a:r>
            <a:r>
              <a:rPr lang="en-US" dirty="0" err="1"/>
              <a:t>Std</a:t>
            </a:r>
            <a:r>
              <a:rPr lang="en-US" dirty="0"/>
              <a:t> 1471-2000 System and software engineering – Recommended</a:t>
            </a:r>
          </a:p>
          <a:p>
            <a:r>
              <a:rPr lang="en-US" dirty="0"/>
              <a:t>practice for architectural description of software-intensive </a:t>
            </a:r>
            <a:r>
              <a:rPr lang="en-US" dirty="0" smtClean="0"/>
              <a:t>systems</a:t>
            </a:r>
            <a:endParaRPr lang="ru-RU" dirty="0" smtClean="0"/>
          </a:p>
          <a:p>
            <a:r>
              <a:rPr lang="en-US" dirty="0"/>
              <a:t>ISO 9001:2000 Quality management systems – </a:t>
            </a:r>
            <a:r>
              <a:rPr lang="en-US" dirty="0" smtClean="0"/>
              <a:t>Requirements. </a:t>
            </a:r>
            <a:r>
              <a:rPr lang="ru-RU" dirty="0"/>
              <a:t>Системы управления</a:t>
            </a:r>
          </a:p>
          <a:p>
            <a:r>
              <a:rPr lang="ru-RU" dirty="0"/>
              <a:t>качеством – Требования.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2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/>
              <a:t>Международные стандарты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344816" cy="4536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ISO/IEC 90003:2004 Software engineering – Guidelines for the application of ISO 9001:2000 </a:t>
            </a:r>
            <a:r>
              <a:rPr lang="en-US" dirty="0" smtClean="0"/>
              <a:t>to</a:t>
            </a:r>
            <a:r>
              <a:rPr lang="ru-RU" dirty="0" smtClean="0"/>
              <a:t> </a:t>
            </a:r>
            <a:r>
              <a:rPr lang="en-US" dirty="0" smtClean="0"/>
              <a:t>computer </a:t>
            </a:r>
            <a:r>
              <a:rPr lang="en-US" dirty="0"/>
              <a:t>software [9]. </a:t>
            </a:r>
            <a:r>
              <a:rPr lang="ru-RU" dirty="0"/>
              <a:t>Разработка программного обеспечения – Руководящие положения </a:t>
            </a:r>
            <a:r>
              <a:rPr lang="ru-RU" dirty="0" smtClean="0"/>
              <a:t>по применению </a:t>
            </a:r>
            <a:r>
              <a:rPr lang="ru-RU" dirty="0"/>
              <a:t>стандарта </a:t>
            </a:r>
            <a:r>
              <a:rPr lang="en-US" dirty="0"/>
              <a:t>ISO 9001:2000 </a:t>
            </a:r>
            <a:r>
              <a:rPr lang="ru-RU" dirty="0"/>
              <a:t>к программному </a:t>
            </a:r>
            <a:r>
              <a:rPr lang="ru-RU" dirty="0" smtClean="0"/>
              <a:t>обеспечению</a:t>
            </a:r>
          </a:p>
          <a:p>
            <a:r>
              <a:rPr lang="en-US" dirty="0"/>
              <a:t>ISO/IEC TR 90005:2008 Software engineering – Guidelines for the application of ISO </a:t>
            </a:r>
            <a:r>
              <a:rPr lang="en-US" dirty="0" smtClean="0"/>
              <a:t>9001:2000</a:t>
            </a:r>
            <a:r>
              <a:rPr lang="ru-RU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system life cycle processes [10]. </a:t>
            </a:r>
            <a:r>
              <a:rPr lang="ru-RU" dirty="0"/>
              <a:t>Разработка программного обеспечения – Руководящие </a:t>
            </a:r>
            <a:r>
              <a:rPr lang="ru-RU" dirty="0" smtClean="0"/>
              <a:t>положения по </a:t>
            </a:r>
            <a:r>
              <a:rPr lang="ru-RU" dirty="0"/>
              <a:t>применению стандарта </a:t>
            </a:r>
            <a:r>
              <a:rPr lang="en-US" dirty="0"/>
              <a:t>ISO 9001:2000 </a:t>
            </a:r>
            <a:r>
              <a:rPr lang="ru-RU" dirty="0"/>
              <a:t>к процессам жизненного цикла программных систем.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7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/>
              <a:t>Международные стандарты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488832" cy="4752528"/>
          </a:xfrm>
        </p:spPr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dirty="0"/>
              <a:t>В зависимости от назначения программного </a:t>
            </a:r>
            <a:r>
              <a:rPr lang="ru-RU" dirty="0" smtClean="0"/>
              <a:t>обеспечения перечень </a:t>
            </a:r>
            <a:r>
              <a:rPr lang="ru-RU" dirty="0"/>
              <a:t>показателей качества может быть расширен или сужен в рамках проекта по </a:t>
            </a:r>
            <a:r>
              <a:rPr lang="ru-RU" dirty="0" smtClean="0"/>
              <a:t>разработке конкретного </a:t>
            </a:r>
            <a:r>
              <a:rPr lang="ru-RU" dirty="0"/>
              <a:t>ПО.</a:t>
            </a:r>
          </a:p>
          <a:p>
            <a:r>
              <a:rPr lang="ru-RU" dirty="0"/>
              <a:t>• </a:t>
            </a:r>
            <a:r>
              <a:rPr lang="en-US" dirty="0"/>
              <a:t>ISO/IEC 9126-1:2001 Software engineering – Product quality – Part 1: Quality </a:t>
            </a:r>
            <a:r>
              <a:rPr lang="en-US" dirty="0" smtClean="0"/>
              <a:t>model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Определяет </a:t>
            </a:r>
            <a:r>
              <a:rPr lang="ru-RU" dirty="0"/>
              <a:t>набор характеристик и атрибутов качества программного обеспечения.</a:t>
            </a:r>
          </a:p>
          <a:p>
            <a:r>
              <a:rPr lang="ru-RU" dirty="0"/>
              <a:t>• </a:t>
            </a:r>
            <a:r>
              <a:rPr lang="en-US" dirty="0"/>
              <a:t>ISO/IEC 9126-2:2003 Software engineering – Product quality – Part 2: External metrics </a:t>
            </a:r>
            <a:endParaRPr lang="ru-RU" dirty="0" smtClean="0"/>
          </a:p>
          <a:p>
            <a:r>
              <a:rPr lang="en-US" dirty="0" smtClean="0"/>
              <a:t>• </a:t>
            </a:r>
            <a:r>
              <a:rPr lang="en-US" dirty="0"/>
              <a:t>ISO/IEC 9126-3:2003 Software engineering – Product quality – Part 3: Internal </a:t>
            </a:r>
            <a:r>
              <a:rPr lang="en-US" dirty="0" smtClean="0"/>
              <a:t>metrics.</a:t>
            </a:r>
            <a:endParaRPr lang="en-US" dirty="0"/>
          </a:p>
          <a:p>
            <a:r>
              <a:rPr lang="en-US" dirty="0"/>
              <a:t>• ISO/IEC 9126-4:2004 Software engineering – Product quality – Part 4: Quality in use metrics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4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739209"/>
          </a:xfrm>
        </p:spPr>
        <p:txBody>
          <a:bodyPr>
            <a:noAutofit/>
          </a:bodyPr>
          <a:lstStyle/>
          <a:p>
            <a:r>
              <a:rPr lang="ru-RU" sz="3200" dirty="0"/>
              <a:t>Международные </a:t>
            </a:r>
            <a:r>
              <a:rPr lang="ru-RU" sz="3200" dirty="0" smtClean="0"/>
              <a:t>стандарты</a:t>
            </a:r>
            <a:br>
              <a:rPr lang="ru-RU" sz="3200" dirty="0" smtClean="0"/>
            </a:br>
            <a:r>
              <a:rPr lang="ru-RU" sz="3200" dirty="0"/>
              <a:t>Организация тестирования ПО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7488832" cy="47525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ISO/IEC 25051:2006 Software engineering – Software product Quality Requirements </a:t>
            </a:r>
            <a:r>
              <a:rPr lang="en-US" dirty="0" smtClean="0"/>
              <a:t>and</a:t>
            </a:r>
            <a:r>
              <a:rPr lang="ru-RU" dirty="0" smtClean="0"/>
              <a:t> </a:t>
            </a:r>
            <a:r>
              <a:rPr lang="en-US" dirty="0" smtClean="0"/>
              <a:t>Evaluation </a:t>
            </a:r>
            <a:r>
              <a:rPr lang="en-US" dirty="0"/>
              <a:t>(</a:t>
            </a:r>
            <a:r>
              <a:rPr lang="en-US" dirty="0" err="1"/>
              <a:t>SQuaRE</a:t>
            </a:r>
            <a:r>
              <a:rPr lang="en-US" dirty="0"/>
              <a:t>) – Requirements for quality of Commercial Off-The-Shelf (COTS) software </a:t>
            </a:r>
            <a:r>
              <a:rPr lang="en-US" dirty="0" smtClean="0"/>
              <a:t>product</a:t>
            </a:r>
            <a:r>
              <a:rPr lang="ru-RU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instructions for </a:t>
            </a:r>
            <a:r>
              <a:rPr lang="en-US" dirty="0" smtClean="0"/>
              <a:t>testing</a:t>
            </a:r>
            <a:endParaRPr lang="ru-RU" dirty="0" smtClean="0"/>
          </a:p>
          <a:p>
            <a:pPr algn="just"/>
            <a:r>
              <a:rPr lang="en-US" dirty="0" smtClean="0"/>
              <a:t>IEEE </a:t>
            </a:r>
            <a:r>
              <a:rPr lang="en-US" dirty="0"/>
              <a:t>829-1998 Standard for Software Test </a:t>
            </a:r>
            <a:r>
              <a:rPr lang="en-US" dirty="0" smtClean="0"/>
              <a:t>Documentation. </a:t>
            </a:r>
            <a:r>
              <a:rPr lang="ru-RU" dirty="0"/>
              <a:t>Описывает базовый </a:t>
            </a:r>
            <a:r>
              <a:rPr lang="ru-RU" dirty="0" smtClean="0"/>
              <a:t>набор документов </a:t>
            </a:r>
            <a:r>
              <a:rPr lang="ru-RU" dirty="0"/>
              <a:t>для тестирования программного обеспечения. Стандарт также определяет форму </a:t>
            </a:r>
            <a:r>
              <a:rPr lang="ru-RU" dirty="0" smtClean="0"/>
              <a:t>и содержание </a:t>
            </a:r>
            <a:r>
              <a:rPr lang="ru-RU" dirty="0"/>
              <a:t>тестовых документов.</a:t>
            </a:r>
          </a:p>
          <a:p>
            <a:pPr algn="just"/>
            <a:r>
              <a:rPr lang="en-US" dirty="0" smtClean="0"/>
              <a:t>IEEE </a:t>
            </a:r>
            <a:r>
              <a:rPr lang="en-US" dirty="0"/>
              <a:t>829-2008 Standard for Software and System Test </a:t>
            </a:r>
            <a:r>
              <a:rPr lang="en-US" dirty="0" smtClean="0"/>
              <a:t>Documentation. </a:t>
            </a:r>
            <a:r>
              <a:rPr lang="ru-RU" dirty="0" smtClean="0"/>
              <a:t>Стандарт применяется </a:t>
            </a:r>
            <a:r>
              <a:rPr lang="ru-RU" dirty="0"/>
              <a:t>к программным системам.</a:t>
            </a:r>
          </a:p>
          <a:p>
            <a:pPr algn="just"/>
            <a:r>
              <a:rPr lang="en-US" dirty="0" smtClean="0"/>
              <a:t>IEEE </a:t>
            </a:r>
            <a:r>
              <a:rPr lang="en-US" dirty="0"/>
              <a:t>1008-1987 (R1993, R2002) Standard for Software Unit </a:t>
            </a:r>
            <a:r>
              <a:rPr lang="en-US" dirty="0" smtClean="0"/>
              <a:t>Testing. </a:t>
            </a:r>
            <a:r>
              <a:rPr lang="ru-RU" dirty="0" smtClean="0"/>
              <a:t>Описывает организацию </a:t>
            </a:r>
            <a:r>
              <a:rPr lang="ru-RU" dirty="0"/>
              <a:t>модульного тестирования.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5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32856"/>
            <a:ext cx="6912768" cy="3672408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РЕСУРСЫ ДЛЯ ЖИЗНЕННОГО ЦИКЛА СЛОЖНЫХ ПРОГРАММНЫХ </a:t>
            </a:r>
            <a:r>
              <a:rPr lang="ru-RU" dirty="0" smtClean="0">
                <a:hlinkClick r:id="rId2" action="ppaction://hlinksldjump"/>
              </a:rPr>
              <a:t>СРЕДСТВ</a:t>
            </a:r>
            <a:endParaRPr lang="ru-RU" dirty="0" smtClean="0"/>
          </a:p>
          <a:p>
            <a:r>
              <a:rPr lang="ru-RU" dirty="0">
                <a:hlinkClick r:id="rId3" action="ppaction://hlinksldjump"/>
              </a:rPr>
              <a:t>СТАНДАРТЫ, РЕГЛАМЕНТИРУЮЩИЕ КАЧЕСТВО ПРОГРАММНЫХ </a:t>
            </a:r>
            <a:r>
              <a:rPr lang="ru-RU" dirty="0" smtClean="0">
                <a:hlinkClick r:id="rId3" action="ppaction://hlinksldjump"/>
              </a:rPr>
              <a:t>СРЕДСТВ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МЕЖДУНАРОДНЫЕ СТАНДАРТЫ ОБЕСПЕЧЕНИЯ  ДОКУМЕНТАЦИИ ПО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19283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817582"/>
            <a:ext cx="7992888" cy="811218"/>
          </a:xfrm>
        </p:spPr>
        <p:txBody>
          <a:bodyPr>
            <a:noAutofit/>
          </a:bodyPr>
          <a:lstStyle/>
          <a:p>
            <a:r>
              <a:rPr lang="ru-RU" sz="3200" dirty="0"/>
              <a:t>Международные </a:t>
            </a:r>
            <a:r>
              <a:rPr lang="ru-RU" sz="3200" dirty="0" smtClean="0"/>
              <a:t>стандарты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Стандарт </a:t>
            </a:r>
            <a:r>
              <a:rPr lang="ru-RU" sz="3200" dirty="0"/>
              <a:t>ISO 14598, состоящий из шести частей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7416824" cy="43924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• ISO/IEC 14598-1:1999 Information technology – Software product evaluation – Part 1: </a:t>
            </a:r>
            <a:r>
              <a:rPr lang="en-US" dirty="0" smtClean="0"/>
              <a:t>General</a:t>
            </a:r>
            <a:r>
              <a:rPr lang="ru-RU" dirty="0" smtClean="0"/>
              <a:t> </a:t>
            </a:r>
            <a:r>
              <a:rPr lang="en-US" dirty="0" smtClean="0"/>
              <a:t>overview.</a:t>
            </a:r>
            <a:endParaRPr lang="en-US" dirty="0"/>
          </a:p>
          <a:p>
            <a:pPr algn="just"/>
            <a:r>
              <a:rPr lang="en-US" dirty="0"/>
              <a:t>• ISO/IEC 14598-2:2000 Software engineering – Product evaluation – Part 2: Planning </a:t>
            </a:r>
            <a:r>
              <a:rPr lang="en-US" dirty="0" smtClean="0"/>
              <a:t>and</a:t>
            </a:r>
            <a:r>
              <a:rPr lang="ru-RU" dirty="0" smtClean="0"/>
              <a:t> </a:t>
            </a:r>
            <a:r>
              <a:rPr lang="en-US" dirty="0" smtClean="0"/>
              <a:t>management.</a:t>
            </a:r>
            <a:endParaRPr lang="en-US" dirty="0"/>
          </a:p>
          <a:p>
            <a:pPr algn="just"/>
            <a:r>
              <a:rPr lang="en-US" dirty="0"/>
              <a:t>• ISO/IEC 14598-3:2000 Software engineering – Product evaluation – Part 3: Process </a:t>
            </a:r>
            <a:r>
              <a:rPr lang="en-US" dirty="0" smtClean="0"/>
              <a:t>for</a:t>
            </a:r>
            <a:r>
              <a:rPr lang="ru-RU" dirty="0" smtClean="0"/>
              <a:t> </a:t>
            </a:r>
            <a:r>
              <a:rPr lang="en-US" dirty="0" smtClean="0"/>
              <a:t>developers</a:t>
            </a:r>
            <a:endParaRPr lang="en-US" dirty="0"/>
          </a:p>
          <a:p>
            <a:pPr algn="just"/>
            <a:r>
              <a:rPr lang="en-US" dirty="0"/>
              <a:t>• ISO/IEC 14598-4:1999 Software engineering – Product evaluation – Part 4: Process </a:t>
            </a:r>
            <a:r>
              <a:rPr lang="en-US" dirty="0" smtClean="0"/>
              <a:t>for</a:t>
            </a:r>
            <a:r>
              <a:rPr lang="ru-RU" dirty="0" smtClean="0"/>
              <a:t> </a:t>
            </a:r>
            <a:r>
              <a:rPr lang="en-US" dirty="0" smtClean="0"/>
              <a:t>acquirers.</a:t>
            </a:r>
            <a:endParaRPr lang="en-US" dirty="0"/>
          </a:p>
          <a:p>
            <a:pPr algn="just"/>
            <a:r>
              <a:rPr lang="en-US" dirty="0"/>
              <a:t>• ISO/IEC 14598-5:1998 Information technology – Software product evaluation – Part 5: </a:t>
            </a:r>
            <a:r>
              <a:rPr lang="en-US" dirty="0" smtClean="0"/>
              <a:t>Process</a:t>
            </a:r>
            <a:r>
              <a:rPr lang="ru-RU" dirty="0" smtClean="0"/>
              <a:t> </a:t>
            </a:r>
            <a:r>
              <a:rPr lang="en-US" dirty="0" smtClean="0"/>
              <a:t>for evaluators.</a:t>
            </a:r>
            <a:endParaRPr lang="en-US" dirty="0"/>
          </a:p>
          <a:p>
            <a:pPr algn="just"/>
            <a:r>
              <a:rPr lang="en-US" dirty="0"/>
              <a:t>• ISO/IEC 14598-6:2001 Software engineering – Product evaluation – Part 6: Documentation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en-US" dirty="0" smtClean="0"/>
              <a:t>evaluation </a:t>
            </a:r>
            <a:r>
              <a:rPr lang="en-US" dirty="0"/>
              <a:t>modules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7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/>
              <a:t>Международные стандарты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344816" cy="45365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• IEEE </a:t>
            </a:r>
            <a:r>
              <a:rPr lang="en-US" dirty="0" err="1"/>
              <a:t>Std</a:t>
            </a:r>
            <a:r>
              <a:rPr lang="en-US" dirty="0"/>
              <a:t> 1063-2001 «IEEE Standard for Software User Documentation» </a:t>
            </a:r>
            <a:r>
              <a:rPr lang="en-US" dirty="0" smtClean="0"/>
              <a:t>—</a:t>
            </a:r>
            <a:r>
              <a:rPr lang="ru-RU" dirty="0" smtClean="0"/>
              <a:t> стандарт </a:t>
            </a:r>
            <a:r>
              <a:rPr lang="ru-RU" dirty="0"/>
              <a:t>для написания руководства пользователя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 </a:t>
            </a:r>
            <a:r>
              <a:rPr lang="en-US" dirty="0"/>
              <a:t>ISO/IEC FDIS 18019:2004 «Guidelines for the design and preparation of </a:t>
            </a:r>
            <a:r>
              <a:rPr lang="en-US" dirty="0" smtClean="0"/>
              <a:t>user</a:t>
            </a:r>
            <a:r>
              <a:rPr lang="ru-RU" dirty="0" smtClean="0"/>
              <a:t> </a:t>
            </a:r>
            <a:r>
              <a:rPr lang="en-US" dirty="0" smtClean="0"/>
              <a:t>documentation </a:t>
            </a:r>
            <a:r>
              <a:rPr lang="en-US" dirty="0"/>
              <a:t>for application software» — </a:t>
            </a:r>
            <a:r>
              <a:rPr lang="ru-RU" dirty="0"/>
              <a:t>ещё один стандарт для </a:t>
            </a:r>
            <a:r>
              <a:rPr lang="ru-RU" dirty="0" smtClean="0"/>
              <a:t>написания руководства </a:t>
            </a:r>
            <a:r>
              <a:rPr lang="ru-RU" dirty="0"/>
              <a:t>пользователя. Содержит большое количество </a:t>
            </a:r>
            <a:r>
              <a:rPr lang="ru-RU" dirty="0" smtClean="0"/>
              <a:t>примеров, похоже </a:t>
            </a:r>
            <a:r>
              <a:rPr lang="ru-RU" dirty="0"/>
              <a:t>на руководство по написанию руководства пользователя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en-US" dirty="0"/>
              <a:t>ISO/IEC 26514:2008 «Requirements for designers and developers of </a:t>
            </a:r>
            <a:r>
              <a:rPr lang="en-US" dirty="0" smtClean="0"/>
              <a:t>user</a:t>
            </a:r>
            <a:r>
              <a:rPr lang="ru-RU" dirty="0" smtClean="0"/>
              <a:t> </a:t>
            </a:r>
            <a:r>
              <a:rPr lang="en-US" dirty="0" smtClean="0"/>
              <a:t>documentation</a:t>
            </a:r>
            <a:r>
              <a:rPr lang="en-US" dirty="0"/>
              <a:t>» — </a:t>
            </a:r>
            <a:r>
              <a:rPr lang="ru-RU" dirty="0"/>
              <a:t>стандарт для дизайнеров и </a:t>
            </a:r>
            <a:r>
              <a:rPr lang="ru-RU" dirty="0" smtClean="0"/>
              <a:t>разработчиков пользователей </a:t>
            </a:r>
            <a:r>
              <a:rPr lang="ru-RU" dirty="0"/>
              <a:t>документации.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4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РЕСУРСЫ ДЛЯ ЖИЗНЕННОГО ЦИКЛА СЛОЖНЫХ ПРОГРАММНЫХ СРЕДСТВ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45880"/>
              </p:ext>
            </p:extLst>
          </p:nvPr>
        </p:nvGraphicFramePr>
        <p:xfrm>
          <a:off x="971600" y="1772816"/>
          <a:ext cx="72008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46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6965245" cy="93610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При </a:t>
            </a:r>
            <a:r>
              <a:rPr lang="ru-RU" sz="3100" b="1" dirty="0"/>
              <a:t>экономическом анализе проектов ПС возможны два сценария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46085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•</a:t>
            </a:r>
            <a:r>
              <a:rPr lang="ru-RU" dirty="0"/>
              <a:t>	создание и весь жизненный цикл комплекса программ и/или базы данных ориентируется разработчиком на массовое тиражирование и распространение на рынке, для заранее не известных покупателей-пользователей в различных сферах применения, при этом отсутствует приоритетный внешний потребитель-заказчик, который определяет и диктует основные требования, а также финансирует проект;</a:t>
            </a:r>
          </a:p>
          <a:p>
            <a:pPr algn="just"/>
            <a:r>
              <a:rPr lang="ru-RU" dirty="0"/>
              <a:t>•	разработка проекта ПС и/или БД предполагается поставщиком разработчиком для конкретного потребителя-заказчика, который его финансирует, с определенным, необходимым ему тиражом и известной, ограниченной областью применения результатов разработки.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362407"/>
              </p:ext>
            </p:extLst>
          </p:nvPr>
        </p:nvGraphicFramePr>
        <p:xfrm>
          <a:off x="755576" y="1988840"/>
          <a:ext cx="75608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94896871"/>
              </p:ext>
            </p:extLst>
          </p:nvPr>
        </p:nvGraphicFramePr>
        <p:xfrm>
          <a:off x="1259632" y="1124744"/>
          <a:ext cx="6096000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210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6965245" cy="1202485"/>
          </a:xfrm>
        </p:spPr>
        <p:txBody>
          <a:bodyPr>
            <a:noAutofit/>
          </a:bodyPr>
          <a:lstStyle/>
          <a:p>
            <a:r>
              <a:rPr lang="ru-RU" sz="1800" b="1" dirty="0"/>
              <a:t>Потенциальные покупатели-пользователи перед приобретением ПС обычно оценивают конкурентоспособность новой продукции на рынке по величине отношения: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064266"/>
              </p:ext>
            </p:extLst>
          </p:nvPr>
        </p:nvGraphicFramePr>
        <p:xfrm>
          <a:off x="971600" y="1772816"/>
          <a:ext cx="72008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0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Autofit/>
          </a:bodyPr>
          <a:lstStyle/>
          <a:p>
            <a:r>
              <a:rPr lang="ru-RU" sz="2400" b="1" dirty="0"/>
              <a:t>Относительная трудоемкость, длительность и число специалистов при разработке сложных программных средств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442436"/>
              </p:ext>
            </p:extLst>
          </p:nvPr>
        </p:nvGraphicFramePr>
        <p:xfrm>
          <a:off x="611560" y="1893691"/>
          <a:ext cx="8064896" cy="4343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605"/>
                <a:gridCol w="1701767"/>
                <a:gridCol w="1701767"/>
                <a:gridCol w="1775757"/>
              </a:tblGrid>
              <a:tr h="1032822">
                <a:tc>
                  <a:txBody>
                    <a:bodyPr/>
                    <a:lstStyle/>
                    <a:p>
                      <a:pPr marL="3175"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Этапы жизненного цикла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Относительная трудоемкость этапа работ (%)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Относительная длительность этапа работ (%)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Относительное число специал</a:t>
                      </a:r>
                      <a:r>
                        <a:rPr lang="ru-RU" sz="14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истов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 этапе (%)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616">
                <a:tc>
                  <a:txBody>
                    <a:bodyPr/>
                    <a:lstStyle/>
                    <a:p>
                      <a:pPr marL="3175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Анализ треб</a:t>
                      </a:r>
                      <a:r>
                        <a:rPr lang="ru-RU" sz="14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ований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 програ</a:t>
                      </a:r>
                      <a:r>
                        <a:rPr lang="ru-RU" sz="14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ммам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планиров</a:t>
                      </a:r>
                      <a:r>
                        <a:rPr lang="ru-RU" sz="14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ание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8245">
                <a:tc>
                  <a:txBody>
                    <a:bodyPr/>
                    <a:lstStyle/>
                    <a:p>
                      <a:pPr marL="3175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Архитектурное проектирование программного средства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9958">
                <a:tc>
                  <a:txBody>
                    <a:bodyPr/>
                    <a:lstStyle/>
                    <a:p>
                      <a:pPr marL="3175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Детальное пр</a:t>
                      </a:r>
                      <a:r>
                        <a:rPr lang="ru-RU" sz="14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оектирование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</a:t>
                      </a:r>
                      <a:r>
                        <a:rPr lang="ru-RU" sz="14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ограммного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средс</a:t>
                      </a:r>
                      <a:r>
                        <a:rPr lang="ru-RU" sz="14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тва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980">
                <a:tc>
                  <a:txBody>
                    <a:bodyPr/>
                    <a:lstStyle/>
                    <a:p>
                      <a:pPr marL="3175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Кодирование и тестирование пр</a:t>
                      </a:r>
                      <a:r>
                        <a:rPr lang="ru-RU" sz="14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ограммных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комп</a:t>
                      </a:r>
                      <a:r>
                        <a:rPr lang="ru-RU" sz="14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онентов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0000">
                <a:tc>
                  <a:txBody>
                    <a:bodyPr/>
                    <a:lstStyle/>
                    <a:p>
                      <a:pPr marL="3175"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Интеграция, квалификационное тестирование и испытания пр</a:t>
                      </a:r>
                      <a:r>
                        <a:rPr lang="ru-RU" sz="14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ограммного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средс</a:t>
                      </a:r>
                      <a:r>
                        <a:rPr lang="ru-RU" sz="14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тва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35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00800" cy="5256584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Проект</a:t>
            </a:r>
            <a:r>
              <a:rPr lang="ru-RU" dirty="0"/>
              <a:t> — совокупность мероприятий для разработки нового продукта или улучшения существующего продукта </a:t>
            </a:r>
            <a:r>
              <a:rPr lang="ru-RU" dirty="0" smtClean="0"/>
              <a:t>(</a:t>
            </a:r>
            <a:r>
              <a:rPr lang="en-US" dirty="0" smtClean="0"/>
              <a:t>ISO/IEC </a:t>
            </a:r>
            <a:r>
              <a:rPr lang="en-US" dirty="0"/>
              <a:t>26514 Systems and software engineering — Requirements for designers and developers of user </a:t>
            </a:r>
            <a:r>
              <a:rPr lang="en-US" dirty="0" smtClean="0"/>
              <a:t>documentation</a:t>
            </a:r>
            <a:r>
              <a:rPr lang="ru-RU" dirty="0" smtClean="0"/>
              <a:t>)</a:t>
            </a:r>
            <a:r>
              <a:rPr lang="en-US" dirty="0" smtClean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Проект</a:t>
            </a:r>
            <a:r>
              <a:rPr lang="ru-RU" dirty="0" smtClean="0"/>
              <a:t> </a:t>
            </a:r>
            <a:r>
              <a:rPr lang="ru-RU" dirty="0"/>
              <a:t>— предприятие </a:t>
            </a:r>
            <a:r>
              <a:rPr lang="ru-RU" dirty="0" smtClean="0"/>
              <a:t>(</a:t>
            </a:r>
            <a:r>
              <a:rPr lang="ru-RU" dirty="0" err="1" smtClean="0"/>
              <a:t>предпринятие</a:t>
            </a:r>
            <a:r>
              <a:rPr lang="ru-RU" dirty="0" smtClean="0"/>
              <a:t>) с </a:t>
            </a:r>
            <a:r>
              <a:rPr lang="ru-RU" dirty="0"/>
              <a:t>определёнными датами начала и завершения, предпринятое для создания продукта или услуги (сервиса) в соответствии с заданными ресурсами и </a:t>
            </a:r>
            <a:r>
              <a:rPr lang="ru-RU" dirty="0" smtClean="0"/>
              <a:t>требованиями</a:t>
            </a:r>
            <a:r>
              <a:rPr lang="en-US" dirty="0" smtClean="0"/>
              <a:t>I</a:t>
            </a:r>
            <a:r>
              <a:rPr lang="ru-RU" dirty="0" smtClean="0"/>
              <a:t> (</a:t>
            </a:r>
            <a:r>
              <a:rPr lang="en-US" dirty="0" smtClean="0"/>
              <a:t>SO/IEC/IEEE </a:t>
            </a:r>
            <a:r>
              <a:rPr lang="en-US" dirty="0"/>
              <a:t>15288:2008 Systems and software engineering — System life cycle processes; ISO/IEC 15939:2007 Systems and software engineering — Measurement </a:t>
            </a:r>
            <a:r>
              <a:rPr lang="en-US" dirty="0" smtClean="0"/>
              <a:t>process</a:t>
            </a:r>
            <a:r>
              <a:rPr lang="ru-RU" dirty="0" smtClean="0"/>
              <a:t>)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311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СТАНДАРТЫ</a:t>
            </a:r>
            <a:r>
              <a:rPr lang="ru-RU" sz="2700" dirty="0"/>
              <a:t>, РЕГЛАМЕНТИРУЮЩИЕ КАЧЕСТВО ПРОГРАММНЫХ СРЕДСТВ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6"/>
            <a:ext cx="7056784" cy="3902031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/>
              <a:t>Стандарт ISO 9126:1991 - Оценка программного продукта. Характеристики качества и руководство по их </a:t>
            </a:r>
            <a:r>
              <a:rPr lang="ru-RU" b="1" u="sng" dirty="0" smtClean="0"/>
              <a:t>применению.</a:t>
            </a:r>
          </a:p>
          <a:p>
            <a:pPr marL="0" indent="0">
              <a:buNone/>
            </a:pPr>
            <a:r>
              <a:rPr lang="ru-RU" dirty="0"/>
              <a:t>Проект нового стандарта </a:t>
            </a:r>
            <a:r>
              <a:rPr lang="en-US" dirty="0"/>
              <a:t>ISO</a:t>
            </a:r>
            <a:r>
              <a:rPr lang="ru-RU" dirty="0"/>
              <a:t> 9126 состоит из следующих частей под общим заголовком - </a:t>
            </a:r>
            <a:r>
              <a:rPr lang="ru-RU" b="1" i="1" dirty="0"/>
              <a:t>Информационная технология - Качество программных средств</a:t>
            </a:r>
            <a:r>
              <a:rPr lang="ru-RU" dirty="0"/>
              <a:t>:</a:t>
            </a:r>
          </a:p>
          <a:p>
            <a:r>
              <a:rPr lang="ru-RU" dirty="0"/>
              <a:t>Часть 1: Модель качества.</a:t>
            </a:r>
          </a:p>
          <a:p>
            <a:r>
              <a:rPr lang="ru-RU" dirty="0"/>
              <a:t>Часть 2: Внешние метрики качества.</a:t>
            </a:r>
          </a:p>
          <a:p>
            <a:r>
              <a:rPr lang="ru-RU" dirty="0"/>
              <a:t>Часть 3: Внутренние метрики качества.</a:t>
            </a:r>
          </a:p>
          <a:p>
            <a:r>
              <a:rPr lang="ru-RU" dirty="0"/>
              <a:t>Часть 4: Метрики качества в использовании.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686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197</TotalTime>
  <Words>1006</Words>
  <Application>Microsoft Office PowerPoint</Application>
  <PresentationFormat>Экран (4:3)</PresentationFormat>
  <Paragraphs>116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Обеспечение жизнеспособности программного обеспечения</vt:lpstr>
      <vt:lpstr>Содержание</vt:lpstr>
      <vt:lpstr>РЕСУРСЫ ДЛЯ ЖИЗНЕННОГО ЦИКЛА СЛОЖНЫХ ПРОГРАММНЫХ СРЕДСТВ   </vt:lpstr>
      <vt:lpstr>При экономическом анализе проектов ПС возможны два сценария </vt:lpstr>
      <vt:lpstr>Презентация PowerPoint</vt:lpstr>
      <vt:lpstr>Потенциальные покупатели-пользователи перед приобретением ПС обычно оценивают конкурентоспособность новой продукции на рынке по величине отношения:  </vt:lpstr>
      <vt:lpstr>Относительная трудоемкость, длительность и число специалистов при разработке сложных программных средств</vt:lpstr>
      <vt:lpstr>Презентация PowerPoint</vt:lpstr>
      <vt:lpstr>СТАНДАРТЫ, РЕГЛАМЕНТИРУЮЩИЕ КАЧЕСТВО ПРОГРАММНЫХ СРЕДСТВ</vt:lpstr>
      <vt:lpstr>Модель характеристик качества ПС состоит из шести групп базовых показателей, каждая из которых детализирована несколькими нормативными субхарактеристиками:</vt:lpstr>
      <vt:lpstr>Презентация PowerPoint</vt:lpstr>
      <vt:lpstr>Связь качества в использовании с другими характеристиками ПС зависит от задач и функций их потребителей:</vt:lpstr>
      <vt:lpstr>Продукт = программный код + документация</vt:lpstr>
      <vt:lpstr>Презентация PowerPoint</vt:lpstr>
      <vt:lpstr>Международные стандарты</vt:lpstr>
      <vt:lpstr>Международные стандарты</vt:lpstr>
      <vt:lpstr>Международные стандарты</vt:lpstr>
      <vt:lpstr>Международные стандарты</vt:lpstr>
      <vt:lpstr>Международные стандарты Организация тестирования ПО</vt:lpstr>
      <vt:lpstr>Международные стандарты Стандарт ISO 14598, состоящий из шести частей</vt:lpstr>
      <vt:lpstr>Международные стандарты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эксплуатационной документации программного обеспечения</dc:title>
  <dc:creator>1</dc:creator>
  <cp:lastModifiedBy>1</cp:lastModifiedBy>
  <cp:revision>22</cp:revision>
  <dcterms:created xsi:type="dcterms:W3CDTF">2020-01-12T08:30:27Z</dcterms:created>
  <dcterms:modified xsi:type="dcterms:W3CDTF">2020-12-17T12:21:28Z</dcterms:modified>
</cp:coreProperties>
</file>