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E8A2C6-B2A4-436C-8AE3-979A8A8D55C4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84AE5B-639E-4753-ACB9-BB812A0437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145" y="4587974"/>
            <a:ext cx="6986637" cy="661589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Выполнил: </a:t>
            </a:r>
            <a:r>
              <a:rPr lang="ru-RU" sz="1400" dirty="0" err="1" smtClean="0"/>
              <a:t>Сакриев</a:t>
            </a:r>
            <a:r>
              <a:rPr lang="ru-RU" sz="1400" dirty="0"/>
              <a:t> </a:t>
            </a:r>
            <a:r>
              <a:rPr lang="ru-RU" sz="1400" dirty="0" smtClean="0"/>
              <a:t>И.А. Тм-1-13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1033"/>
            <a:ext cx="7175351" cy="134487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/>
              <a:t>Топливное хозяйство </a:t>
            </a:r>
            <a:r>
              <a:rPr lang="ru-RU" sz="2400" dirty="0" err="1" smtClean="0"/>
              <a:t>Кармановской</a:t>
            </a:r>
            <a:r>
              <a:rPr lang="ru-RU" sz="2400" dirty="0" smtClean="0"/>
              <a:t> ГРЭС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76" y="771550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9502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</a:rPr>
              <a:t>Магистральные </a:t>
            </a:r>
            <a:r>
              <a:rPr lang="ru-RU" sz="2000" dirty="0" err="1" smtClean="0">
                <a:effectLst/>
              </a:rPr>
              <a:t>мазутопроводы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43558"/>
            <a:ext cx="5976664" cy="3984443"/>
          </a:xfrm>
        </p:spPr>
      </p:pic>
    </p:spTree>
    <p:extLst>
      <p:ext uri="{BB962C8B-B14F-4D97-AF65-F5344CB8AC3E}">
        <p14:creationId xmlns:p14="http://schemas.microsoft.com/office/powerpoint/2010/main" val="41492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7494"/>
            <a:ext cx="6400800" cy="43893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/>
              <a:t>Газоснабжение КГРЭС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5566"/>
            <a:ext cx="6048672" cy="38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АГРС – Автоматическая </a:t>
            </a:r>
            <a:r>
              <a:rPr lang="ru-RU" sz="2000" dirty="0"/>
              <a:t>г</a:t>
            </a:r>
            <a:r>
              <a:rPr lang="ru-RU" sz="2000" dirty="0" smtClean="0"/>
              <a:t>азораспределительная станция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3598"/>
            <a:ext cx="6546911" cy="3672408"/>
          </a:xfrm>
        </p:spPr>
      </p:pic>
    </p:spTree>
    <p:extLst>
      <p:ext uri="{BB962C8B-B14F-4D97-AF65-F5344CB8AC3E}">
        <p14:creationId xmlns:p14="http://schemas.microsoft.com/office/powerpoint/2010/main" val="16971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Газораспределительный пункт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43558"/>
            <a:ext cx="5832648" cy="4132848"/>
          </a:xfrm>
        </p:spPr>
      </p:pic>
    </p:spTree>
    <p:extLst>
      <p:ext uri="{BB962C8B-B14F-4D97-AF65-F5344CB8AC3E}">
        <p14:creationId xmlns:p14="http://schemas.microsoft.com/office/powerpoint/2010/main" val="15589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5486"/>
            <a:ext cx="6512511" cy="857250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>
                <a:effectLst/>
              </a:rPr>
              <a:t>Установленная электрическая мощность – 1831,1 МВт, тепловая – 204 Гкал/ч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Основное топливо – природный газ, резервное – мазут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7574"/>
            <a:ext cx="6658816" cy="3888432"/>
          </a:xfrm>
        </p:spPr>
      </p:pic>
    </p:spTree>
    <p:extLst>
      <p:ext uri="{BB962C8B-B14F-4D97-AF65-F5344CB8AC3E}">
        <p14:creationId xmlns:p14="http://schemas.microsoft.com/office/powerpoint/2010/main" val="2804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6512511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b="0" dirty="0">
                <a:effectLst/>
              </a:rPr>
              <a:t>В комплекс сооружений мазутного хозяйства входит</a:t>
            </a:r>
            <a:r>
              <a:rPr lang="ru-RU" sz="1400" b="0" dirty="0">
                <a:effectLst/>
                <a:sym typeface="Symbol"/>
              </a:rPr>
              <a:t></a:t>
            </a:r>
            <a:r>
              <a:rPr lang="ru-RU" sz="1400" i="1" dirty="0">
                <a:effectLst/>
              </a:rPr>
              <a:t/>
            </a:r>
            <a:br>
              <a:rPr lang="ru-RU" sz="1400" i="1" dirty="0">
                <a:effectLst/>
              </a:rPr>
            </a:br>
            <a:r>
              <a:rPr lang="ru-RU" sz="1400" dirty="0">
                <a:effectLst/>
              </a:rPr>
              <a:t>Сливные эстакады № 1,2;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Мазутные резервуары № 1,3-9;</a:t>
            </a:r>
            <a:br>
              <a:rPr lang="ru-RU" sz="1400" dirty="0">
                <a:effectLst/>
              </a:rPr>
            </a:br>
            <a:r>
              <a:rPr lang="ru-RU" sz="1400" dirty="0" err="1">
                <a:effectLst/>
              </a:rPr>
              <a:t>Мазутонасосные</a:t>
            </a:r>
            <a:r>
              <a:rPr lang="ru-RU" sz="1400" dirty="0">
                <a:effectLst/>
              </a:rPr>
              <a:t> № 1, 2 (далее м/н);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Узел переключений;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Эстакады </a:t>
            </a:r>
            <a:r>
              <a:rPr lang="ru-RU" sz="1400" dirty="0" err="1">
                <a:effectLst/>
              </a:rPr>
              <a:t>паромазутопроводов</a:t>
            </a:r>
            <a:r>
              <a:rPr lang="ru-RU" sz="1400" dirty="0">
                <a:effectLst/>
              </a:rPr>
              <a:t> на территории м/х и до главного корпуса.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1630"/>
            <a:ext cx="5544616" cy="3493108"/>
          </a:xfrm>
        </p:spPr>
      </p:pic>
    </p:spTree>
    <p:extLst>
      <p:ext uri="{BB962C8B-B14F-4D97-AF65-F5344CB8AC3E}">
        <p14:creationId xmlns:p14="http://schemas.microsoft.com/office/powerpoint/2010/main" val="18612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7494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Сливные эстакады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699542"/>
            <a:ext cx="6378113" cy="4248472"/>
          </a:xfrm>
        </p:spPr>
      </p:pic>
    </p:spTree>
    <p:extLst>
      <p:ext uri="{BB962C8B-B14F-4D97-AF65-F5344CB8AC3E}">
        <p14:creationId xmlns:p14="http://schemas.microsoft.com/office/powerpoint/2010/main" val="28061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9502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err="1" smtClean="0">
                <a:effectLst/>
              </a:rPr>
              <a:t>Мазутонасосная</a:t>
            </a:r>
            <a:r>
              <a:rPr lang="ru-RU" sz="2000" dirty="0" smtClean="0">
                <a:effectLst/>
              </a:rPr>
              <a:t> станция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3558"/>
            <a:ext cx="6063831" cy="4032448"/>
          </a:xfrm>
        </p:spPr>
      </p:pic>
    </p:spTree>
    <p:extLst>
      <p:ext uri="{BB962C8B-B14F-4D97-AF65-F5344CB8AC3E}">
        <p14:creationId xmlns:p14="http://schemas.microsoft.com/office/powerpoint/2010/main" val="3253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7494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Узел переключений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771550"/>
            <a:ext cx="6152289" cy="4104456"/>
          </a:xfrm>
        </p:spPr>
      </p:pic>
    </p:spTree>
    <p:extLst>
      <p:ext uri="{BB962C8B-B14F-4D97-AF65-F5344CB8AC3E}">
        <p14:creationId xmlns:p14="http://schemas.microsoft.com/office/powerpoint/2010/main" val="28893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7494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effectLst/>
              </a:rPr>
              <a:t>Эстакады </a:t>
            </a:r>
            <a:r>
              <a:rPr lang="ru-RU" sz="2000" dirty="0" err="1" smtClean="0">
                <a:effectLst/>
              </a:rPr>
              <a:t>паромазутопроводов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71550"/>
            <a:ext cx="5897546" cy="4032448"/>
          </a:xfrm>
        </p:spPr>
      </p:pic>
    </p:spTree>
    <p:extLst>
      <p:ext uri="{BB962C8B-B14F-4D97-AF65-F5344CB8AC3E}">
        <p14:creationId xmlns:p14="http://schemas.microsoft.com/office/powerpoint/2010/main" val="5988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9502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Подогреватель мазута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91630"/>
            <a:ext cx="3129086" cy="31290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91630"/>
            <a:ext cx="565343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7494"/>
            <a:ext cx="6512511" cy="8572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Фильтры очистки мазута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8" y="888754"/>
            <a:ext cx="4400488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88754"/>
            <a:ext cx="33337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</TotalTime>
  <Words>53</Words>
  <Application>Microsoft Office PowerPoint</Application>
  <PresentationFormat>Экран (16:9)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Топливное хозяйство Кармановской ГРЭС</vt:lpstr>
      <vt:lpstr>Установленная электрическая мощность – 1831,1 МВт, тепловая – 204 Гкал/ч Основное топливо – природный газ, резервное – мазут</vt:lpstr>
      <vt:lpstr>В комплекс сооружений мазутного хозяйства входит Сливные эстакады № 1,2; Мазутные резервуары № 1,3-9; Мазутонасосные № 1, 2 (далее м/н); Узел переключений; Эстакады паромазутопроводов на территории м/х и до главного корпуса.</vt:lpstr>
      <vt:lpstr>Сливные эстакады</vt:lpstr>
      <vt:lpstr>Мазутонасосная станция</vt:lpstr>
      <vt:lpstr>Узел переключений</vt:lpstr>
      <vt:lpstr>Эстакады паромазутопроводов</vt:lpstr>
      <vt:lpstr>Подогреватель мазута</vt:lpstr>
      <vt:lpstr>Фильтры очистки мазута</vt:lpstr>
      <vt:lpstr>Магистральные мазутопроводы</vt:lpstr>
      <vt:lpstr> </vt:lpstr>
      <vt:lpstr>АГРС – Автоматическая газораспределительная станция</vt:lpstr>
      <vt:lpstr>Газораспределительный пункт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Топливное хозяйство Кармановской ГРЭС</dc:title>
  <dc:creator>днс</dc:creator>
  <cp:lastModifiedBy>днс</cp:lastModifiedBy>
  <cp:revision>4</cp:revision>
  <dcterms:created xsi:type="dcterms:W3CDTF">2013-12-12T19:37:55Z</dcterms:created>
  <dcterms:modified xsi:type="dcterms:W3CDTF">2013-12-12T20:31:21Z</dcterms:modified>
</cp:coreProperties>
</file>