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15"/>
  </p:notesMasterIdLst>
  <p:handoutMasterIdLst>
    <p:handoutMasterId r:id="rId16"/>
  </p:handoutMasterIdLst>
  <p:sldIdLst>
    <p:sldId id="256" r:id="rId5"/>
    <p:sldId id="258" r:id="rId6"/>
    <p:sldId id="262" r:id="rId7"/>
    <p:sldId id="324" r:id="rId8"/>
    <p:sldId id="317" r:id="rId9"/>
    <p:sldId id="325" r:id="rId10"/>
    <p:sldId id="326" r:id="rId11"/>
    <p:sldId id="327" r:id="rId12"/>
    <p:sldId id="315" r:id="rId13"/>
    <p:sldId id="276" r:id="rId14"/>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Автор"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14" d="100"/>
          <a:sy n="114" d="100"/>
        </p:scale>
        <p:origin x="360" y="96"/>
      </p:cViewPr>
      <p:guideLst>
        <p:guide orient="horz" pos="3360"/>
        <p:guide pos="3840"/>
      </p:guideLst>
    </p:cSldViewPr>
  </p:slideViewPr>
  <p:notesTextViewPr>
    <p:cViewPr>
      <p:scale>
        <a:sx n="1" d="1"/>
        <a:sy n="1" d="1"/>
      </p:scale>
      <p:origin x="0" y="0"/>
    </p:cViewPr>
  </p:notesTextViewPr>
  <p:notesViewPr>
    <p:cSldViewPr snapToGrid="0">
      <p:cViewPr>
        <p:scale>
          <a:sx n="75" d="100"/>
          <a:sy n="75" d="100"/>
        </p:scale>
        <p:origin x="4032" y="3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a:p>
        </p:txBody>
      </p:sp>
      <p:sp>
        <p:nvSpPr>
          <p:cNvPr id="3" name="Дата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2C48FB7-4632-4FB7-A822-C8EE7A1BCE57}" type="datetime1">
              <a:rPr lang="ru-RU" smtClean="0"/>
              <a:t>вс 11.06.23</a:t>
            </a:fld>
            <a:endParaRPr lang="ru-RU" dirty="0"/>
          </a:p>
        </p:txBody>
      </p:sp>
      <p:sp>
        <p:nvSpPr>
          <p:cNvPr id="4" name="Нижний колонтитул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a:p>
        </p:txBody>
      </p:sp>
      <p:sp>
        <p:nvSpPr>
          <p:cNvPr id="5" name="Номер слайда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BF9A36D-7FAC-478F-9944-F324014F6FD1}" type="slidenum">
              <a:rPr lang="ru-RU" smtClean="0"/>
              <a:t>‹#›</a:t>
            </a:fld>
            <a:endParaRPr lang="ru-RU"/>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97D626-816E-4770-8022-B9B504B09470}" type="datetime1">
              <a:rPr lang="ru-RU" smtClean="0"/>
              <a:pPr/>
              <a:t>вс 11.06.23</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4B9A9E5-4F7F-4A7D-9DE1-899232329269}" type="slidenum">
              <a:rPr lang="ru-RU" noProof="0" smtClean="0"/>
              <a:t>‹#›</a:t>
            </a:fld>
            <a:endParaRPr lang="ru-RU" noProof="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0" dirty="0"/>
          </a:p>
        </p:txBody>
      </p:sp>
      <p:sp>
        <p:nvSpPr>
          <p:cNvPr id="4" name="Номер слайда 3"/>
          <p:cNvSpPr>
            <a:spLocks noGrp="1"/>
          </p:cNvSpPr>
          <p:nvPr>
            <p:ph type="sldNum" sz="quarter" idx="5"/>
          </p:nvPr>
        </p:nvSpPr>
        <p:spPr/>
        <p:txBody>
          <a:bodyPr/>
          <a:lstStyle/>
          <a:p>
            <a:pPr rtl="0"/>
            <a:fld id="{D4B9A9E5-4F7F-4A7D-9DE1-899232329269}" type="slidenum">
              <a:rPr lang="ru-RU" smtClean="0"/>
              <a:t>1</a:t>
            </a:fld>
            <a:endParaRPr lang="ru-RU"/>
          </a:p>
        </p:txBody>
      </p:sp>
    </p:spTree>
    <p:extLst>
      <p:ext uri="{BB962C8B-B14F-4D97-AF65-F5344CB8AC3E}">
        <p14:creationId xmlns:p14="http://schemas.microsoft.com/office/powerpoint/2010/main" val="143551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0" dirty="0"/>
          </a:p>
        </p:txBody>
      </p:sp>
      <p:sp>
        <p:nvSpPr>
          <p:cNvPr id="4" name="Номер слайда 3"/>
          <p:cNvSpPr>
            <a:spLocks noGrp="1"/>
          </p:cNvSpPr>
          <p:nvPr>
            <p:ph type="sldNum" sz="quarter" idx="5"/>
          </p:nvPr>
        </p:nvSpPr>
        <p:spPr/>
        <p:txBody>
          <a:bodyPr rtlCol="0"/>
          <a:lstStyle/>
          <a:p>
            <a:pPr rtl="0"/>
            <a:fld id="{D4B9A9E5-4F7F-4A7D-9DE1-899232329269}" type="slidenum">
              <a:rPr lang="ru-RU" smtClean="0"/>
              <a:t>10</a:t>
            </a:fld>
            <a:endParaRPr lang="ru-RU"/>
          </a:p>
        </p:txBody>
      </p:sp>
    </p:spTree>
    <p:extLst>
      <p:ext uri="{BB962C8B-B14F-4D97-AF65-F5344CB8AC3E}">
        <p14:creationId xmlns:p14="http://schemas.microsoft.com/office/powerpoint/2010/main" val="170328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0" dirty="0"/>
          </a:p>
        </p:txBody>
      </p:sp>
      <p:sp>
        <p:nvSpPr>
          <p:cNvPr id="4" name="Номер слайда 3"/>
          <p:cNvSpPr>
            <a:spLocks noGrp="1"/>
          </p:cNvSpPr>
          <p:nvPr>
            <p:ph type="sldNum" sz="quarter" idx="5"/>
          </p:nvPr>
        </p:nvSpPr>
        <p:spPr/>
        <p:txBody>
          <a:bodyPr/>
          <a:lstStyle/>
          <a:p>
            <a:pPr rtl="0"/>
            <a:fld id="{D4B9A9E5-4F7F-4A7D-9DE1-899232329269}" type="slidenum">
              <a:rPr lang="ru-RU" smtClean="0"/>
              <a:t>2</a:t>
            </a:fld>
            <a:endParaRPr lang="ru-RU"/>
          </a:p>
        </p:txBody>
      </p:sp>
    </p:spTree>
    <p:extLst>
      <p:ext uri="{BB962C8B-B14F-4D97-AF65-F5344CB8AC3E}">
        <p14:creationId xmlns:p14="http://schemas.microsoft.com/office/powerpoint/2010/main" val="2124512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0" dirty="0"/>
          </a:p>
        </p:txBody>
      </p:sp>
      <p:sp>
        <p:nvSpPr>
          <p:cNvPr id="4" name="Номер слайда 3"/>
          <p:cNvSpPr>
            <a:spLocks noGrp="1"/>
          </p:cNvSpPr>
          <p:nvPr>
            <p:ph type="sldNum" sz="quarter" idx="5"/>
          </p:nvPr>
        </p:nvSpPr>
        <p:spPr/>
        <p:txBody>
          <a:bodyPr/>
          <a:lstStyle/>
          <a:p>
            <a:pPr rtl="0"/>
            <a:fld id="{D4B9A9E5-4F7F-4A7D-9DE1-899232329269}" type="slidenum">
              <a:rPr lang="ru-RU" smtClean="0"/>
              <a:t>3</a:t>
            </a:fld>
            <a:endParaRPr lang="ru-RU"/>
          </a:p>
        </p:txBody>
      </p:sp>
    </p:spTree>
    <p:extLst>
      <p:ext uri="{BB962C8B-B14F-4D97-AF65-F5344CB8AC3E}">
        <p14:creationId xmlns:p14="http://schemas.microsoft.com/office/powerpoint/2010/main" val="1252785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0" dirty="0"/>
          </a:p>
        </p:txBody>
      </p:sp>
      <p:sp>
        <p:nvSpPr>
          <p:cNvPr id="4" name="Номер слайда 3"/>
          <p:cNvSpPr>
            <a:spLocks noGrp="1"/>
          </p:cNvSpPr>
          <p:nvPr>
            <p:ph type="sldNum" sz="quarter" idx="5"/>
          </p:nvPr>
        </p:nvSpPr>
        <p:spPr/>
        <p:txBody>
          <a:bodyPr/>
          <a:lstStyle/>
          <a:p>
            <a:pPr rtl="0"/>
            <a:fld id="{D4B9A9E5-4F7F-4A7D-9DE1-899232329269}" type="slidenum">
              <a:rPr lang="ru-RU" smtClean="0"/>
              <a:t>4</a:t>
            </a:fld>
            <a:endParaRPr lang="ru-RU"/>
          </a:p>
        </p:txBody>
      </p:sp>
    </p:spTree>
    <p:extLst>
      <p:ext uri="{BB962C8B-B14F-4D97-AF65-F5344CB8AC3E}">
        <p14:creationId xmlns:p14="http://schemas.microsoft.com/office/powerpoint/2010/main" val="2618865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0" dirty="0"/>
          </a:p>
        </p:txBody>
      </p:sp>
      <p:sp>
        <p:nvSpPr>
          <p:cNvPr id="4" name="Номер слайда 3"/>
          <p:cNvSpPr>
            <a:spLocks noGrp="1"/>
          </p:cNvSpPr>
          <p:nvPr>
            <p:ph type="sldNum" sz="quarter" idx="5"/>
          </p:nvPr>
        </p:nvSpPr>
        <p:spPr/>
        <p:txBody>
          <a:bodyPr/>
          <a:lstStyle/>
          <a:p>
            <a:pPr rtl="0"/>
            <a:fld id="{D4B9A9E5-4F7F-4A7D-9DE1-899232329269}" type="slidenum">
              <a:rPr lang="ru-RU" smtClean="0"/>
              <a:t>5</a:t>
            </a:fld>
            <a:endParaRPr lang="ru-RU"/>
          </a:p>
        </p:txBody>
      </p:sp>
    </p:spTree>
    <p:extLst>
      <p:ext uri="{BB962C8B-B14F-4D97-AF65-F5344CB8AC3E}">
        <p14:creationId xmlns:p14="http://schemas.microsoft.com/office/powerpoint/2010/main" val="1989007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0" dirty="0"/>
          </a:p>
        </p:txBody>
      </p:sp>
      <p:sp>
        <p:nvSpPr>
          <p:cNvPr id="4" name="Номер слайда 3"/>
          <p:cNvSpPr>
            <a:spLocks noGrp="1"/>
          </p:cNvSpPr>
          <p:nvPr>
            <p:ph type="sldNum" sz="quarter" idx="5"/>
          </p:nvPr>
        </p:nvSpPr>
        <p:spPr/>
        <p:txBody>
          <a:bodyPr/>
          <a:lstStyle/>
          <a:p>
            <a:pPr rtl="0"/>
            <a:fld id="{D4B9A9E5-4F7F-4A7D-9DE1-899232329269}" type="slidenum">
              <a:rPr lang="ru-RU" smtClean="0"/>
              <a:t>6</a:t>
            </a:fld>
            <a:endParaRPr lang="ru-RU"/>
          </a:p>
        </p:txBody>
      </p:sp>
    </p:spTree>
    <p:extLst>
      <p:ext uri="{BB962C8B-B14F-4D97-AF65-F5344CB8AC3E}">
        <p14:creationId xmlns:p14="http://schemas.microsoft.com/office/powerpoint/2010/main" val="2412518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0" dirty="0"/>
          </a:p>
        </p:txBody>
      </p:sp>
      <p:sp>
        <p:nvSpPr>
          <p:cNvPr id="4" name="Номер слайда 3"/>
          <p:cNvSpPr>
            <a:spLocks noGrp="1"/>
          </p:cNvSpPr>
          <p:nvPr>
            <p:ph type="sldNum" sz="quarter" idx="5"/>
          </p:nvPr>
        </p:nvSpPr>
        <p:spPr/>
        <p:txBody>
          <a:bodyPr/>
          <a:lstStyle/>
          <a:p>
            <a:pPr rtl="0"/>
            <a:fld id="{D4B9A9E5-4F7F-4A7D-9DE1-899232329269}" type="slidenum">
              <a:rPr lang="ru-RU" smtClean="0"/>
              <a:t>7</a:t>
            </a:fld>
            <a:endParaRPr lang="ru-RU"/>
          </a:p>
        </p:txBody>
      </p:sp>
    </p:spTree>
    <p:extLst>
      <p:ext uri="{BB962C8B-B14F-4D97-AF65-F5344CB8AC3E}">
        <p14:creationId xmlns:p14="http://schemas.microsoft.com/office/powerpoint/2010/main" val="3737307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0" dirty="0"/>
          </a:p>
        </p:txBody>
      </p:sp>
      <p:sp>
        <p:nvSpPr>
          <p:cNvPr id="4" name="Номер слайда 3"/>
          <p:cNvSpPr>
            <a:spLocks noGrp="1"/>
          </p:cNvSpPr>
          <p:nvPr>
            <p:ph type="sldNum" sz="quarter" idx="5"/>
          </p:nvPr>
        </p:nvSpPr>
        <p:spPr/>
        <p:txBody>
          <a:bodyPr/>
          <a:lstStyle/>
          <a:p>
            <a:pPr rtl="0"/>
            <a:fld id="{D4B9A9E5-4F7F-4A7D-9DE1-899232329269}" type="slidenum">
              <a:rPr lang="ru-RU" smtClean="0"/>
              <a:t>8</a:t>
            </a:fld>
            <a:endParaRPr lang="ru-RU"/>
          </a:p>
        </p:txBody>
      </p:sp>
    </p:spTree>
    <p:extLst>
      <p:ext uri="{BB962C8B-B14F-4D97-AF65-F5344CB8AC3E}">
        <p14:creationId xmlns:p14="http://schemas.microsoft.com/office/powerpoint/2010/main" val="2239015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0" dirty="0"/>
          </a:p>
        </p:txBody>
      </p:sp>
      <p:sp>
        <p:nvSpPr>
          <p:cNvPr id="4" name="Номер слайда 3"/>
          <p:cNvSpPr>
            <a:spLocks noGrp="1"/>
          </p:cNvSpPr>
          <p:nvPr>
            <p:ph type="sldNum" sz="quarter" idx="5"/>
          </p:nvPr>
        </p:nvSpPr>
        <p:spPr/>
        <p:txBody>
          <a:bodyPr/>
          <a:lstStyle/>
          <a:p>
            <a:pPr rtl="0"/>
            <a:fld id="{D4B9A9E5-4F7F-4A7D-9DE1-899232329269}" type="slidenum">
              <a:rPr lang="ru-RU" smtClean="0"/>
              <a:t>9</a:t>
            </a:fld>
            <a:endParaRPr lang="ru-RU"/>
          </a:p>
        </p:txBody>
      </p:sp>
    </p:spTree>
    <p:extLst>
      <p:ext uri="{BB962C8B-B14F-4D97-AF65-F5344CB8AC3E}">
        <p14:creationId xmlns:p14="http://schemas.microsoft.com/office/powerpoint/2010/main" val="22022038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2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rtlCol="0" anchor="b">
            <a:noAutofit/>
          </a:bodyPr>
          <a:lstStyle>
            <a:lvl1pPr algn="l">
              <a:defRPr sz="3600" cap="all" spc="150" baseline="0">
                <a:solidFill>
                  <a:schemeClr val="tx1">
                    <a:lumMod val="75000"/>
                    <a:lumOff val="25000"/>
                  </a:schemeClr>
                </a:solidFill>
              </a:defRPr>
            </a:lvl1pPr>
          </a:lstStyle>
          <a:p>
            <a:pPr rtl="0"/>
            <a:r>
              <a:rPr lang="ru-RU" noProof="0"/>
              <a:t>СТИЛЬ ОБРАЗЦА ЗАГОЛОВКА</a:t>
            </a:r>
          </a:p>
        </p:txBody>
      </p:sp>
      <p:sp>
        <p:nvSpPr>
          <p:cNvPr id="3" name="Подзаголовок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rtlCol="0">
            <a:normAutofit/>
          </a:bodyPr>
          <a:lstStyle>
            <a:lvl1pPr marL="0" indent="0" algn="l">
              <a:lnSpc>
                <a:spcPct val="100000"/>
              </a:lnSpc>
              <a:buNone/>
              <a:defRPr sz="16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p>
        </p:txBody>
      </p:sp>
      <p:pic>
        <p:nvPicPr>
          <p:cNvPr id="8" name="Графический объект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Рыночное сравнение">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cap="all"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ОБРАЗЕЦ ЗАГОЛОВКА</a:t>
            </a:r>
          </a:p>
        </p:txBody>
      </p:sp>
      <p:sp>
        <p:nvSpPr>
          <p:cNvPr id="3" name="Текст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rtlCol="0" anchor="ctr">
            <a:noAutofit/>
          </a:bodyPr>
          <a:lstStyle>
            <a:lvl1pPr marL="0" indent="0" algn="ctr">
              <a:buNone/>
              <a:defRPr lang="en-US" sz="4000" kern="1200" cap="all"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a:t>
            </a:r>
          </a:p>
        </p:txBody>
      </p:sp>
      <p:sp>
        <p:nvSpPr>
          <p:cNvPr id="23" name="Текст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rtlCol="0" anchor="ctr">
            <a:noAutofit/>
          </a:bodyPr>
          <a:lstStyle>
            <a:lvl1pPr marL="0" indent="0" algn="ctr">
              <a:buNone/>
              <a:defRPr lang="en-US" sz="4000" kern="1200" cap="all"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a:t>
            </a:r>
          </a:p>
        </p:txBody>
      </p:sp>
      <p:sp>
        <p:nvSpPr>
          <p:cNvPr id="24" name="Текст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rtlCol="0" anchor="ctr">
            <a:noAutofit/>
          </a:bodyPr>
          <a:lstStyle>
            <a:lvl1pPr marL="0" indent="0" algn="ctr">
              <a:buNone/>
              <a:defRPr lang="en-US" sz="4000" kern="1200" cap="all"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a:t>
            </a:r>
          </a:p>
        </p:txBody>
      </p:sp>
      <p:sp>
        <p:nvSpPr>
          <p:cNvPr id="4" name="Объект 3">
            <a:extLst>
              <a:ext uri="{FF2B5EF4-FFF2-40B4-BE49-F238E27FC236}">
                <a16:creationId xmlns:a16="http://schemas.microsoft.com/office/drawing/2014/main" id="{AC9B20CF-6B91-4562-B799-0ABDAEBC0D2A}"/>
              </a:ext>
            </a:extLst>
          </p:cNvPr>
          <p:cNvSpPr>
            <a:spLocks noGrp="1"/>
          </p:cNvSpPr>
          <p:nvPr>
            <p:ph sz="half" idx="2" hasCustomPrompt="1"/>
          </p:nvPr>
        </p:nvSpPr>
        <p:spPr>
          <a:xfrm>
            <a:off x="1129698" y="4824188"/>
            <a:ext cx="3124093" cy="462927"/>
          </a:xfrm>
        </p:spPr>
        <p:txBody>
          <a:bodyPr rtlCol="0">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ru-RU" noProof="0"/>
              <a:t>Щелкните, чтобы изменить</a:t>
            </a:r>
          </a:p>
        </p:txBody>
      </p:sp>
      <p:sp>
        <p:nvSpPr>
          <p:cNvPr id="6" name="Объект 5">
            <a:extLst>
              <a:ext uri="{FF2B5EF4-FFF2-40B4-BE49-F238E27FC236}">
                <a16:creationId xmlns:a16="http://schemas.microsoft.com/office/drawing/2014/main" id="{B36EE64B-44BF-4634-97BC-5ED74C6DF280}"/>
              </a:ext>
            </a:extLst>
          </p:cNvPr>
          <p:cNvSpPr>
            <a:spLocks noGrp="1"/>
          </p:cNvSpPr>
          <p:nvPr>
            <p:ph sz="quarter" idx="4" hasCustomPrompt="1"/>
          </p:nvPr>
        </p:nvSpPr>
        <p:spPr>
          <a:xfrm>
            <a:off x="4526261" y="4824188"/>
            <a:ext cx="3139479" cy="462927"/>
          </a:xfrm>
        </p:spPr>
        <p:txBody>
          <a:bodyPr rtlCol="0">
            <a:norm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ru-RU" noProof="0"/>
              <a:t>Щелкните, чтобы изменить</a:t>
            </a:r>
          </a:p>
        </p:txBody>
      </p:sp>
      <p:sp>
        <p:nvSpPr>
          <p:cNvPr id="22" name="Объект 3">
            <a:extLst>
              <a:ext uri="{FF2B5EF4-FFF2-40B4-BE49-F238E27FC236}">
                <a16:creationId xmlns:a16="http://schemas.microsoft.com/office/drawing/2014/main" id="{C464A9BD-B815-4632-8F54-6EB70E48BAFF}"/>
              </a:ext>
            </a:extLst>
          </p:cNvPr>
          <p:cNvSpPr>
            <a:spLocks noGrp="1"/>
          </p:cNvSpPr>
          <p:nvPr>
            <p:ph sz="half" idx="14" hasCustomPrompt="1"/>
          </p:nvPr>
        </p:nvSpPr>
        <p:spPr>
          <a:xfrm>
            <a:off x="7938210" y="4824188"/>
            <a:ext cx="3124093" cy="462927"/>
          </a:xfrm>
        </p:spPr>
        <p:txBody>
          <a:bodyPr rtlCol="0">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ru-RU" noProof="0"/>
              <a:t>Щелкните, чтобы изменить</a:t>
            </a:r>
          </a:p>
        </p:txBody>
      </p:sp>
      <p:pic>
        <p:nvPicPr>
          <p:cNvPr id="11" name="Графический объект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Графический объект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Графический объект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25" name="Объект 3">
            <a:extLst>
              <a:ext uri="{FF2B5EF4-FFF2-40B4-BE49-F238E27FC236}">
                <a16:creationId xmlns:a16="http://schemas.microsoft.com/office/drawing/2014/main" id="{82D8880F-3EAC-45C9-91F2-19A193791A18}"/>
              </a:ext>
            </a:extLst>
          </p:cNvPr>
          <p:cNvSpPr>
            <a:spLocks noGrp="1"/>
          </p:cNvSpPr>
          <p:nvPr>
            <p:ph sz="half" idx="17" hasCustomPrompt="1"/>
          </p:nvPr>
        </p:nvSpPr>
        <p:spPr>
          <a:xfrm>
            <a:off x="1129698" y="5280763"/>
            <a:ext cx="3124093" cy="462927"/>
          </a:xfrm>
        </p:spPr>
        <p:txBody>
          <a:bodyPr rtlCol="0">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ru-RU" noProof="0"/>
              <a:t>Щелкните, чтобы изменить стили текста образца слайда</a:t>
            </a:r>
          </a:p>
        </p:txBody>
      </p:sp>
      <p:sp>
        <p:nvSpPr>
          <p:cNvPr id="26" name="Объект 5">
            <a:extLst>
              <a:ext uri="{FF2B5EF4-FFF2-40B4-BE49-F238E27FC236}">
                <a16:creationId xmlns:a16="http://schemas.microsoft.com/office/drawing/2014/main" id="{9019518E-E850-403D-A5B5-4B53F8C4A56B}"/>
              </a:ext>
            </a:extLst>
          </p:cNvPr>
          <p:cNvSpPr>
            <a:spLocks noGrp="1"/>
          </p:cNvSpPr>
          <p:nvPr>
            <p:ph sz="quarter" idx="18" hasCustomPrompt="1"/>
          </p:nvPr>
        </p:nvSpPr>
        <p:spPr>
          <a:xfrm>
            <a:off x="4526261" y="5280763"/>
            <a:ext cx="3139479" cy="462927"/>
          </a:xfrm>
        </p:spPr>
        <p:txBody>
          <a:bodyPr rtlCol="0">
            <a:normAutofit/>
          </a:bodyPr>
          <a:lstStyle>
            <a:lvl1pPr marL="0" indent="0" algn="ctr">
              <a:lnSpc>
                <a:spcPct val="100000"/>
              </a:lnSpc>
              <a:buNone/>
              <a:defRPr sz="1400" cap="none" spc="50" baseline="0">
                <a:solidFill>
                  <a:schemeClr val="tx1">
                    <a:lumMod val="75000"/>
                    <a:lumOff val="25000"/>
                  </a:schemeClr>
                </a:solidFill>
              </a:defRPr>
            </a:lvl1pPr>
            <a:lvl2pPr marL="457200" indent="0" algn="ctr">
              <a:lnSpc>
                <a:spcPct val="100000"/>
              </a:lnSpc>
              <a:buNone/>
              <a:defRPr sz="1400" cap="none" spc="50" baseline="0">
                <a:solidFill>
                  <a:schemeClr val="tx1">
                    <a:lumMod val="75000"/>
                    <a:lumOff val="25000"/>
                  </a:schemeClr>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ru-RU" noProof="0"/>
              <a:t>Щелкните, чтобы изменить стили текста образца слайда</a:t>
            </a:r>
          </a:p>
          <a:p>
            <a:pPr lvl="1" rtl="0"/>
            <a:endParaRPr lang="ru-RU" noProof="0"/>
          </a:p>
        </p:txBody>
      </p:sp>
      <p:sp>
        <p:nvSpPr>
          <p:cNvPr id="27" name="Объект 3">
            <a:extLst>
              <a:ext uri="{FF2B5EF4-FFF2-40B4-BE49-F238E27FC236}">
                <a16:creationId xmlns:a16="http://schemas.microsoft.com/office/drawing/2014/main" id="{A8058154-45E5-403E-B714-AC85774F391F}"/>
              </a:ext>
            </a:extLst>
          </p:cNvPr>
          <p:cNvSpPr>
            <a:spLocks noGrp="1"/>
          </p:cNvSpPr>
          <p:nvPr>
            <p:ph sz="half" idx="19" hasCustomPrompt="1"/>
          </p:nvPr>
        </p:nvSpPr>
        <p:spPr>
          <a:xfrm>
            <a:off x="7938210" y="5280763"/>
            <a:ext cx="3124093" cy="462927"/>
          </a:xfrm>
        </p:spPr>
        <p:txBody>
          <a:bodyPr rtlCol="0">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ru-RU" noProof="0"/>
              <a:t>Щелкните, чтобы изменить стили текста образца слайда</a:t>
            </a:r>
          </a:p>
        </p:txBody>
      </p:sp>
      <p:sp>
        <p:nvSpPr>
          <p:cNvPr id="7" name="Дата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ru-RU" noProof="0"/>
              <a:t>20ГГ</a:t>
            </a:r>
          </a:p>
        </p:txBody>
      </p:sp>
      <p:sp>
        <p:nvSpPr>
          <p:cNvPr id="8" name="Нижний колонтитул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ru-RU" noProof="0"/>
              <a:t>Набор слайдов для презентации</a:t>
            </a:r>
          </a:p>
        </p:txBody>
      </p:sp>
      <p:sp>
        <p:nvSpPr>
          <p:cNvPr id="9" name="Номер слайда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ru-RU" noProof="0" smtClean="0"/>
              <a:t>‹#›</a:t>
            </a:fld>
            <a:endParaRPr lang="ru-RU" noProof="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Два объекта">
    <p:bg>
      <p:bgPr>
        <a:solidFill>
          <a:schemeClr val="accent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rtlCol="0">
            <a:normAutofit/>
          </a:bodyPr>
          <a:lstStyle>
            <a:lvl1pPr>
              <a:defRPr lang="en-US" sz="2800" kern="1200"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ОБРАЗЕЦ ЗАГОЛОВКА</a:t>
            </a:r>
          </a:p>
        </p:txBody>
      </p:sp>
      <p:sp>
        <p:nvSpPr>
          <p:cNvPr id="3" name="Текст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rtlCol="0" anchor="b">
            <a:noAutofit/>
          </a:bodyPr>
          <a:lstStyle>
            <a:lvl1pPr marL="0" indent="0">
              <a:buNone/>
              <a:defRPr lang="en-US" sz="20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ОБРАЗЕЦ ТЕКСТА</a:t>
            </a:r>
          </a:p>
        </p:txBody>
      </p:sp>
      <p:sp>
        <p:nvSpPr>
          <p:cNvPr id="4" name="Объект 3">
            <a:extLst>
              <a:ext uri="{FF2B5EF4-FFF2-40B4-BE49-F238E27FC236}">
                <a16:creationId xmlns:a16="http://schemas.microsoft.com/office/drawing/2014/main" id="{AC9B20CF-6B91-4562-B799-0ABDAEBC0D2A}"/>
              </a:ext>
            </a:extLst>
          </p:cNvPr>
          <p:cNvSpPr>
            <a:spLocks noGrp="1"/>
          </p:cNvSpPr>
          <p:nvPr>
            <p:ph sz="half" idx="2" hasCustomPrompt="1"/>
          </p:nvPr>
        </p:nvSpPr>
        <p:spPr>
          <a:xfrm>
            <a:off x="2933700" y="3834606"/>
            <a:ext cx="3924300" cy="1997867"/>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Текст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rtlCol="0" anchor="b">
            <a:noAutofit/>
          </a:bodyPr>
          <a:lstStyle>
            <a:lvl1pPr marL="0" indent="0">
              <a:buNone/>
              <a:defRPr lang="en-US" sz="20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ru-RU" noProof="0"/>
              <a:t>ЩЕЛКНИТЕ, ЧТОБЫ ИЗМЕНИТЬ ОБРАЗЕЦ ТЕКСТА</a:t>
            </a:r>
          </a:p>
        </p:txBody>
      </p:sp>
      <p:sp>
        <p:nvSpPr>
          <p:cNvPr id="6" name="Объект 5">
            <a:extLst>
              <a:ext uri="{FF2B5EF4-FFF2-40B4-BE49-F238E27FC236}">
                <a16:creationId xmlns:a16="http://schemas.microsoft.com/office/drawing/2014/main" id="{B36EE64B-44BF-4634-97BC-5ED74C6DF280}"/>
              </a:ext>
            </a:extLst>
          </p:cNvPr>
          <p:cNvSpPr>
            <a:spLocks noGrp="1"/>
          </p:cNvSpPr>
          <p:nvPr>
            <p:ph sz="quarter" idx="4" hasCustomPrompt="1"/>
          </p:nvPr>
        </p:nvSpPr>
        <p:spPr>
          <a:xfrm>
            <a:off x="7410173" y="3834606"/>
            <a:ext cx="3943627" cy="1997867"/>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7" name="Дата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ru-RU" noProof="0"/>
              <a:t>20ГГ</a:t>
            </a:r>
          </a:p>
        </p:txBody>
      </p:sp>
      <p:sp>
        <p:nvSpPr>
          <p:cNvPr id="8" name="Нижний колонтитул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ru-RU" noProof="0"/>
              <a:t>Набор слайдов для презентации</a:t>
            </a:r>
          </a:p>
        </p:txBody>
      </p:sp>
      <p:sp>
        <p:nvSpPr>
          <p:cNvPr id="9" name="Номер слайда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ru-RU" noProof="0" smtClean="0"/>
              <a:t>‹#›</a:t>
            </a:fld>
            <a:endParaRPr lang="ru-RU" noProof="0"/>
          </a:p>
        </p:txBody>
      </p:sp>
      <p:pic>
        <p:nvPicPr>
          <p:cNvPr id="11" name="Графический объект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Содержимое">
    <p:spTree>
      <p:nvGrpSpPr>
        <p:cNvPr id="1" name=""/>
        <p:cNvGrpSpPr/>
        <p:nvPr/>
      </p:nvGrpSpPr>
      <p:grpSpPr>
        <a:xfrm>
          <a:off x="0" y="0"/>
          <a:ext cx="0" cy="0"/>
          <a:chOff x="0" y="0"/>
          <a:chExt cx="0" cy="0"/>
        </a:xfrm>
      </p:grpSpPr>
      <p:pic>
        <p:nvPicPr>
          <p:cNvPr id="14" name="Графический объект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Заголовок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rtlCol="0" anchor="t">
            <a:normAutofit/>
          </a:bodyPr>
          <a:lstStyle>
            <a:lvl1pPr>
              <a:defRPr lang="en-US" sz="2800" kern="1200" cap="all"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ЩЕЛКНИТЕ, ЧТОБЫ ИЗМЕНИТЬ СТИЛЬ ЗАГОЛОВКА НА ОБРАЗЦЕ СЛАЙДА</a:t>
            </a:r>
          </a:p>
        </p:txBody>
      </p:sp>
      <p:sp>
        <p:nvSpPr>
          <p:cNvPr id="20" name="Текст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25" name="Текст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26" name="Текст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27" name="Текст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28" name="Текст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29" name="Текст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21" name="Дата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rtlCol="0"/>
          <a:lstStyle>
            <a:lvl1pPr>
              <a:defRPr sz="900"/>
            </a:lvl1pPr>
          </a:lstStyle>
          <a:p>
            <a:pPr rtl="0"/>
            <a:r>
              <a:rPr lang="ru-RU" noProof="0"/>
              <a:t>20ГГ</a:t>
            </a:r>
          </a:p>
        </p:txBody>
      </p:sp>
      <p:sp>
        <p:nvSpPr>
          <p:cNvPr id="22" name="Нижний колонтитул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rtlCol="0"/>
          <a:lstStyle>
            <a:lvl1pPr>
              <a:defRPr sz="900"/>
            </a:lvl1pPr>
          </a:lstStyle>
          <a:p>
            <a:pPr rtl="0"/>
            <a:r>
              <a:rPr lang="ru-RU" noProof="0"/>
              <a:t>Набор слайдов для презентации</a:t>
            </a:r>
          </a:p>
        </p:txBody>
      </p:sp>
      <p:sp>
        <p:nvSpPr>
          <p:cNvPr id="24" name="Номер слайда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ru-RU" noProof="0" smtClean="0"/>
              <a:t>‹#›</a:t>
            </a:fld>
            <a:endParaRPr lang="ru-RU" noProof="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Временная шкала 2">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7D46070C-E825-43D0-99F4-8B461413113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solidFill>
                <a:schemeClr val="tx1">
                  <a:lumMod val="75000"/>
                  <a:lumOff val="25000"/>
                </a:schemeClr>
              </a:solidFill>
              <a:latin typeface="Arial" panose="020B0604020202020204" pitchFamily="34" charset="0"/>
            </a:endParaRPr>
          </a:p>
        </p:txBody>
      </p:sp>
      <p:sp>
        <p:nvSpPr>
          <p:cNvPr id="2" name="Заголовок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rtlCol="0">
            <a:normAutofit/>
          </a:bodyPr>
          <a:lstStyle>
            <a:lvl1pPr algn="l">
              <a:defRPr lang="en-US" sz="2800" kern="1200"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ОБРАЗЕЦ ЗАГОЛОВКА</a:t>
            </a:r>
          </a:p>
        </p:txBody>
      </p:sp>
      <p:sp>
        <p:nvSpPr>
          <p:cNvPr id="6" name="Текст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rtlCol="0" anchor="ctr"/>
          <a:lstStyle>
            <a:lvl1pPr marL="0" indent="0" algn="l">
              <a:buNone/>
              <a:defRPr sz="1400" b="1">
                <a:solidFill>
                  <a:schemeClr val="tx1">
                    <a:lumMod val="75000"/>
                    <a:lumOff val="25000"/>
                  </a:schemeClr>
                </a:solidFill>
                <a:latin typeface="Arial" panose="020B0604020202020204" pitchFamily="34" charset="0"/>
              </a:defRPr>
            </a:lvl1pPr>
          </a:lstStyle>
          <a:p>
            <a:pPr lvl="0" rtl="0"/>
            <a:r>
              <a:rPr lang="ru-RU" noProof="0"/>
              <a:t>Год</a:t>
            </a:r>
          </a:p>
        </p:txBody>
      </p:sp>
      <p:sp>
        <p:nvSpPr>
          <p:cNvPr id="7" name="Текст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8" name="Текст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9" name="Текст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10" name="Текст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11" name="Текст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rtlCol="0" anchor="ctr"/>
          <a:lstStyle>
            <a:lvl1pPr marL="0" indent="0" algn="l">
              <a:buNone/>
              <a:defRPr sz="1400" b="1">
                <a:solidFill>
                  <a:schemeClr val="tx1">
                    <a:lumMod val="75000"/>
                    <a:lumOff val="25000"/>
                  </a:schemeClr>
                </a:solidFill>
                <a:latin typeface="Arial" panose="020B0604020202020204" pitchFamily="34" charset="0"/>
              </a:defRPr>
            </a:lvl1pPr>
          </a:lstStyle>
          <a:p>
            <a:pPr lvl="0" rtl="0"/>
            <a:r>
              <a:rPr lang="ru-RU" noProof="0"/>
              <a:t>Год</a:t>
            </a:r>
          </a:p>
        </p:txBody>
      </p:sp>
      <p:sp>
        <p:nvSpPr>
          <p:cNvPr id="12" name="Текст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13" name="Текст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14" name="Текст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15" name="Текст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16" name="Текст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17" name="Текст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18" name="Текст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19" name="Текст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20" name="Текст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21" name="Текст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22" name="Текст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23" name="Текст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24" name="Текст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25" name="Текст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26" name="Текст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27" name="Текст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28" name="Текст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29" name="Текст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30" name="Текст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31" name="Текст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32" name="Прямоугольник 31">
            <a:extLst>
              <a:ext uri="{FF2B5EF4-FFF2-40B4-BE49-F238E27FC236}">
                <a16:creationId xmlns:a16="http://schemas.microsoft.com/office/drawing/2014/main" id="{FFA35437-CCDE-4D92-B879-F23B329C8EC3}"/>
              </a:ext>
            </a:extLst>
          </p:cNvPr>
          <p:cNvSpPr/>
          <p:nvPr userDrawn="1"/>
        </p:nvSpPr>
        <p:spPr>
          <a:xfrm>
            <a:off x="929640" y="4034785"/>
            <a:ext cx="10332720"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solidFill>
                <a:schemeClr val="tx1">
                  <a:lumMod val="75000"/>
                  <a:lumOff val="25000"/>
                </a:schemeClr>
              </a:solidFill>
              <a:latin typeface="Arial" panose="020B0604020202020204" pitchFamily="34" charset="0"/>
            </a:endParaRPr>
          </a:p>
        </p:txBody>
      </p:sp>
      <p:sp>
        <p:nvSpPr>
          <p:cNvPr id="36" name="Дата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rtlCol="0"/>
          <a:lstStyle>
            <a:lvl1pPr>
              <a:defRPr sz="900"/>
            </a:lvl1pPr>
          </a:lstStyle>
          <a:p>
            <a:pPr rtl="0"/>
            <a:r>
              <a:rPr lang="ru-RU" noProof="0"/>
              <a:t>20ГГ</a:t>
            </a:r>
          </a:p>
        </p:txBody>
      </p:sp>
      <p:sp>
        <p:nvSpPr>
          <p:cNvPr id="37" name="Нижний колонтитул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rtlCol="0"/>
          <a:lstStyle>
            <a:lvl1pPr>
              <a:defRPr sz="900"/>
            </a:lvl1pPr>
          </a:lstStyle>
          <a:p>
            <a:pPr rtl="0"/>
            <a:r>
              <a:rPr lang="ru-RU" noProof="0"/>
              <a:t>Набор слайдов для презентации</a:t>
            </a:r>
          </a:p>
        </p:txBody>
      </p:sp>
      <p:sp>
        <p:nvSpPr>
          <p:cNvPr id="38" name="Номер слайда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ru-RU" noProof="0" smtClean="0"/>
              <a:t>‹#›</a:t>
            </a:fld>
            <a:endParaRPr lang="ru-RU" noProof="0"/>
          </a:p>
        </p:txBody>
      </p:sp>
    </p:spTree>
    <p:extLst>
      <p:ext uri="{BB962C8B-B14F-4D97-AF65-F5344CB8AC3E}">
        <p14:creationId xmlns:p14="http://schemas.microsoft.com/office/powerpoint/2010/main" val="2056323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rtArt">
    <p:bg>
      <p:bgRef idx="1001">
        <a:schemeClr val="bg1"/>
      </p:bgRef>
    </p:bg>
    <p:spTree>
      <p:nvGrpSpPr>
        <p:cNvPr id="1" name=""/>
        <p:cNvGrpSpPr/>
        <p:nvPr/>
      </p:nvGrpSpPr>
      <p:grpSpPr>
        <a:xfrm>
          <a:off x="0" y="0"/>
          <a:ext cx="0" cy="0"/>
          <a:chOff x="0" y="0"/>
          <a:chExt cx="0" cy="0"/>
        </a:xfrm>
      </p:grpSpPr>
      <p:sp>
        <p:nvSpPr>
          <p:cNvPr id="7" name="Заполнитель графического элемента SmartArt 6">
            <a:extLst>
              <a:ext uri="{FF2B5EF4-FFF2-40B4-BE49-F238E27FC236}">
                <a16:creationId xmlns:a16="http://schemas.microsoft.com/office/drawing/2014/main" id="{156CA116-0F6E-4EE9-B34F-03BA07161A7A}"/>
              </a:ext>
            </a:extLst>
          </p:cNvPr>
          <p:cNvSpPr>
            <a:spLocks noGrp="1"/>
          </p:cNvSpPr>
          <p:nvPr>
            <p:ph type="dgm" sz="quarter" idx="15" hasCustomPrompt="1"/>
          </p:nvPr>
        </p:nvSpPr>
        <p:spPr>
          <a:xfrm>
            <a:off x="838200" y="2136776"/>
            <a:ext cx="10515600" cy="3697645"/>
          </a:xfrm>
        </p:spPr>
        <p:txBody>
          <a:bodyPr rtlCol="0"/>
          <a:lstStyle>
            <a:lvl1pPr>
              <a:defRPr>
                <a:solidFill>
                  <a:schemeClr val="tx1">
                    <a:lumMod val="75000"/>
                    <a:lumOff val="25000"/>
                  </a:schemeClr>
                </a:solidFill>
              </a:defRPr>
            </a:lvl1pPr>
          </a:lstStyle>
          <a:p>
            <a:pPr rtl="0"/>
            <a:r>
              <a:rPr lang="ru-RU" noProof="0"/>
              <a:t>Щелкните значок, чтобы добавить графический элемент SmartArt</a:t>
            </a:r>
          </a:p>
        </p:txBody>
      </p:sp>
      <p:sp>
        <p:nvSpPr>
          <p:cNvPr id="2" name="Заголовок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rtlCol="0">
            <a:normAutofit/>
          </a:bodyPr>
          <a:lstStyle>
            <a:lvl1pPr algn="ctr">
              <a:defRPr lang="en-US" sz="2800" kern="1200"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ЩЕЛКНИТЕ, ЧТОБЫ ИЗМЕНИТЬ СТИЛЬ ЗАГОЛОВКА НА ОБРАЗЦЕ СЛАЙДА</a:t>
            </a:r>
          </a:p>
        </p:txBody>
      </p:sp>
      <p:sp>
        <p:nvSpPr>
          <p:cNvPr id="3" name="Дата 2">
            <a:extLst>
              <a:ext uri="{FF2B5EF4-FFF2-40B4-BE49-F238E27FC236}">
                <a16:creationId xmlns:a16="http://schemas.microsoft.com/office/drawing/2014/main" id="{7E085D26-FA83-4414-959E-98936A772670}"/>
              </a:ext>
            </a:extLst>
          </p:cNvPr>
          <p:cNvSpPr>
            <a:spLocks noGrp="1"/>
          </p:cNvSpPr>
          <p:nvPr>
            <p:ph type="dt" sz="half" idx="10"/>
          </p:nvPr>
        </p:nvSpPr>
        <p:spPr/>
        <p:txBody>
          <a:bodyPr rtlCol="0"/>
          <a:lstStyle>
            <a:lvl1pPr>
              <a:defRPr sz="900"/>
            </a:lvl1pPr>
          </a:lstStyle>
          <a:p>
            <a:pPr rtl="0"/>
            <a:r>
              <a:rPr lang="ru-RU" noProof="0"/>
              <a:t>20ГГ</a:t>
            </a:r>
          </a:p>
        </p:txBody>
      </p:sp>
      <p:sp>
        <p:nvSpPr>
          <p:cNvPr id="4" name="Нижний колонтитул 3">
            <a:extLst>
              <a:ext uri="{FF2B5EF4-FFF2-40B4-BE49-F238E27FC236}">
                <a16:creationId xmlns:a16="http://schemas.microsoft.com/office/drawing/2014/main" id="{1FB52E93-DE4C-4341-8D83-F0230E38B1A1}"/>
              </a:ext>
            </a:extLst>
          </p:cNvPr>
          <p:cNvSpPr>
            <a:spLocks noGrp="1"/>
          </p:cNvSpPr>
          <p:nvPr>
            <p:ph type="ftr" sz="quarter" idx="11"/>
          </p:nvPr>
        </p:nvSpPr>
        <p:spPr/>
        <p:txBody>
          <a:bodyPr rtlCol="0"/>
          <a:lstStyle>
            <a:lvl1pPr>
              <a:defRPr sz="900"/>
            </a:lvl1pPr>
          </a:lstStyle>
          <a:p>
            <a:pPr rtl="0"/>
            <a:r>
              <a:rPr lang="ru-RU" noProof="0"/>
              <a:t>Набор слайдов для презентации</a:t>
            </a:r>
          </a:p>
        </p:txBody>
      </p:sp>
      <p:cxnSp>
        <p:nvCxnSpPr>
          <p:cNvPr id="10" name="Прямая соединительная линия 9">
            <a:extLst>
              <a:ext uri="{FF2B5EF4-FFF2-40B4-BE49-F238E27FC236}">
                <a16:creationId xmlns:a16="http://schemas.microsoft.com/office/drawing/2014/main" id="{66988B2D-0240-4256-8268-4B9FF1E72363}"/>
              </a:ext>
            </a:extLst>
          </p:cNvPr>
          <p:cNvCxnSpPr>
            <a:cxnSpLocks/>
          </p:cNvCxnSpPr>
          <p:nvPr/>
        </p:nvCxnSpPr>
        <p:spPr>
          <a:xfrm flipV="1">
            <a:off x="0" y="0"/>
            <a:ext cx="2590800" cy="762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id="{D8EEAAE1-3D04-41C3-B2D2-B3BEF34C3B27}"/>
              </a:ext>
            </a:extLst>
          </p:cNvPr>
          <p:cNvCxnSpPr>
            <a:cxnSpLocks/>
          </p:cNvCxnSpPr>
          <p:nvPr/>
        </p:nvCxnSpPr>
        <p:spPr>
          <a:xfrm flipH="1">
            <a:off x="0" y="0"/>
            <a:ext cx="704850" cy="102790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Номер слайда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rtlCol="0"/>
          <a:lstStyle>
            <a:lvl1pPr>
              <a:defRPr sz="900"/>
            </a:lvl1pPr>
          </a:lstStyle>
          <a:p>
            <a:pPr rtl="0"/>
            <a:fld id="{B5CEABB6-07DC-46E8-9B57-56EC44A396E5}" type="slidenum">
              <a:rPr lang="ru-RU" noProof="0" smtClean="0"/>
              <a:t>‹#›</a:t>
            </a:fld>
            <a:endParaRPr lang="ru-RU" noProof="0"/>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лайд команды: 4 человека">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ЩЕЛКНИТЕ, ЧТОБЫ ИЗМЕНИТЬ СТИЛЬ ЗАГОЛОВКА НА ОБРАЗЦЕ СЛАЙДА</a:t>
            </a:r>
          </a:p>
        </p:txBody>
      </p:sp>
      <p:sp>
        <p:nvSpPr>
          <p:cNvPr id="11" name="Рисунок 10">
            <a:extLst>
              <a:ext uri="{FF2B5EF4-FFF2-40B4-BE49-F238E27FC236}">
                <a16:creationId xmlns:a16="http://schemas.microsoft.com/office/drawing/2014/main" id="{B0BDE76A-30A6-4268-9656-28A484C3DCC9}"/>
              </a:ext>
            </a:extLst>
          </p:cNvPr>
          <p:cNvSpPr>
            <a:spLocks noGrp="1"/>
          </p:cNvSpPr>
          <p:nvPr>
            <p:ph type="pic" sz="quarter" idx="14" hasCustomPrompt="1"/>
          </p:nvPr>
        </p:nvSpPr>
        <p:spPr>
          <a:xfrm>
            <a:off x="1487181" y="2886074"/>
            <a:ext cx="1845511" cy="1845511"/>
          </a:xfrm>
          <a:solidFill>
            <a:schemeClr val="bg1">
              <a:lumMod val="95000"/>
            </a:schemeClr>
          </a:solidFill>
        </p:spPr>
        <p:txBody>
          <a:bodyPr rtlCol="0">
            <a:normAutofit/>
          </a:bodyPr>
          <a:lstStyle>
            <a:lvl1pPr marL="0" indent="0" algn="l">
              <a:lnSpc>
                <a:spcPct val="100000"/>
              </a:lnSpc>
              <a:buNone/>
              <a:defRPr sz="1400">
                <a:solidFill>
                  <a:schemeClr val="tx1">
                    <a:lumMod val="75000"/>
                    <a:lumOff val="25000"/>
                  </a:schemeClr>
                </a:solidFill>
              </a:defRPr>
            </a:lvl1pPr>
          </a:lstStyle>
          <a:p>
            <a:pPr rtl="0"/>
            <a:r>
              <a:rPr lang="ru-RU" noProof="0"/>
              <a:t>Щелкните значок, чтобы добавить фото</a:t>
            </a:r>
          </a:p>
        </p:txBody>
      </p:sp>
      <p:sp>
        <p:nvSpPr>
          <p:cNvPr id="17" name="Рисунок 10">
            <a:extLst>
              <a:ext uri="{FF2B5EF4-FFF2-40B4-BE49-F238E27FC236}">
                <a16:creationId xmlns:a16="http://schemas.microsoft.com/office/drawing/2014/main" id="{C4CA5C9C-91D5-44B1-A82A-A49732B4691A}"/>
              </a:ext>
            </a:extLst>
          </p:cNvPr>
          <p:cNvSpPr>
            <a:spLocks noGrp="1"/>
          </p:cNvSpPr>
          <p:nvPr>
            <p:ph type="pic" sz="quarter" idx="15" hasCustomPrompt="1"/>
          </p:nvPr>
        </p:nvSpPr>
        <p:spPr>
          <a:xfrm>
            <a:off x="3836914" y="2886074"/>
            <a:ext cx="1845511" cy="1845511"/>
          </a:xfrm>
          <a:solidFill>
            <a:schemeClr val="bg1">
              <a:lumMod val="95000"/>
            </a:schemeClr>
          </a:solidFill>
        </p:spPr>
        <p:txBody>
          <a:bodyPr rtlCol="0">
            <a:normAutofit/>
          </a:bodyPr>
          <a:lstStyle>
            <a:lvl1pPr marL="0" indent="0" algn="l">
              <a:lnSpc>
                <a:spcPct val="100000"/>
              </a:lnSpc>
              <a:buNone/>
              <a:defRPr sz="1400">
                <a:solidFill>
                  <a:schemeClr val="tx1">
                    <a:lumMod val="75000"/>
                    <a:lumOff val="25000"/>
                  </a:schemeClr>
                </a:solidFill>
              </a:defRPr>
            </a:lvl1pPr>
          </a:lstStyle>
          <a:p>
            <a:pPr rtl="0"/>
            <a:r>
              <a:rPr lang="ru-RU" noProof="0"/>
              <a:t>Щелкните значок, чтобы добавить фото</a:t>
            </a:r>
          </a:p>
        </p:txBody>
      </p:sp>
      <p:sp>
        <p:nvSpPr>
          <p:cNvPr id="18" name="Рисунок 10">
            <a:extLst>
              <a:ext uri="{FF2B5EF4-FFF2-40B4-BE49-F238E27FC236}">
                <a16:creationId xmlns:a16="http://schemas.microsoft.com/office/drawing/2014/main" id="{4EBC7D6F-397D-4C5A-AA62-F683F88531A2}"/>
              </a:ext>
            </a:extLst>
          </p:cNvPr>
          <p:cNvSpPr>
            <a:spLocks noGrp="1"/>
          </p:cNvSpPr>
          <p:nvPr>
            <p:ph type="pic" sz="quarter" idx="16" hasCustomPrompt="1"/>
          </p:nvPr>
        </p:nvSpPr>
        <p:spPr>
          <a:xfrm>
            <a:off x="6327578" y="2886074"/>
            <a:ext cx="1845511" cy="1845511"/>
          </a:xfrm>
          <a:solidFill>
            <a:schemeClr val="bg1">
              <a:lumMod val="95000"/>
            </a:schemeClr>
          </a:solidFill>
        </p:spPr>
        <p:txBody>
          <a:bodyPr rtlCol="0">
            <a:normAutofit/>
          </a:bodyPr>
          <a:lstStyle>
            <a:lvl1pPr marL="0" indent="0">
              <a:buNone/>
              <a:defRPr sz="1400"/>
            </a:lvl1pPr>
            <a:lvl2pPr marL="457200" indent="0" algn="l">
              <a:lnSpc>
                <a:spcPct val="100000"/>
              </a:lnSpc>
              <a:buNone/>
              <a:defRPr sz="1400">
                <a:solidFill>
                  <a:schemeClr val="tx1">
                    <a:lumMod val="75000"/>
                    <a:lumOff val="25000"/>
                  </a:schemeClr>
                </a:solidFill>
              </a:defRPr>
            </a:lvl2pPr>
          </a:lstStyle>
          <a:p>
            <a:pPr lvl="0" rtl="0"/>
            <a:r>
              <a:rPr lang="ru-RU" noProof="0"/>
              <a:t>Щелкните значок, чтобы добавить фото</a:t>
            </a:r>
          </a:p>
        </p:txBody>
      </p:sp>
      <p:sp>
        <p:nvSpPr>
          <p:cNvPr id="19" name="Рисунок 10">
            <a:extLst>
              <a:ext uri="{FF2B5EF4-FFF2-40B4-BE49-F238E27FC236}">
                <a16:creationId xmlns:a16="http://schemas.microsoft.com/office/drawing/2014/main" id="{92E6B581-A522-4758-A9A4-8B9C7B860CF2}"/>
              </a:ext>
            </a:extLst>
          </p:cNvPr>
          <p:cNvSpPr>
            <a:spLocks noGrp="1"/>
          </p:cNvSpPr>
          <p:nvPr>
            <p:ph type="pic" sz="quarter" idx="17" hasCustomPrompt="1"/>
          </p:nvPr>
        </p:nvSpPr>
        <p:spPr>
          <a:xfrm>
            <a:off x="8747458" y="2886074"/>
            <a:ext cx="1845511" cy="1845511"/>
          </a:xfrm>
          <a:solidFill>
            <a:schemeClr val="bg1">
              <a:lumMod val="95000"/>
            </a:schemeClr>
          </a:solidFill>
        </p:spPr>
        <p:txBody>
          <a:bodyPr rtlCol="0">
            <a:normAutofit/>
          </a:bodyPr>
          <a:lstStyle>
            <a:lvl1pPr marL="0" indent="0" algn="l">
              <a:lnSpc>
                <a:spcPct val="100000"/>
              </a:lnSpc>
              <a:buNone/>
              <a:defRPr sz="1400">
                <a:solidFill>
                  <a:schemeClr val="tx1">
                    <a:lumMod val="75000"/>
                    <a:lumOff val="25000"/>
                  </a:schemeClr>
                </a:solidFill>
              </a:defRPr>
            </a:lvl1pPr>
          </a:lstStyle>
          <a:p>
            <a:pPr rtl="0"/>
            <a:r>
              <a:rPr lang="ru-RU" noProof="0"/>
              <a:t>Щелкните значок, чтобы добавить фото</a:t>
            </a:r>
          </a:p>
        </p:txBody>
      </p:sp>
      <p:sp>
        <p:nvSpPr>
          <p:cNvPr id="3" name="Текст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43248" y="5084524"/>
            <a:ext cx="2123743" cy="343061"/>
          </a:xfrm>
        </p:spPr>
        <p:txBody>
          <a:bodyPr rtlCol="0" anchor="ctr">
            <a:noAutofit/>
          </a:bodyPr>
          <a:lstStyle>
            <a:lvl1pPr marL="0" indent="0" algn="ctr">
              <a:buNone/>
              <a:defRPr lang="en-US" sz="14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3" name="Текст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692980" y="5099206"/>
            <a:ext cx="2135755" cy="343061"/>
          </a:xfrm>
        </p:spPr>
        <p:txBody>
          <a:bodyPr rtlCol="0" anchor="ctr">
            <a:noAutofit/>
          </a:bodyPr>
          <a:lstStyle>
            <a:lvl1pPr marL="0" indent="0" algn="ctr">
              <a:buNone/>
              <a:defRPr lang="en-US" sz="14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4" name="Текст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83644" y="5099206"/>
            <a:ext cx="2123743" cy="343061"/>
          </a:xfrm>
        </p:spPr>
        <p:txBody>
          <a:bodyPr rtlCol="0" anchor="ctr">
            <a:noAutofit/>
          </a:bodyPr>
          <a:lstStyle>
            <a:lvl1pPr marL="0" indent="0" algn="ctr">
              <a:buNone/>
              <a:defRPr lang="en-US" sz="14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5" name="Текст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03525" y="5084524"/>
            <a:ext cx="2123742" cy="343061"/>
          </a:xfrm>
        </p:spPr>
        <p:txBody>
          <a:bodyPr rtlCol="0" anchor="ctr">
            <a:noAutofit/>
          </a:bodyPr>
          <a:lstStyle>
            <a:lvl1pPr marL="0" indent="0" algn="ctr">
              <a:buNone/>
              <a:defRPr lang="en-US" sz="14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6" name="Текст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rtlCol="0" anchor="t">
            <a:noAutofit/>
          </a:bodyPr>
          <a:lstStyle>
            <a:lvl1pPr marL="0" indent="0" algn="ctr">
              <a:buNone/>
              <a:defRPr lang="en-US" sz="10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7" name="Текст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rtlCol="0" anchor="t">
            <a:noAutofit/>
          </a:bodyPr>
          <a:lstStyle>
            <a:lvl1pPr marL="0" indent="0" algn="ctr">
              <a:buNone/>
              <a:defRPr lang="en-US" sz="10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8" name="Текст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rtlCol="0" anchor="t">
            <a:noAutofit/>
          </a:bodyPr>
          <a:lstStyle>
            <a:lvl1pPr marL="0" indent="0" algn="ctr">
              <a:buNone/>
              <a:defRPr lang="en-US" sz="10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9" name="Текст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rtlCol="0" anchor="t">
            <a:noAutofit/>
          </a:bodyPr>
          <a:lstStyle>
            <a:lvl1pPr marL="0" indent="0" algn="ctr">
              <a:buNone/>
              <a:defRPr lang="en-US" sz="10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7" name="Дата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ru-RU" noProof="0"/>
              <a:t>20ГГ</a:t>
            </a:r>
          </a:p>
        </p:txBody>
      </p:sp>
      <p:sp>
        <p:nvSpPr>
          <p:cNvPr id="8" name="Нижний колонтитул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ru-RU" noProof="0"/>
              <a:t>Набор слайдов для презентации</a:t>
            </a:r>
          </a:p>
        </p:txBody>
      </p:sp>
      <p:sp>
        <p:nvSpPr>
          <p:cNvPr id="9" name="Номер слайда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ru-RU" noProof="0" smtClean="0"/>
              <a:t>‹#›</a:t>
            </a:fld>
            <a:endParaRPr lang="ru-RU" noProof="0"/>
          </a:p>
        </p:txBody>
      </p:sp>
      <p:cxnSp>
        <p:nvCxnSpPr>
          <p:cNvPr id="10" name="Прямая соединительная линия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Слайд команды: 8 человек">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bg1">
                    <a:lumMod val="75000"/>
                    <a:lumOff val="25000"/>
                  </a:schemeClr>
                </a:solidFill>
                <a:latin typeface="Arial" panose="020B0604020202020204" pitchFamily="34" charset="0"/>
                <a:ea typeface="+mj-ea"/>
                <a:cs typeface="+mj-cs"/>
              </a:defRPr>
            </a:lvl1pPr>
          </a:lstStyle>
          <a:p>
            <a:pPr rtl="0"/>
            <a:r>
              <a:rPr lang="ru-RU" noProof="0"/>
              <a:t>ЩЕЛКНИТЕ, ЧТОБЫ ИЗМЕНИТЬ СТИЛЬ ЗАГОЛОВКА НА ОБРАЗЦЕ СЛАЙДА</a:t>
            </a:r>
          </a:p>
        </p:txBody>
      </p:sp>
      <p:sp>
        <p:nvSpPr>
          <p:cNvPr id="11" name="Рисунок 10">
            <a:extLst>
              <a:ext uri="{FF2B5EF4-FFF2-40B4-BE49-F238E27FC236}">
                <a16:creationId xmlns:a16="http://schemas.microsoft.com/office/drawing/2014/main" id="{B0BDE76A-30A6-4268-9656-28A484C3DCC9}"/>
              </a:ext>
            </a:extLst>
          </p:cNvPr>
          <p:cNvSpPr>
            <a:spLocks noGrp="1"/>
          </p:cNvSpPr>
          <p:nvPr>
            <p:ph type="pic" sz="quarter" idx="14" hasCustomPrompt="1"/>
          </p:nvPr>
        </p:nvSpPr>
        <p:spPr>
          <a:xfrm>
            <a:off x="1877176" y="2428875"/>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ru-RU" noProof="0"/>
              <a:t>Щелкните значок, чтобы добавить фото</a:t>
            </a:r>
          </a:p>
        </p:txBody>
      </p:sp>
      <p:sp>
        <p:nvSpPr>
          <p:cNvPr id="17" name="Рисунок 10">
            <a:extLst>
              <a:ext uri="{FF2B5EF4-FFF2-40B4-BE49-F238E27FC236}">
                <a16:creationId xmlns:a16="http://schemas.microsoft.com/office/drawing/2014/main" id="{C4CA5C9C-91D5-44B1-A82A-A49732B4691A}"/>
              </a:ext>
            </a:extLst>
          </p:cNvPr>
          <p:cNvSpPr>
            <a:spLocks noGrp="1"/>
          </p:cNvSpPr>
          <p:nvPr>
            <p:ph type="pic" sz="quarter" idx="15" hasCustomPrompt="1"/>
          </p:nvPr>
        </p:nvSpPr>
        <p:spPr>
          <a:xfrm>
            <a:off x="4226270" y="2428875"/>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ru-RU" noProof="0"/>
              <a:t>Щелкните значок, чтобы добавить фото</a:t>
            </a:r>
          </a:p>
        </p:txBody>
      </p:sp>
      <p:sp>
        <p:nvSpPr>
          <p:cNvPr id="18" name="Рисунок 10">
            <a:extLst>
              <a:ext uri="{FF2B5EF4-FFF2-40B4-BE49-F238E27FC236}">
                <a16:creationId xmlns:a16="http://schemas.microsoft.com/office/drawing/2014/main" id="{4EBC7D6F-397D-4C5A-AA62-F683F88531A2}"/>
              </a:ext>
            </a:extLst>
          </p:cNvPr>
          <p:cNvSpPr>
            <a:spLocks noGrp="1"/>
          </p:cNvSpPr>
          <p:nvPr>
            <p:ph type="pic" sz="quarter" idx="16" hasCustomPrompt="1"/>
          </p:nvPr>
        </p:nvSpPr>
        <p:spPr>
          <a:xfrm>
            <a:off x="6716934" y="2428875"/>
            <a:ext cx="1066800" cy="1066800"/>
          </a:xfrm>
          <a:solidFill>
            <a:schemeClr val="tx1"/>
          </a:solidFill>
        </p:spPr>
        <p:txBody>
          <a:bodyPr rtlCol="0">
            <a:noAutofit/>
          </a:bodyPr>
          <a:lstStyle>
            <a:lvl1pPr marL="0" indent="0" algn="l">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rtl="0"/>
            <a:r>
              <a:rPr lang="ru-RU" noProof="0"/>
              <a:t>Щелкните значок, чтобы добавить фото</a:t>
            </a:r>
          </a:p>
        </p:txBody>
      </p:sp>
      <p:sp>
        <p:nvSpPr>
          <p:cNvPr id="19" name="Рисунок 10">
            <a:extLst>
              <a:ext uri="{FF2B5EF4-FFF2-40B4-BE49-F238E27FC236}">
                <a16:creationId xmlns:a16="http://schemas.microsoft.com/office/drawing/2014/main" id="{92E6B581-A522-4758-A9A4-8B9C7B860CF2}"/>
              </a:ext>
            </a:extLst>
          </p:cNvPr>
          <p:cNvSpPr>
            <a:spLocks noGrp="1"/>
          </p:cNvSpPr>
          <p:nvPr>
            <p:ph type="pic" sz="quarter" idx="17" hasCustomPrompt="1"/>
          </p:nvPr>
        </p:nvSpPr>
        <p:spPr>
          <a:xfrm>
            <a:off x="9136814" y="2428875"/>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ru-RU" noProof="0"/>
              <a:t>Щелкните значок, чтобы добавить фото</a:t>
            </a:r>
          </a:p>
        </p:txBody>
      </p:sp>
      <p:sp>
        <p:nvSpPr>
          <p:cNvPr id="3" name="Текст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6" name="Текст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3" name="Текст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7" name="Текст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4" name="Текст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8" name="Текст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5" name="Текст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9" name="Текст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55" name="Рисунок 10">
            <a:extLst>
              <a:ext uri="{FF2B5EF4-FFF2-40B4-BE49-F238E27FC236}">
                <a16:creationId xmlns:a16="http://schemas.microsoft.com/office/drawing/2014/main" id="{1EBAEB1D-A7F9-4F90-B642-4277D3802BAB}"/>
              </a:ext>
            </a:extLst>
          </p:cNvPr>
          <p:cNvSpPr>
            <a:spLocks noGrp="1"/>
          </p:cNvSpPr>
          <p:nvPr>
            <p:ph type="pic" sz="quarter" idx="26" hasCustomPrompt="1"/>
          </p:nvPr>
        </p:nvSpPr>
        <p:spPr>
          <a:xfrm>
            <a:off x="1877176" y="4287711"/>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ru-RU" noProof="0"/>
              <a:t>Щелкните значок, чтобы добавить фото</a:t>
            </a:r>
          </a:p>
        </p:txBody>
      </p:sp>
      <p:sp>
        <p:nvSpPr>
          <p:cNvPr id="56" name="Рисунок 10">
            <a:extLst>
              <a:ext uri="{FF2B5EF4-FFF2-40B4-BE49-F238E27FC236}">
                <a16:creationId xmlns:a16="http://schemas.microsoft.com/office/drawing/2014/main" id="{9461A69E-14C8-4325-89AF-D4257C1C05BA}"/>
              </a:ext>
            </a:extLst>
          </p:cNvPr>
          <p:cNvSpPr>
            <a:spLocks noGrp="1"/>
          </p:cNvSpPr>
          <p:nvPr>
            <p:ph type="pic" sz="quarter" idx="27" hasCustomPrompt="1"/>
          </p:nvPr>
        </p:nvSpPr>
        <p:spPr>
          <a:xfrm>
            <a:off x="4226270" y="4287711"/>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ru-RU" noProof="0"/>
              <a:t>Щелкните значок, чтобы добавить фото</a:t>
            </a:r>
          </a:p>
        </p:txBody>
      </p:sp>
      <p:sp>
        <p:nvSpPr>
          <p:cNvPr id="57" name="Рисунок 10">
            <a:extLst>
              <a:ext uri="{FF2B5EF4-FFF2-40B4-BE49-F238E27FC236}">
                <a16:creationId xmlns:a16="http://schemas.microsoft.com/office/drawing/2014/main" id="{0FB38616-82FB-4DAD-A82E-3777ACB41148}"/>
              </a:ext>
            </a:extLst>
          </p:cNvPr>
          <p:cNvSpPr>
            <a:spLocks noGrp="1"/>
          </p:cNvSpPr>
          <p:nvPr>
            <p:ph type="pic" sz="quarter" idx="28" hasCustomPrompt="1"/>
          </p:nvPr>
        </p:nvSpPr>
        <p:spPr>
          <a:xfrm>
            <a:off x="6716934" y="4287711"/>
            <a:ext cx="1066800" cy="1066800"/>
          </a:xfrm>
          <a:solidFill>
            <a:schemeClr val="tx1"/>
          </a:solidFill>
        </p:spPr>
        <p:txBody>
          <a:bodyPr rtlCol="0">
            <a:normAutofit/>
          </a:bodyPr>
          <a:lstStyle>
            <a:lvl1pPr marL="0" indent="0">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rtl="0"/>
            <a:r>
              <a:rPr lang="ru-RU" noProof="0"/>
              <a:t>Щелкните значок, чтобы добавить фото</a:t>
            </a:r>
          </a:p>
        </p:txBody>
      </p:sp>
      <p:sp>
        <p:nvSpPr>
          <p:cNvPr id="58" name="Рисунок 10">
            <a:extLst>
              <a:ext uri="{FF2B5EF4-FFF2-40B4-BE49-F238E27FC236}">
                <a16:creationId xmlns:a16="http://schemas.microsoft.com/office/drawing/2014/main" id="{622ED9F4-EB9B-4588-8501-BFECB846EE73}"/>
              </a:ext>
            </a:extLst>
          </p:cNvPr>
          <p:cNvSpPr>
            <a:spLocks noGrp="1"/>
          </p:cNvSpPr>
          <p:nvPr>
            <p:ph type="pic" sz="quarter" idx="29" hasCustomPrompt="1"/>
          </p:nvPr>
        </p:nvSpPr>
        <p:spPr>
          <a:xfrm>
            <a:off x="9136814" y="4287711"/>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ru-RU" noProof="0"/>
              <a:t>Щелкните значок, чтобы добавить фото</a:t>
            </a:r>
          </a:p>
        </p:txBody>
      </p:sp>
      <p:sp>
        <p:nvSpPr>
          <p:cNvPr id="54" name="Текст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62" name="Текст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59" name="Текст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63" name="Текст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60" name="Текст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64" name="Текст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61" name="Текст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65" name="Текст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7" name="Дата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solidFill>
                  <a:srgbClr val="898989"/>
                </a:solidFill>
              </a:defRPr>
            </a:lvl1pPr>
          </a:lstStyle>
          <a:p>
            <a:pPr rtl="0"/>
            <a:r>
              <a:rPr lang="ru-RU" noProof="0"/>
              <a:t>20ГГ</a:t>
            </a:r>
          </a:p>
        </p:txBody>
      </p:sp>
      <p:sp>
        <p:nvSpPr>
          <p:cNvPr id="8" name="Нижний колонтитул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solidFill>
                  <a:srgbClr val="898989"/>
                </a:solidFill>
              </a:defRPr>
            </a:lvl1pPr>
          </a:lstStyle>
          <a:p>
            <a:pPr rtl="0"/>
            <a:r>
              <a:rPr lang="ru-RU" noProof="0"/>
              <a:t>Набор слайдов для презентации</a:t>
            </a:r>
          </a:p>
        </p:txBody>
      </p:sp>
      <p:sp>
        <p:nvSpPr>
          <p:cNvPr id="9" name="Номер слайда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solidFill>
                  <a:srgbClr val="898989"/>
                </a:solidFill>
              </a:defRPr>
            </a:lvl1pPr>
          </a:lstStyle>
          <a:p>
            <a:pPr rtl="0"/>
            <a:fld id="{B5CEABB6-07DC-46E8-9B57-56EC44A396E5}" type="slidenum">
              <a:rPr lang="ru-RU" noProof="0" smtClean="0"/>
              <a:t>‹#›</a:t>
            </a:fld>
            <a:endParaRPr lang="ru-RU" noProof="0"/>
          </a:p>
        </p:txBody>
      </p:sp>
      <p:pic>
        <p:nvPicPr>
          <p:cNvPr id="13" name="Графический объект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Графический объект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содержимое">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ЩЕЛКНИТЕ, ЧТОБЫ ИЗМЕНИТЬ СТИЛЬ ЗАГОЛОВКА НА ОБРАЗЦЕ СЛАЙДА</a:t>
            </a:r>
          </a:p>
        </p:txBody>
      </p:sp>
      <p:sp>
        <p:nvSpPr>
          <p:cNvPr id="11" name="Объект 10">
            <a:extLst>
              <a:ext uri="{FF2B5EF4-FFF2-40B4-BE49-F238E27FC236}">
                <a16:creationId xmlns:a16="http://schemas.microsoft.com/office/drawing/2014/main" id="{ADC2540D-94C4-405B-8607-0CEDD6F54B9C}"/>
              </a:ext>
            </a:extLst>
          </p:cNvPr>
          <p:cNvSpPr>
            <a:spLocks noGrp="1"/>
          </p:cNvSpPr>
          <p:nvPr>
            <p:ph sz="quarter" idx="21" hasCustomPrompt="1"/>
          </p:nvPr>
        </p:nvSpPr>
        <p:spPr>
          <a:xfrm>
            <a:off x="1075447" y="2370670"/>
            <a:ext cx="1856232" cy="1664208"/>
          </a:xfrm>
        </p:spPr>
        <p:txBody>
          <a:bodyPr rtlCol="0">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rtl="0"/>
            <a:r>
              <a:rPr lang="ru-RU" noProof="0"/>
              <a:t>Щелкните, чтобы добавить содержимое</a:t>
            </a:r>
          </a:p>
        </p:txBody>
      </p:sp>
      <p:sp>
        <p:nvSpPr>
          <p:cNvPr id="3" name="Текст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a:t>
            </a:r>
          </a:p>
        </p:txBody>
      </p:sp>
      <p:sp>
        <p:nvSpPr>
          <p:cNvPr id="17" name="Текст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rtlCol="0" anchor="b">
            <a:noAutofit/>
          </a:bodyPr>
          <a:lstStyle>
            <a:lvl1pPr marL="0" indent="0" algn="ctr">
              <a:buNone/>
              <a:defRPr lang="en-US" sz="14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4" name="Объект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200" y="5120722"/>
            <a:ext cx="2330726" cy="853167"/>
          </a:xfrm>
        </p:spPr>
        <p:txBody>
          <a:bodyPr lIns="0" rIns="0" rtlCol="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ru-RU" noProof="0"/>
              <a:t>Щелкните, чтобы изменить стили текста образца слайда</a:t>
            </a:r>
          </a:p>
        </p:txBody>
      </p:sp>
      <p:sp>
        <p:nvSpPr>
          <p:cNvPr id="24" name="Объект 10">
            <a:extLst>
              <a:ext uri="{FF2B5EF4-FFF2-40B4-BE49-F238E27FC236}">
                <a16:creationId xmlns:a16="http://schemas.microsoft.com/office/drawing/2014/main" id="{11C6EC54-ADFA-4CFF-9E9B-DC7E96C854C2}"/>
              </a:ext>
            </a:extLst>
          </p:cNvPr>
          <p:cNvSpPr>
            <a:spLocks noGrp="1"/>
          </p:cNvSpPr>
          <p:nvPr>
            <p:ph sz="quarter" idx="22" hasCustomPrompt="1"/>
          </p:nvPr>
        </p:nvSpPr>
        <p:spPr>
          <a:xfrm>
            <a:off x="3805651" y="2370670"/>
            <a:ext cx="1856232" cy="1664208"/>
          </a:xfrm>
        </p:spPr>
        <p:txBody>
          <a:bodyPr rtlCol="0">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rtl="0"/>
            <a:r>
              <a:rPr lang="ru-RU" noProof="0"/>
              <a:t>Щелкните, чтобы добавить содержимое</a:t>
            </a:r>
          </a:p>
        </p:txBody>
      </p:sp>
      <p:sp>
        <p:nvSpPr>
          <p:cNvPr id="5" name="Текст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a:t>
            </a:r>
          </a:p>
        </p:txBody>
      </p:sp>
      <p:sp>
        <p:nvSpPr>
          <p:cNvPr id="18" name="Текст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rtlCol="0" anchor="b">
            <a:noAutofit/>
          </a:bodyPr>
          <a:lstStyle>
            <a:lvl1pPr marL="0" indent="0" algn="ctr">
              <a:buNone/>
              <a:defRPr lang="en-US" sz="14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ru-RU" noProof="0"/>
              <a:t>ЩЕЛКНИТЕ, ЧТОБЫ ИЗМЕНИТЬ</a:t>
            </a:r>
          </a:p>
        </p:txBody>
      </p:sp>
      <p:sp>
        <p:nvSpPr>
          <p:cNvPr id="6" name="Объект 5">
            <a:extLst>
              <a:ext uri="{FF2B5EF4-FFF2-40B4-BE49-F238E27FC236}">
                <a16:creationId xmlns:a16="http://schemas.microsoft.com/office/drawing/2014/main" id="{B36EE64B-44BF-4634-97BC-5ED74C6DF280}"/>
              </a:ext>
            </a:extLst>
          </p:cNvPr>
          <p:cNvSpPr>
            <a:spLocks noGrp="1"/>
          </p:cNvSpPr>
          <p:nvPr>
            <p:ph sz="quarter" idx="4" hasCustomPrompt="1"/>
          </p:nvPr>
        </p:nvSpPr>
        <p:spPr>
          <a:xfrm>
            <a:off x="3562665" y="5120722"/>
            <a:ext cx="2342205" cy="853167"/>
          </a:xfrm>
        </p:spPr>
        <p:txBody>
          <a:bodyPr lIns="0" rIns="0" rtlCol="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ru-RU" noProof="0"/>
              <a:t>Щелкните, чтобы изменить стили текста образца слайда</a:t>
            </a:r>
          </a:p>
        </p:txBody>
      </p:sp>
      <p:sp>
        <p:nvSpPr>
          <p:cNvPr id="25" name="Объект 10">
            <a:extLst>
              <a:ext uri="{FF2B5EF4-FFF2-40B4-BE49-F238E27FC236}">
                <a16:creationId xmlns:a16="http://schemas.microsoft.com/office/drawing/2014/main" id="{1B6DD41C-FCE2-4AC6-A235-2FF1B905DAAD}"/>
              </a:ext>
            </a:extLst>
          </p:cNvPr>
          <p:cNvSpPr>
            <a:spLocks noGrp="1"/>
          </p:cNvSpPr>
          <p:nvPr>
            <p:ph sz="quarter" idx="23" hasCustomPrompt="1"/>
          </p:nvPr>
        </p:nvSpPr>
        <p:spPr>
          <a:xfrm>
            <a:off x="6530117" y="2370670"/>
            <a:ext cx="1856232" cy="1664208"/>
          </a:xfrm>
        </p:spPr>
        <p:txBody>
          <a:bodyPr rtlCol="0">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rtl="0"/>
            <a:r>
              <a:rPr lang="ru-RU" noProof="0"/>
              <a:t>Щелкните, чтобы добавить содержимое</a:t>
            </a:r>
          </a:p>
        </p:txBody>
      </p:sp>
      <p:sp>
        <p:nvSpPr>
          <p:cNvPr id="21" name="Текст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a:t>
            </a:r>
          </a:p>
        </p:txBody>
      </p:sp>
      <p:sp>
        <p:nvSpPr>
          <p:cNvPr id="19" name="Текст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rtlCol="0" anchor="b">
            <a:noAutofit/>
          </a:bodyPr>
          <a:lstStyle>
            <a:lvl1pPr marL="0" indent="0" algn="ctr">
              <a:buNone/>
              <a:defRPr lang="en-US" sz="14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2" name="Объект 3">
            <a:extLst>
              <a:ext uri="{FF2B5EF4-FFF2-40B4-BE49-F238E27FC236}">
                <a16:creationId xmlns:a16="http://schemas.microsoft.com/office/drawing/2014/main" id="{C464A9BD-B815-4632-8F54-6EB70E48BAFF}"/>
              </a:ext>
            </a:extLst>
          </p:cNvPr>
          <p:cNvSpPr>
            <a:spLocks noGrp="1"/>
          </p:cNvSpPr>
          <p:nvPr>
            <p:ph sz="half" idx="14" hasCustomPrompt="1"/>
          </p:nvPr>
        </p:nvSpPr>
        <p:spPr>
          <a:xfrm>
            <a:off x="6298609" y="5120722"/>
            <a:ext cx="2330726" cy="853167"/>
          </a:xfrm>
        </p:spPr>
        <p:txBody>
          <a:bodyPr lIns="0" rIns="0" rtlCol="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ru-RU" noProof="0"/>
              <a:t>Щелкните, чтобы изменить стили текста образца слайда</a:t>
            </a:r>
          </a:p>
        </p:txBody>
      </p:sp>
      <p:sp>
        <p:nvSpPr>
          <p:cNvPr id="26" name="Объект 10">
            <a:extLst>
              <a:ext uri="{FF2B5EF4-FFF2-40B4-BE49-F238E27FC236}">
                <a16:creationId xmlns:a16="http://schemas.microsoft.com/office/drawing/2014/main" id="{CEB4C3DB-E51E-4479-90C2-DFE5DB4B2482}"/>
              </a:ext>
            </a:extLst>
          </p:cNvPr>
          <p:cNvSpPr>
            <a:spLocks noGrp="1"/>
          </p:cNvSpPr>
          <p:nvPr>
            <p:ph sz="quarter" idx="24" hasCustomPrompt="1"/>
          </p:nvPr>
        </p:nvSpPr>
        <p:spPr>
          <a:xfrm>
            <a:off x="9260321" y="2370670"/>
            <a:ext cx="1856232" cy="1664208"/>
          </a:xfrm>
        </p:spPr>
        <p:txBody>
          <a:bodyPr rtlCol="0">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rtl="0"/>
            <a:r>
              <a:rPr lang="ru-RU" noProof="0"/>
              <a:t>Щелкните, чтобы добавить содержимое</a:t>
            </a:r>
          </a:p>
        </p:txBody>
      </p:sp>
      <p:sp>
        <p:nvSpPr>
          <p:cNvPr id="14" name="Текст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a:t>
            </a:r>
          </a:p>
        </p:txBody>
      </p:sp>
      <p:sp>
        <p:nvSpPr>
          <p:cNvPr id="23" name="Текст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rtlCol="0" anchor="b">
            <a:noAutofit/>
          </a:bodyPr>
          <a:lstStyle>
            <a:lvl1pPr marL="0" indent="0" algn="ctr">
              <a:buNone/>
              <a:defRPr lang="en-US" sz="14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cxnSp>
        <p:nvCxnSpPr>
          <p:cNvPr id="16" name="Прямая соединительная линия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Объект 3">
            <a:extLst>
              <a:ext uri="{FF2B5EF4-FFF2-40B4-BE49-F238E27FC236}">
                <a16:creationId xmlns:a16="http://schemas.microsoft.com/office/drawing/2014/main" id="{492F9083-A886-4EEB-94D6-1FAE6DC33000}"/>
              </a:ext>
            </a:extLst>
          </p:cNvPr>
          <p:cNvSpPr>
            <a:spLocks noGrp="1"/>
          </p:cNvSpPr>
          <p:nvPr>
            <p:ph sz="half" idx="16" hasCustomPrompt="1"/>
          </p:nvPr>
        </p:nvSpPr>
        <p:spPr>
          <a:xfrm>
            <a:off x="9023074" y="5120366"/>
            <a:ext cx="2330726" cy="853167"/>
          </a:xfrm>
        </p:spPr>
        <p:txBody>
          <a:bodyPr lIns="0" rIns="0" rtlCol="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ru-RU" noProof="0"/>
              <a:t>Щелкните, чтобы изменить стили текста образца слайда</a:t>
            </a:r>
          </a:p>
        </p:txBody>
      </p:sp>
      <p:sp>
        <p:nvSpPr>
          <p:cNvPr id="7" name="Дата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ru-RU" noProof="0"/>
              <a:t>20ГГ</a:t>
            </a:r>
          </a:p>
        </p:txBody>
      </p:sp>
      <p:sp>
        <p:nvSpPr>
          <p:cNvPr id="8" name="Нижний колонтитул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ru-RU" noProof="0"/>
              <a:t>Набор слайдов для презентации</a:t>
            </a:r>
          </a:p>
        </p:txBody>
      </p:sp>
      <p:sp>
        <p:nvSpPr>
          <p:cNvPr id="9" name="Номер слайда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ru-RU" noProof="0" smtClean="0"/>
              <a:t>‹#›</a:t>
            </a:fld>
            <a:endParaRPr lang="ru-RU" noProof="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Сводк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rtlCol="0" anchor="b">
            <a:normAutofit/>
          </a:bodyPr>
          <a:lstStyle>
            <a:lvl1pPr>
              <a:defRPr lang="en-US" sz="2800" kern="1200" cap="all"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ОБРАЗЕЦ ЗАГОЛОВКА</a:t>
            </a:r>
          </a:p>
        </p:txBody>
      </p:sp>
      <p:sp>
        <p:nvSpPr>
          <p:cNvPr id="3" name="Текст 2">
            <a:extLst>
              <a:ext uri="{FF2B5EF4-FFF2-40B4-BE49-F238E27FC236}">
                <a16:creationId xmlns:a16="http://schemas.microsoft.com/office/drawing/2014/main" id="{92FD4279-EA62-4397-878A-73F4948DB176}"/>
              </a:ext>
            </a:extLst>
          </p:cNvPr>
          <p:cNvSpPr>
            <a:spLocks noGrp="1"/>
          </p:cNvSpPr>
          <p:nvPr>
            <p:ph type="body" idx="1" hasCustomPrompt="1"/>
          </p:nvPr>
        </p:nvSpPr>
        <p:spPr>
          <a:xfrm>
            <a:off x="5476875" y="3682546"/>
            <a:ext cx="5111750" cy="1525588"/>
          </a:xfrm>
        </p:spPr>
        <p:txBody>
          <a:bodyPr rtlCol="0" anchor="b">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Щелкните, чтобы изменить стили текста образца слайда</a:t>
            </a:r>
          </a:p>
        </p:txBody>
      </p:sp>
      <p:cxnSp>
        <p:nvCxnSpPr>
          <p:cNvPr id="23" name="Прямая соединительная линия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Дата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rtlCol="0"/>
          <a:lstStyle>
            <a:lvl1pPr>
              <a:defRPr sz="900"/>
            </a:lvl1pPr>
          </a:lstStyle>
          <a:p>
            <a:pPr rtl="0"/>
            <a:r>
              <a:rPr lang="ru-RU" noProof="0"/>
              <a:t>20ГГ</a:t>
            </a:r>
          </a:p>
        </p:txBody>
      </p:sp>
      <p:sp>
        <p:nvSpPr>
          <p:cNvPr id="22" name="Нижний колонтитул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rtlCol="0"/>
          <a:lstStyle>
            <a:lvl1pPr>
              <a:defRPr sz="900"/>
            </a:lvl1pPr>
          </a:lstStyle>
          <a:p>
            <a:pPr rtl="0"/>
            <a:r>
              <a:rPr lang="ru-RU" noProof="0"/>
              <a:t>Набор слайдов для презентации</a:t>
            </a:r>
          </a:p>
        </p:txBody>
      </p:sp>
      <p:sp>
        <p:nvSpPr>
          <p:cNvPr id="24" name="Номер слайда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ru-RU" noProof="0" smtClean="0"/>
              <a:t>‹#›</a:t>
            </a:fld>
            <a:endParaRPr lang="ru-RU" noProof="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Заключение">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rtlCol="0" anchor="b">
            <a:noAutofit/>
          </a:bodyPr>
          <a:lstStyle>
            <a:lvl1pPr algn="l">
              <a:defRPr sz="3200" spc="150" baseline="0">
                <a:solidFill>
                  <a:schemeClr val="tx1">
                    <a:lumMod val="75000"/>
                    <a:lumOff val="25000"/>
                  </a:schemeClr>
                </a:solidFill>
              </a:defRPr>
            </a:lvl1pPr>
          </a:lstStyle>
          <a:p>
            <a:pPr rtl="0"/>
            <a:r>
              <a:rPr lang="ru-RU" noProof="0"/>
              <a:t>СТИЛЬ ОБРАЗЦА ЗАГОЛОВКА</a:t>
            </a:r>
          </a:p>
        </p:txBody>
      </p:sp>
      <p:sp>
        <p:nvSpPr>
          <p:cNvPr id="3" name="Подзаголовок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rtlCol="0">
            <a:normAutofit/>
          </a:bodyPr>
          <a:lstStyle>
            <a:lvl1pPr marL="0" indent="0" algn="l">
              <a:lnSpc>
                <a:spcPct val="150000"/>
              </a:lnSpc>
              <a:buNone/>
              <a:defRPr sz="1400" spc="5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p>
        </p:txBody>
      </p:sp>
      <p:pic>
        <p:nvPicPr>
          <p:cNvPr id="6" name="Графический объект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Дата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rtlCol="0"/>
          <a:lstStyle>
            <a:lvl1pPr>
              <a:defRPr sz="900"/>
            </a:lvl1pPr>
          </a:lstStyle>
          <a:p>
            <a:pPr rtl="0"/>
            <a:r>
              <a:rPr lang="ru-RU" noProof="0"/>
              <a:t>20ГГ</a:t>
            </a:r>
          </a:p>
        </p:txBody>
      </p:sp>
      <p:sp>
        <p:nvSpPr>
          <p:cNvPr id="10" name="Нижний колонтитул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rtlCol="0"/>
          <a:lstStyle>
            <a:lvl1pPr>
              <a:defRPr sz="900"/>
            </a:lvl1pPr>
          </a:lstStyle>
          <a:p>
            <a:pPr rtl="0"/>
            <a:r>
              <a:rPr lang="ru-RU" noProof="0"/>
              <a:t>Набор слайдов для презентации</a:t>
            </a:r>
          </a:p>
        </p:txBody>
      </p:sp>
      <p:sp>
        <p:nvSpPr>
          <p:cNvPr id="11" name="Номер слайда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rtlCol="0"/>
          <a:lstStyle>
            <a:lvl1pPr>
              <a:defRPr sz="900"/>
            </a:lvl1pPr>
          </a:lstStyle>
          <a:p>
            <a:pPr rtl="0"/>
            <a:fld id="{B5CEABB6-07DC-46E8-9B57-56EC44A396E5}" type="slidenum">
              <a:rPr lang="ru-RU" noProof="0" smtClean="0"/>
              <a:t>‹#›</a:t>
            </a:fld>
            <a:endParaRPr lang="ru-RU" noProof="0"/>
          </a:p>
        </p:txBody>
      </p:sp>
    </p:spTree>
    <p:extLst>
      <p:ext uri="{BB962C8B-B14F-4D97-AF65-F5344CB8AC3E}">
        <p14:creationId xmlns:p14="http://schemas.microsoft.com/office/powerpoint/2010/main" val="429355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Повестка дня">
    <p:bg>
      <p:bgPr>
        <a:solidFill>
          <a:schemeClr val="bg1"/>
        </a:solidFill>
        <a:effectLst/>
      </p:bgPr>
    </p:bg>
    <p:spTree>
      <p:nvGrpSpPr>
        <p:cNvPr id="1" name=""/>
        <p:cNvGrpSpPr/>
        <p:nvPr/>
      </p:nvGrpSpPr>
      <p:grpSpPr>
        <a:xfrm>
          <a:off x="0" y="0"/>
          <a:ext cx="0" cy="0"/>
          <a:chOff x="0" y="0"/>
          <a:chExt cx="0" cy="0"/>
        </a:xfrm>
      </p:grpSpPr>
      <p:pic>
        <p:nvPicPr>
          <p:cNvPr id="8" name="Графический объект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Заголовок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rtlCol="0" anchor="b">
            <a:normAutofit/>
          </a:bodyPr>
          <a:lstStyle>
            <a:lvl1pPr>
              <a:defRPr sz="2800" spc="150" baseline="0">
                <a:solidFill>
                  <a:schemeClr val="tx1">
                    <a:lumMod val="75000"/>
                    <a:lumOff val="25000"/>
                  </a:schemeClr>
                </a:solidFill>
              </a:defRPr>
            </a:lvl1pPr>
          </a:lstStyle>
          <a:p>
            <a:pPr rtl="0"/>
            <a:r>
              <a:rPr lang="ru-RU" noProof="0"/>
              <a:t>СТИЛЬ ОБРАЗЦА ЗАГОЛОВКА</a:t>
            </a:r>
          </a:p>
        </p:txBody>
      </p:sp>
      <p:sp>
        <p:nvSpPr>
          <p:cNvPr id="3" name="Объект 2">
            <a:extLst>
              <a:ext uri="{FF2B5EF4-FFF2-40B4-BE49-F238E27FC236}">
                <a16:creationId xmlns:a16="http://schemas.microsoft.com/office/drawing/2014/main" id="{2DA41CE6-5A88-4C5C-B2A4-6A5D2153B16F}"/>
              </a:ext>
            </a:extLst>
          </p:cNvPr>
          <p:cNvSpPr>
            <a:spLocks noGrp="1"/>
          </p:cNvSpPr>
          <p:nvPr>
            <p:ph idx="1" hasCustomPrompt="1"/>
          </p:nvPr>
        </p:nvSpPr>
        <p:spPr>
          <a:xfrm>
            <a:off x="1333499" y="2924175"/>
            <a:ext cx="3171825" cy="2519363"/>
          </a:xfrm>
        </p:spPr>
        <p:txBody>
          <a:bodyPr rtlCol="0">
            <a:normAutofit/>
          </a:bodyPr>
          <a:lstStyle>
            <a:lvl1pPr marL="0" indent="0">
              <a:lnSpc>
                <a:spcPct val="120000"/>
              </a:lnSpc>
              <a:spcBef>
                <a:spcPts val="1000"/>
              </a:spcBef>
              <a:buNone/>
              <a:defRPr sz="1400">
                <a:solidFill>
                  <a:schemeClr val="tx1">
                    <a:lumMod val="75000"/>
                    <a:lumOff val="25000"/>
                  </a:schemeClr>
                </a:solidFill>
              </a:defRPr>
            </a:lvl1pPr>
            <a:lvl2pPr marL="457200" indent="0">
              <a:lnSpc>
                <a:spcPct val="120000"/>
              </a:lnSpc>
              <a:spcBef>
                <a:spcPts val="1000"/>
              </a:spcBef>
              <a:buNone/>
              <a:defRPr sz="1400">
                <a:solidFill>
                  <a:schemeClr val="tx1">
                    <a:lumMod val="75000"/>
                    <a:lumOff val="25000"/>
                  </a:schemeClr>
                </a:solidFill>
              </a:defRPr>
            </a:lvl2pPr>
            <a:lvl3pPr marL="914400" indent="0">
              <a:lnSpc>
                <a:spcPct val="120000"/>
              </a:lnSpc>
              <a:spcBef>
                <a:spcPts val="1000"/>
              </a:spcBef>
              <a:buNone/>
              <a:defRPr sz="1400">
                <a:solidFill>
                  <a:schemeClr val="tx1">
                    <a:lumMod val="75000"/>
                    <a:lumOff val="25000"/>
                  </a:schemeClr>
                </a:solidFill>
              </a:defRPr>
            </a:lvl3pPr>
            <a:lvl4pPr marL="1371600" indent="0">
              <a:lnSpc>
                <a:spcPct val="120000"/>
              </a:lnSpc>
              <a:spcBef>
                <a:spcPts val="1000"/>
              </a:spcBef>
              <a:buNone/>
              <a:defRPr sz="1400">
                <a:solidFill>
                  <a:schemeClr val="tx1">
                    <a:lumMod val="75000"/>
                    <a:lumOff val="25000"/>
                  </a:schemeClr>
                </a:solidFill>
              </a:defRPr>
            </a:lvl4pPr>
            <a:lvl5pPr marL="1828800" indent="0">
              <a:lnSpc>
                <a:spcPct val="120000"/>
              </a:lnSpc>
              <a:spcBef>
                <a:spcPts val="1000"/>
              </a:spcBef>
              <a:buNone/>
              <a:defRPr sz="1400">
                <a:solidFill>
                  <a:schemeClr val="tx1">
                    <a:lumMod val="75000"/>
                    <a:lumOff val="25000"/>
                  </a:schemeClr>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rtlCol="0"/>
          <a:lstStyle>
            <a:lvl1pPr>
              <a:defRPr sz="900"/>
            </a:lvl1pPr>
          </a:lstStyle>
          <a:p>
            <a:pPr rtl="0"/>
            <a:r>
              <a:rPr lang="ru-RU" noProof="0"/>
              <a:t>20XX</a:t>
            </a:r>
          </a:p>
        </p:txBody>
      </p:sp>
      <p:sp>
        <p:nvSpPr>
          <p:cNvPr id="5" name="Нижний колонтитул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rtlCol="0"/>
          <a:lstStyle>
            <a:lvl1pPr>
              <a:defRPr sz="900"/>
            </a:lvl1pPr>
          </a:lstStyle>
          <a:p>
            <a:pPr rtl="0"/>
            <a:r>
              <a:rPr lang="ru-RU" noProof="0"/>
              <a:t>Набор слайдов для презентации</a:t>
            </a:r>
          </a:p>
        </p:txBody>
      </p:sp>
      <p:sp>
        <p:nvSpPr>
          <p:cNvPr id="6" name="Номер слайда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rtlCol="0"/>
          <a:lstStyle>
            <a:lvl1pPr>
              <a:defRPr sz="900"/>
            </a:lvl1pPr>
          </a:lstStyle>
          <a:p>
            <a:pPr rtl="0"/>
            <a:fld id="{B5CEABB6-07DC-46E8-9B57-56EC44A396E5}" type="slidenum">
              <a:rPr lang="ru-RU" noProof="0" smtClean="0"/>
              <a:t>‹#›</a:t>
            </a:fld>
            <a:endParaRPr lang="ru-RU" noProof="0"/>
          </a:p>
        </p:txBody>
      </p:sp>
    </p:spTree>
    <p:extLst>
      <p:ext uri="{BB962C8B-B14F-4D97-AF65-F5344CB8AC3E}">
        <p14:creationId xmlns:p14="http://schemas.microsoft.com/office/powerpoint/2010/main" val="2631270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Временная шкала">
    <p:spTree>
      <p:nvGrpSpPr>
        <p:cNvPr id="1" name=""/>
        <p:cNvGrpSpPr/>
        <p:nvPr/>
      </p:nvGrpSpPr>
      <p:grpSpPr>
        <a:xfrm>
          <a:off x="0" y="0"/>
          <a:ext cx="0" cy="0"/>
          <a:chOff x="0" y="0"/>
          <a:chExt cx="0" cy="0"/>
        </a:xfrm>
      </p:grpSpPr>
      <p:sp>
        <p:nvSpPr>
          <p:cNvPr id="12" name="Графический объект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pPr rtl="0"/>
            <a:endParaRPr lang="ru-RU" noProof="0">
              <a:latin typeface="Arial" panose="020B0604020202020204" pitchFamily="34" charset="0"/>
            </a:endParaRPr>
          </a:p>
        </p:txBody>
      </p:sp>
      <p:sp>
        <p:nvSpPr>
          <p:cNvPr id="2" name="Заголовок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rtlCol="0">
            <a:normAutofit/>
          </a:bodyPr>
          <a:lstStyle>
            <a:lvl1pPr>
              <a:defRPr lang="en-US" sz="2800" kern="1200" cap="all"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ЩЕЛКНИТЕ, ЧТОБЫ ИЗМЕНИТЬ ЗАГОЛОВОК</a:t>
            </a:r>
          </a:p>
        </p:txBody>
      </p:sp>
      <p:sp>
        <p:nvSpPr>
          <p:cNvPr id="16" name="Текст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rtlCol="0" anchor="ctr">
            <a:noAutofit/>
          </a:bodyPr>
          <a:lstStyle>
            <a:lvl1pPr marL="0" indent="0" algn="r">
              <a:buNone/>
              <a:defRPr sz="1600" cap="all" spc="150" baseline="0">
                <a:solidFill>
                  <a:schemeClr val="tx1">
                    <a:lumMod val="75000"/>
                    <a:lumOff val="25000"/>
                  </a:schemeClr>
                </a:solidFill>
              </a:defRPr>
            </a:lvl1pPr>
          </a:lstStyle>
          <a:p>
            <a:pPr lvl="0" rtl="0"/>
            <a:r>
              <a:rPr lang="ru-RU" noProof="0"/>
              <a:t>ЩЕЛКНИТЕ, ЧТОБЫ ИЗМЕНИТЬ СТИЛЬ ТЕКСТА НА ОБРАЗЦЕ СЛАЙДА</a:t>
            </a:r>
          </a:p>
        </p:txBody>
      </p:sp>
      <p:sp>
        <p:nvSpPr>
          <p:cNvPr id="17" name="Текст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rtlCol="0" anchor="ctr">
            <a:noAutofit/>
          </a:bodyPr>
          <a:lstStyle>
            <a:lvl1pPr marL="0" indent="0" algn="r">
              <a:buNone/>
              <a:defRPr sz="1600" cap="all" spc="150" baseline="0">
                <a:solidFill>
                  <a:schemeClr val="tx1">
                    <a:lumMod val="75000"/>
                    <a:lumOff val="25000"/>
                  </a:schemeClr>
                </a:solidFill>
              </a:defRPr>
            </a:lvl1pPr>
          </a:lstStyle>
          <a:p>
            <a:pPr lvl="0" rtl="0"/>
            <a:r>
              <a:rPr lang="ru-RU" noProof="0"/>
              <a:t>ЩЕЛКНИТЕ, ЧТОБЫ ИЗМЕНИТЬ СТИЛЬ ТЕКСТА НА ОБРАЗЦЕ СЛАЙДА</a:t>
            </a:r>
          </a:p>
        </p:txBody>
      </p:sp>
      <p:sp>
        <p:nvSpPr>
          <p:cNvPr id="18" name="Текст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rtlCol="0" anchor="ctr">
            <a:noAutofit/>
          </a:bodyPr>
          <a:lstStyle>
            <a:lvl1pPr marL="0" indent="0" algn="r">
              <a:buNone/>
              <a:defRPr sz="1600" cap="all" spc="150" baseline="0">
                <a:solidFill>
                  <a:schemeClr val="tx1">
                    <a:lumMod val="75000"/>
                    <a:lumOff val="25000"/>
                  </a:schemeClr>
                </a:solidFill>
              </a:defRPr>
            </a:lvl1pPr>
          </a:lstStyle>
          <a:p>
            <a:pPr lvl="0" rtl="0"/>
            <a:r>
              <a:rPr lang="ru-RU" noProof="0"/>
              <a:t>ЩЕЛКНИТЕ, ЧТОБЫ ИЗМЕНИТЬ СТИЛЬ ТЕКСТА НА ОБРАЗЦЕ СЛАЙДА</a:t>
            </a:r>
          </a:p>
        </p:txBody>
      </p:sp>
      <p:sp>
        <p:nvSpPr>
          <p:cNvPr id="19" name="Текст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rtlCol="0" anchor="ctr">
            <a:noAutofit/>
          </a:bodyPr>
          <a:lstStyle>
            <a:lvl1pPr marL="0" indent="0" algn="r">
              <a:buNone/>
              <a:defRPr sz="1600" cap="all" spc="150" baseline="0">
                <a:solidFill>
                  <a:schemeClr val="tx1">
                    <a:lumMod val="75000"/>
                    <a:lumOff val="25000"/>
                  </a:schemeClr>
                </a:solidFill>
              </a:defRPr>
            </a:lvl1pPr>
          </a:lstStyle>
          <a:p>
            <a:pPr lvl="0" rtl="0"/>
            <a:r>
              <a:rPr lang="ru-RU" noProof="0"/>
              <a:t>ЩЕЛКНИТЕ, ЧТОБЫ ИЗМЕНИТЬ СТИЛЬ ТЕКСТА НА ОБРАЗЦЕ СЛАЙДА</a:t>
            </a:r>
          </a:p>
        </p:txBody>
      </p:sp>
      <p:sp>
        <p:nvSpPr>
          <p:cNvPr id="34" name="Текст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rtlCol="0" anchor="t">
            <a:normAutofit/>
          </a:bodyPr>
          <a:lstStyle>
            <a:lvl1pPr marL="0" indent="0" algn="l">
              <a:lnSpc>
                <a:spcPct val="100000"/>
              </a:lnSpc>
              <a:buNone/>
              <a:defRPr sz="1400" spc="50" baseline="0">
                <a:solidFill>
                  <a:schemeClr val="tx1">
                    <a:lumMod val="75000"/>
                    <a:lumOff val="25000"/>
                  </a:schemeClr>
                </a:solidFill>
              </a:defRPr>
            </a:lvl1pPr>
          </a:lstStyle>
          <a:p>
            <a:pPr lvl="0" rtl="0"/>
            <a:r>
              <a:rPr lang="ru-RU" noProof="0"/>
              <a:t>Щелкните, чтобы изменить стиль текста на образце слайда</a:t>
            </a:r>
          </a:p>
        </p:txBody>
      </p:sp>
      <p:sp>
        <p:nvSpPr>
          <p:cNvPr id="35" name="Текст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82564"/>
            <a:ext cx="5539095" cy="1010842"/>
          </a:xfrm>
        </p:spPr>
        <p:txBody>
          <a:bodyPr rtlCol="0" anchor="t">
            <a:normAutofit/>
          </a:bodyPr>
          <a:lstStyle>
            <a:lvl1pPr marL="0" indent="0" algn="l">
              <a:lnSpc>
                <a:spcPct val="100000"/>
              </a:lnSpc>
              <a:buNone/>
              <a:defRPr sz="1400" spc="50" baseline="0">
                <a:solidFill>
                  <a:schemeClr val="tx1">
                    <a:lumMod val="75000"/>
                    <a:lumOff val="25000"/>
                  </a:schemeClr>
                </a:solidFill>
              </a:defRPr>
            </a:lvl1pPr>
          </a:lstStyle>
          <a:p>
            <a:pPr lvl="0" rtl="0"/>
            <a:r>
              <a:rPr lang="ru-RU" noProof="0"/>
              <a:t>Щелкните, чтобы изменить стиль текста на образце слайда</a:t>
            </a:r>
          </a:p>
        </p:txBody>
      </p:sp>
      <p:sp>
        <p:nvSpPr>
          <p:cNvPr id="36" name="Текст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rtlCol="0" anchor="t">
            <a:normAutofit/>
          </a:bodyPr>
          <a:lstStyle>
            <a:lvl1pPr marL="0" indent="0" algn="l">
              <a:lnSpc>
                <a:spcPct val="100000"/>
              </a:lnSpc>
              <a:buNone/>
              <a:defRPr sz="1400" spc="50" baseline="0">
                <a:solidFill>
                  <a:schemeClr val="tx1">
                    <a:lumMod val="75000"/>
                    <a:lumOff val="25000"/>
                  </a:schemeClr>
                </a:solidFill>
              </a:defRPr>
            </a:lvl1pPr>
          </a:lstStyle>
          <a:p>
            <a:pPr lvl="0" rtl="0"/>
            <a:r>
              <a:rPr lang="ru-RU" noProof="0"/>
              <a:t>Щелкните, чтобы изменить стиль текста на образце слайда</a:t>
            </a:r>
          </a:p>
        </p:txBody>
      </p:sp>
      <p:sp>
        <p:nvSpPr>
          <p:cNvPr id="37" name="Текст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rtlCol="0" anchor="t">
            <a:normAutofit/>
          </a:bodyPr>
          <a:lstStyle>
            <a:lvl1pPr marL="0" indent="0" algn="l">
              <a:lnSpc>
                <a:spcPct val="100000"/>
              </a:lnSpc>
              <a:buNone/>
              <a:defRPr sz="1400" spc="50" baseline="0">
                <a:solidFill>
                  <a:schemeClr val="tx1">
                    <a:lumMod val="75000"/>
                    <a:lumOff val="25000"/>
                  </a:schemeClr>
                </a:solidFill>
              </a:defRPr>
            </a:lvl1pPr>
          </a:lstStyle>
          <a:p>
            <a:pPr lvl="0" rtl="0"/>
            <a:r>
              <a:rPr lang="ru-RU" noProof="0"/>
              <a:t>Щелкните, чтобы изменить стиль текста на образце слайда</a:t>
            </a:r>
          </a:p>
        </p:txBody>
      </p:sp>
      <p:cxnSp>
        <p:nvCxnSpPr>
          <p:cNvPr id="3" name="Прямая соединительная линия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4" name="Прямая соединительная линия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8" name="Прямая соединительная линия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9" name="Прямая соединительная линия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sp>
        <p:nvSpPr>
          <p:cNvPr id="5" name="Дата 4">
            <a:extLst>
              <a:ext uri="{FF2B5EF4-FFF2-40B4-BE49-F238E27FC236}">
                <a16:creationId xmlns:a16="http://schemas.microsoft.com/office/drawing/2014/main" id="{874DC36F-5D3E-439D-80B5-32633FC34434}"/>
              </a:ext>
            </a:extLst>
          </p:cNvPr>
          <p:cNvSpPr>
            <a:spLocks noGrp="1"/>
          </p:cNvSpPr>
          <p:nvPr>
            <p:ph type="dt" sz="half" idx="10"/>
          </p:nvPr>
        </p:nvSpPr>
        <p:spPr/>
        <p:txBody>
          <a:bodyPr rtlCol="0"/>
          <a:lstStyle>
            <a:lvl1pPr>
              <a:defRPr sz="900">
                <a:solidFill>
                  <a:srgbClr val="898989"/>
                </a:solidFill>
              </a:defRPr>
            </a:lvl1pPr>
          </a:lstStyle>
          <a:p>
            <a:pPr rtl="0"/>
            <a:r>
              <a:rPr lang="ru-RU" noProof="0"/>
              <a:t>20XX г.</a:t>
            </a:r>
          </a:p>
        </p:txBody>
      </p:sp>
      <p:sp>
        <p:nvSpPr>
          <p:cNvPr id="6" name="Нижний колонтитул 5">
            <a:extLst>
              <a:ext uri="{FF2B5EF4-FFF2-40B4-BE49-F238E27FC236}">
                <a16:creationId xmlns:a16="http://schemas.microsoft.com/office/drawing/2014/main" id="{6C710A8A-CEC9-4787-A745-C28DD965F7DD}"/>
              </a:ext>
            </a:extLst>
          </p:cNvPr>
          <p:cNvSpPr>
            <a:spLocks noGrp="1"/>
          </p:cNvSpPr>
          <p:nvPr>
            <p:ph type="ftr" sz="quarter" idx="11"/>
          </p:nvPr>
        </p:nvSpPr>
        <p:spPr>
          <a:xfrm>
            <a:off x="6155823" y="6356350"/>
            <a:ext cx="1808712" cy="365125"/>
          </a:xfrm>
        </p:spPr>
        <p:txBody>
          <a:bodyPr rtlCol="0"/>
          <a:lstStyle>
            <a:lvl1pPr algn="l">
              <a:defRPr sz="900"/>
            </a:lvl1pPr>
          </a:lstStyle>
          <a:p>
            <a:pPr rtl="0"/>
            <a:r>
              <a:rPr lang="ru-RU" noProof="0"/>
              <a:t>Набор слайдов для презентации</a:t>
            </a:r>
          </a:p>
        </p:txBody>
      </p:sp>
      <p:sp>
        <p:nvSpPr>
          <p:cNvPr id="7" name="Номер слайда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rtlCol="0"/>
          <a:lstStyle>
            <a:lvl1pPr>
              <a:defRPr sz="900"/>
            </a:lvl1pPr>
          </a:lstStyle>
          <a:p>
            <a:pPr rtl="0"/>
            <a:fld id="{B5CEABB6-07DC-46E8-9B57-56EC44A396E5}" type="slidenum">
              <a:rPr lang="ru-RU" noProof="0" smtClean="0"/>
              <a:t>‹#›</a:t>
            </a:fld>
            <a:endParaRPr lang="ru-RU" noProof="0"/>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Содержимое с 3 столбцами">
    <p:bg>
      <p:bgPr>
        <a:solidFill>
          <a:schemeClr val="accent2"/>
        </a:solidFill>
        <a:effectLst/>
      </p:bgPr>
    </p:bg>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ЩЕЛКНИТЕ, ЧТОБЫ ИЗМЕНИТЬ СТИЛЬ ЗАГОЛОВКА НА ОБРАЗЦЕ СЛАЙДА</a:t>
            </a:r>
          </a:p>
        </p:txBody>
      </p:sp>
      <p:sp>
        <p:nvSpPr>
          <p:cNvPr id="15" name="Текст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rtlCol="0">
            <a:normAutofit/>
          </a:bodyPr>
          <a:lstStyle>
            <a:lvl1pPr marL="0" indent="0" algn="ctr">
              <a:buNone/>
              <a:defRPr lang="en-US" sz="2000" kern="1200"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17" name="Текст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rtlCol="0">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31" name="Текст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rtlCol="0">
            <a:normAutofit/>
          </a:bodyPr>
          <a:lstStyle>
            <a:lvl1pPr marL="0" indent="0" algn="ctr">
              <a:buNone/>
              <a:defRPr lang="en-US" sz="2000" kern="1200" spc="150" baseline="0" dirty="0">
                <a:solidFill>
                  <a:schemeClr val="tx1">
                    <a:lumMod val="75000"/>
                    <a:lumOff val="25000"/>
                  </a:schemeClr>
                </a:solidFill>
                <a:latin typeface="Arial" panose="020B0604020202020204" pitchFamily="34" charset="0"/>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ru-RU" noProof="0"/>
              <a:t>ЩЕЛКНИТЕ, ЧТОБЫ ДОБАВИТЬ ПОДЗАГОЛОВОК</a:t>
            </a:r>
          </a:p>
        </p:txBody>
      </p:sp>
      <p:sp>
        <p:nvSpPr>
          <p:cNvPr id="32" name="Текст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rtlCol="0">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33" name="Текст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rtlCol="0">
            <a:normAutofit/>
          </a:bodyPr>
          <a:lstStyle>
            <a:lvl1pPr marL="0" indent="0" algn="ctr">
              <a:buNone/>
              <a:defRPr lang="en-US" sz="2000" kern="1200" spc="150" baseline="0" dirty="0">
                <a:solidFill>
                  <a:schemeClr val="tx1">
                    <a:lumMod val="75000"/>
                    <a:lumOff val="25000"/>
                  </a:schemeClr>
                </a:solidFill>
                <a:latin typeface="Arial" panose="020B0604020202020204" pitchFamily="34" charset="0"/>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ru-RU" noProof="0"/>
              <a:t>ЩЕЛКНИТЕ, ЧТОБЫ ДОБАВИТЬ ПОДЗАГОЛОВОК</a:t>
            </a:r>
          </a:p>
        </p:txBody>
      </p:sp>
      <p:sp>
        <p:nvSpPr>
          <p:cNvPr id="34" name="Текст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rtlCol="0">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12" name="Текст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rtlCol="0">
            <a:normAutofit/>
          </a:bodyPr>
          <a:lstStyle>
            <a:lvl1pPr marL="0" indent="0" algn="ctr">
              <a:buNone/>
              <a:defRPr lang="en-US" sz="2000" kern="1200" spc="150" baseline="0" dirty="0">
                <a:solidFill>
                  <a:schemeClr val="tx1">
                    <a:lumMod val="75000"/>
                    <a:lumOff val="25000"/>
                  </a:schemeClr>
                </a:solidFill>
                <a:latin typeface="Arial" panose="020B0604020202020204" pitchFamily="34" charset="0"/>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ru-RU" noProof="0"/>
              <a:t>ЩЕЛКНИТЕ, ЧТОБЫ ДОБАВИТЬ ПОДЗАГОЛОВОК</a:t>
            </a:r>
          </a:p>
        </p:txBody>
      </p:sp>
      <p:sp>
        <p:nvSpPr>
          <p:cNvPr id="13" name="Текст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rtlCol="0">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3" name="Дата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p>
            <a:pPr rtl="0"/>
            <a:r>
              <a:rPr lang="ru-RU" noProof="0"/>
              <a:t>20ГГ</a:t>
            </a:r>
          </a:p>
        </p:txBody>
      </p:sp>
      <p:sp>
        <p:nvSpPr>
          <p:cNvPr id="4" name="Нижний колонтитул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ru-RU" noProof="0"/>
              <a:t>Набор слайдов для презентации</a:t>
            </a:r>
          </a:p>
        </p:txBody>
      </p:sp>
      <p:sp>
        <p:nvSpPr>
          <p:cNvPr id="5" name="Номер слайда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ru-RU" noProof="0" smtClean="0"/>
              <a:t>‹#›</a:t>
            </a:fld>
            <a:endParaRPr lang="ru-RU" noProof="0"/>
          </a:p>
        </p:txBody>
      </p:sp>
      <p:cxnSp>
        <p:nvCxnSpPr>
          <p:cNvPr id="2" name="Прямая соединительная линия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p:spPr>
        <p:style>
          <a:lnRef idx="1">
            <a:schemeClr val="accent1"/>
          </a:lnRef>
          <a:fillRef idx="0">
            <a:schemeClr val="accent1"/>
          </a:fillRef>
          <a:effectRef idx="0">
            <a:schemeClr val="accent1"/>
          </a:effectRef>
          <a:fontRef idx="minor">
            <a:schemeClr val="tx1"/>
          </a:fontRef>
        </p:style>
      </p:cxnSp>
      <p:pic>
        <p:nvPicPr>
          <p:cNvPr id="7" name="Графический объект 6">
            <a:extLst>
              <a:ext uri="{FF2B5EF4-FFF2-40B4-BE49-F238E27FC236}">
                <a16:creationId xmlns:a16="http://schemas.microsoft.com/office/drawing/2014/main" id="{64D564EB-CA78-42C6-AD76-3C4E7B3AEA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8" name="Графический объект 7">
            <a:extLst>
              <a:ext uri="{FF2B5EF4-FFF2-40B4-BE49-F238E27FC236}">
                <a16:creationId xmlns:a16="http://schemas.microsoft.com/office/drawing/2014/main" id="{1CFFBB3A-BDCF-4878-8D04-E8BB9A050E71}"/>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Содержимое с 2 столбцами">
    <p:bg>
      <p:bgPr>
        <a:solidFill>
          <a:schemeClr val="bg1"/>
        </a:solidFill>
        <a:effectLst/>
      </p:bgPr>
    </p:bg>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rtlCol="0" anchor="b">
            <a:normAutofit/>
          </a:bodyPr>
          <a:lstStyle>
            <a:lvl1pPr algn="l">
              <a:defRPr lang="en-US" sz="2800" kern="1200"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ЩЕЛКНИТЕ, ЧТОБЫ ИЗМЕНИТЬ СТИЛЬ ЗАГОЛОВКА НА ОБРАЗЦЕ СЛАЙДА</a:t>
            </a:r>
          </a:p>
        </p:txBody>
      </p:sp>
      <p:sp>
        <p:nvSpPr>
          <p:cNvPr id="15" name="Текст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rtlCol="0">
            <a:normAutofit/>
          </a:bodyPr>
          <a:lstStyle>
            <a:lvl1pPr marL="0" indent="0">
              <a:buNone/>
              <a:defRPr lang="en-US" sz="2000" kern="1200"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17" name="Текст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16" name="Текст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rtlCol="0">
            <a:normAutofit/>
          </a:bodyPr>
          <a:lstStyle>
            <a:lvl1pPr marL="0" indent="0">
              <a:buNone/>
              <a:defRPr lang="en-US" sz="2000" kern="1200"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18" name="Текст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19" name="Текст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rtlCol="0">
            <a:normAutofit/>
          </a:bodyPr>
          <a:lstStyle>
            <a:lvl1pPr marL="0" indent="0">
              <a:buNone/>
              <a:defRPr lang="en-US" sz="2000" kern="1200"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20" name="Текст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23" name="Текст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rtlCol="0">
            <a:normAutofit/>
          </a:bodyPr>
          <a:lstStyle>
            <a:lvl1pPr marL="0" indent="0">
              <a:buNone/>
              <a:defRPr lang="en-US" sz="2000" kern="1200"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24" name="Текст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3" name="Дата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rtlCol="0"/>
          <a:lstStyle>
            <a:lvl1pPr>
              <a:defRPr sz="900"/>
            </a:lvl1pPr>
          </a:lstStyle>
          <a:p>
            <a:pPr rtl="0"/>
            <a:r>
              <a:rPr lang="ru-RU" noProof="0"/>
              <a:t>20ГГ</a:t>
            </a:r>
          </a:p>
        </p:txBody>
      </p:sp>
      <p:sp>
        <p:nvSpPr>
          <p:cNvPr id="4" name="Нижний колонтитул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rtlCol="0"/>
          <a:lstStyle>
            <a:lvl1pPr>
              <a:defRPr sz="900"/>
            </a:lvl1pPr>
          </a:lstStyle>
          <a:p>
            <a:pPr rtl="0"/>
            <a:r>
              <a:rPr lang="ru-RU" noProof="0"/>
              <a:t>Набор слайдов для презентации</a:t>
            </a:r>
          </a:p>
        </p:txBody>
      </p:sp>
      <p:sp>
        <p:nvSpPr>
          <p:cNvPr id="5" name="Номер слайда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rtlCol="0"/>
          <a:lstStyle>
            <a:lvl1pPr>
              <a:defRPr sz="900"/>
            </a:lvl1pPr>
          </a:lstStyle>
          <a:p>
            <a:pPr rtl="0"/>
            <a:fld id="{B5CEABB6-07DC-46E8-9B57-56EC44A396E5}" type="slidenum">
              <a:rPr lang="ru-RU" noProof="0" smtClean="0"/>
              <a:pPr/>
              <a:t>‹#›</a:t>
            </a:fld>
            <a:endParaRPr lang="ru-RU" noProof="0"/>
          </a:p>
        </p:txBody>
      </p:sp>
      <p:pic>
        <p:nvPicPr>
          <p:cNvPr id="2" name="Графический объект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Вступление">
    <p:bg>
      <p:bgPr>
        <a:solidFill>
          <a:schemeClr val="accent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rtlCol="0" anchor="b">
            <a:normAutofit/>
          </a:bodyPr>
          <a:lstStyle>
            <a:lvl1pPr>
              <a:defRPr lang="en-US" sz="2800" kern="1200"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ОБРАЗЕЦ ЗАГОЛОВКА</a:t>
            </a:r>
          </a:p>
        </p:txBody>
      </p:sp>
      <p:sp>
        <p:nvSpPr>
          <p:cNvPr id="3" name="Текст 2">
            <a:extLst>
              <a:ext uri="{FF2B5EF4-FFF2-40B4-BE49-F238E27FC236}">
                <a16:creationId xmlns:a16="http://schemas.microsoft.com/office/drawing/2014/main" id="{92FD4279-EA62-4397-878A-73F4948DB176}"/>
              </a:ext>
            </a:extLst>
          </p:cNvPr>
          <p:cNvSpPr>
            <a:spLocks noGrp="1"/>
          </p:cNvSpPr>
          <p:nvPr>
            <p:ph type="body" idx="1" hasCustomPrompt="1"/>
          </p:nvPr>
        </p:nvSpPr>
        <p:spPr>
          <a:xfrm>
            <a:off x="1362075" y="3660774"/>
            <a:ext cx="5111750" cy="1525588"/>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Щелкните, чтобы изменить стили текста образца слайда</a:t>
            </a:r>
          </a:p>
        </p:txBody>
      </p:sp>
      <p:cxnSp>
        <p:nvCxnSpPr>
          <p:cNvPr id="14" name="Прямая соединительная линия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Дата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rtlCol="0"/>
          <a:lstStyle>
            <a:lvl1pPr>
              <a:defRPr sz="900"/>
            </a:lvl1pPr>
          </a:lstStyle>
          <a:p>
            <a:pPr rtl="0"/>
            <a:r>
              <a:rPr lang="ru-RU" noProof="0"/>
              <a:t>20ГГ</a:t>
            </a:r>
          </a:p>
        </p:txBody>
      </p:sp>
      <p:sp>
        <p:nvSpPr>
          <p:cNvPr id="10" name="Нижний колонтитул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rtlCol="0"/>
          <a:lstStyle>
            <a:lvl1pPr>
              <a:defRPr sz="900"/>
            </a:lvl1pPr>
          </a:lstStyle>
          <a:p>
            <a:pPr rtl="0"/>
            <a:r>
              <a:rPr lang="ru-RU" noProof="0"/>
              <a:t>Набор слайдов для презентации</a:t>
            </a:r>
          </a:p>
        </p:txBody>
      </p:sp>
      <p:sp>
        <p:nvSpPr>
          <p:cNvPr id="11" name="Номер слайда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ru-RU" noProof="0" smtClean="0"/>
              <a:t>‹#›</a:t>
            </a:fld>
            <a:endParaRPr lang="ru-RU" noProof="0"/>
          </a:p>
        </p:txBody>
      </p:sp>
    </p:spTree>
    <p:extLst>
      <p:ext uri="{BB962C8B-B14F-4D97-AF65-F5344CB8AC3E}">
        <p14:creationId xmlns:p14="http://schemas.microsoft.com/office/powerpoint/2010/main" val="12932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Разрыв раздела">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rtlCol="0" anchor="ctr">
            <a:noAutofit/>
          </a:bodyPr>
          <a:lstStyle>
            <a:lvl1pPr algn="l">
              <a:defRPr sz="3600" spc="150" baseline="0">
                <a:solidFill>
                  <a:schemeClr val="tx1">
                    <a:lumMod val="75000"/>
                    <a:lumOff val="25000"/>
                  </a:schemeClr>
                </a:solidFill>
              </a:defRPr>
            </a:lvl1pPr>
          </a:lstStyle>
          <a:p>
            <a:pPr rtl="0"/>
            <a:r>
              <a:rPr lang="ru-RU" noProof="0"/>
              <a:t>ЩЕЛКНИТЕ, ЧТОБЫ ИЗМЕНИТЬ СТИЛЬ ЗАГОЛОВКА НА ОБРАЗЦЕ СЛАЙДА</a:t>
            </a:r>
          </a:p>
        </p:txBody>
      </p:sp>
      <p:pic>
        <p:nvPicPr>
          <p:cNvPr id="5" name="Графический объект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Цитата">
    <p:spTree>
      <p:nvGrpSpPr>
        <p:cNvPr id="1" name=""/>
        <p:cNvGrpSpPr/>
        <p:nvPr/>
      </p:nvGrpSpPr>
      <p:grpSpPr>
        <a:xfrm>
          <a:off x="0" y="0"/>
          <a:ext cx="0" cy="0"/>
          <a:chOff x="0" y="0"/>
          <a:chExt cx="0" cy="0"/>
        </a:xfrm>
      </p:grpSpPr>
      <p:pic>
        <p:nvPicPr>
          <p:cNvPr id="7" name="Графический объект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Заголовок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rtlCol="0" anchor="t">
            <a:normAutofit/>
          </a:bodyPr>
          <a:lstStyle>
            <a:lvl1pPr>
              <a:defRPr lang="en-US" sz="2800" kern="1200" cap="all"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СТИЛЬ ОБРАЗЦА ЗАГОЛОВКА</a:t>
            </a:r>
          </a:p>
        </p:txBody>
      </p:sp>
      <p:cxnSp>
        <p:nvCxnSpPr>
          <p:cNvPr id="9" name="Прямая соединительная линия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Текст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12" name="Текст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13" name="Текст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14" name="Текст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15" name="Текст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16" name="Текст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17" name="Дата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rtlCol="0"/>
          <a:lstStyle>
            <a:lvl1pPr>
              <a:defRPr sz="900"/>
            </a:lvl1pPr>
          </a:lstStyle>
          <a:p>
            <a:pPr rtl="0"/>
            <a:r>
              <a:rPr lang="ru-RU" noProof="0"/>
              <a:t>20ГГ</a:t>
            </a:r>
          </a:p>
        </p:txBody>
      </p:sp>
      <p:sp>
        <p:nvSpPr>
          <p:cNvPr id="18" name="Нижний колонтитул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rtlCol="0"/>
          <a:lstStyle>
            <a:lvl1pPr>
              <a:defRPr sz="900"/>
            </a:lvl1pPr>
          </a:lstStyle>
          <a:p>
            <a:pPr rtl="0"/>
            <a:r>
              <a:rPr lang="ru-RU" noProof="0"/>
              <a:t>Набор слайдов для презентации</a:t>
            </a:r>
          </a:p>
        </p:txBody>
      </p:sp>
      <p:sp>
        <p:nvSpPr>
          <p:cNvPr id="19" name="Номер слайда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rtlCol="0"/>
          <a:lstStyle>
            <a:lvl1pPr>
              <a:defRPr sz="900"/>
            </a:lvl1pPr>
          </a:lstStyle>
          <a:p>
            <a:pPr rtl="0"/>
            <a:fld id="{B5CEABB6-07DC-46E8-9B57-56EC44A396E5}" type="slidenum">
              <a:rPr lang="ru-RU" noProof="0" smtClean="0"/>
              <a:pPr/>
              <a:t>‹#›</a:t>
            </a:fld>
            <a:endParaRPr lang="ru-RU" noProof="0"/>
          </a:p>
        </p:txBody>
      </p:sp>
    </p:spTree>
    <p:extLst>
      <p:ext uri="{BB962C8B-B14F-4D97-AF65-F5344CB8AC3E}">
        <p14:creationId xmlns:p14="http://schemas.microsoft.com/office/powerpoint/2010/main" val="26479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Три объекта">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cap="all"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ОБРАЗЕЦ ЗАГОЛОВКА</a:t>
            </a:r>
          </a:p>
        </p:txBody>
      </p:sp>
      <p:sp>
        <p:nvSpPr>
          <p:cNvPr id="3" name="Текст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rtlCol="0" anchor="b">
            <a:noAutofit/>
          </a:bodyPr>
          <a:lstStyle>
            <a:lvl1pPr marL="0" indent="0">
              <a:buNone/>
              <a:defRPr lang="en-US" sz="2000" kern="1200" cap="all"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ОБРАЗЕЦ ТЕКСТА</a:t>
            </a:r>
          </a:p>
        </p:txBody>
      </p:sp>
      <p:sp>
        <p:nvSpPr>
          <p:cNvPr id="4" name="Объект 3">
            <a:extLst>
              <a:ext uri="{FF2B5EF4-FFF2-40B4-BE49-F238E27FC236}">
                <a16:creationId xmlns:a16="http://schemas.microsoft.com/office/drawing/2014/main" id="{AC9B20CF-6B91-4562-B799-0ABDAEBC0D2A}"/>
              </a:ext>
            </a:extLst>
          </p:cNvPr>
          <p:cNvSpPr>
            <a:spLocks noGrp="1"/>
          </p:cNvSpPr>
          <p:nvPr>
            <p:ph sz="half" idx="2" hasCustomPrompt="1"/>
          </p:nvPr>
        </p:nvSpPr>
        <p:spPr>
          <a:xfrm>
            <a:off x="1243104" y="3834606"/>
            <a:ext cx="2882475" cy="1997867"/>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Текст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rtlCol="0" anchor="b">
            <a:noAutofit/>
          </a:bodyPr>
          <a:lstStyle>
            <a:lvl1pPr marL="0" indent="0">
              <a:buNone/>
              <a:defRPr lang="en-US" sz="2000" kern="1200" cap="all"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ru-RU" noProof="0"/>
              <a:t>ЩЕЛКНИТЕ, ЧТОБЫ ИЗМЕНИТЬ ОБРАЗЕЦ ТЕКСТА</a:t>
            </a:r>
          </a:p>
        </p:txBody>
      </p:sp>
      <p:sp>
        <p:nvSpPr>
          <p:cNvPr id="6" name="Объект 5">
            <a:extLst>
              <a:ext uri="{FF2B5EF4-FFF2-40B4-BE49-F238E27FC236}">
                <a16:creationId xmlns:a16="http://schemas.microsoft.com/office/drawing/2014/main" id="{B36EE64B-44BF-4634-97BC-5ED74C6DF280}"/>
              </a:ext>
            </a:extLst>
          </p:cNvPr>
          <p:cNvSpPr>
            <a:spLocks noGrp="1"/>
          </p:cNvSpPr>
          <p:nvPr>
            <p:ph sz="quarter" idx="4" hasCustomPrompt="1"/>
          </p:nvPr>
        </p:nvSpPr>
        <p:spPr>
          <a:xfrm>
            <a:off x="4647665" y="3834606"/>
            <a:ext cx="2896671" cy="1997867"/>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21" name="Текст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rtlCol="0" anchor="b">
            <a:noAutofit/>
          </a:bodyPr>
          <a:lstStyle>
            <a:lvl1pPr marL="0" indent="0">
              <a:buNone/>
              <a:defRPr lang="en-US" sz="2000" kern="1200" cap="all"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ОБРАЗЕЦ ТЕКСТА</a:t>
            </a:r>
          </a:p>
        </p:txBody>
      </p:sp>
      <p:sp>
        <p:nvSpPr>
          <p:cNvPr id="22" name="Объект 3">
            <a:extLst>
              <a:ext uri="{FF2B5EF4-FFF2-40B4-BE49-F238E27FC236}">
                <a16:creationId xmlns:a16="http://schemas.microsoft.com/office/drawing/2014/main" id="{C464A9BD-B815-4632-8F54-6EB70E48BAFF}"/>
              </a:ext>
            </a:extLst>
          </p:cNvPr>
          <p:cNvSpPr>
            <a:spLocks noGrp="1"/>
          </p:cNvSpPr>
          <p:nvPr>
            <p:ph sz="half" idx="14" hasCustomPrompt="1"/>
          </p:nvPr>
        </p:nvSpPr>
        <p:spPr>
          <a:xfrm>
            <a:off x="8066421" y="3834606"/>
            <a:ext cx="2882475" cy="1997867"/>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7" name="Дата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ru-RU" noProof="0"/>
              <a:t>20ГГ</a:t>
            </a:r>
          </a:p>
        </p:txBody>
      </p:sp>
      <p:sp>
        <p:nvSpPr>
          <p:cNvPr id="8" name="Нижний колонтитул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ru-RU" noProof="0"/>
              <a:t>Набор слайдов для презентации</a:t>
            </a:r>
          </a:p>
        </p:txBody>
      </p:sp>
      <p:sp>
        <p:nvSpPr>
          <p:cNvPr id="9" name="Номер слайда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ru-RU" noProof="0" smtClean="0"/>
              <a:t>‹#›</a:t>
            </a:fld>
            <a:endParaRPr lang="ru-RU" noProof="0"/>
          </a:p>
        </p:txBody>
      </p:sp>
      <p:cxnSp>
        <p:nvCxnSpPr>
          <p:cNvPr id="16" name="Прямая соединительная линия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ru-RU" noProof="0"/>
              <a:t>Образец заголовка</a:t>
            </a:r>
          </a:p>
        </p:txBody>
      </p:sp>
      <p:sp>
        <p:nvSpPr>
          <p:cNvPr id="3" name="Текст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r>
              <a:rPr lang="ru-RU" noProof="0"/>
              <a:t>20ГГ</a:t>
            </a:r>
          </a:p>
        </p:txBody>
      </p:sp>
      <p:sp>
        <p:nvSpPr>
          <p:cNvPr id="5" name="Нижний колонтитул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r>
              <a:rPr lang="ru-RU" noProof="0"/>
              <a:t>Набор слайдов для презентации</a:t>
            </a:r>
          </a:p>
        </p:txBody>
      </p:sp>
      <p:sp>
        <p:nvSpPr>
          <p:cNvPr id="6" name="Номер слайда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fld id="{B5CEABB6-07DC-46E8-9B57-56EC44A396E5}" type="slidenum">
              <a:rPr lang="ru-RU" noProof="0" smtClean="0"/>
              <a:pPr/>
              <a:t>‹#›</a:t>
            </a:fld>
            <a:endParaRPr lang="ru-RU" noProof="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697" r:id="rId6"/>
    <p:sldLayoutId id="2147483673" r:id="rId7"/>
    <p:sldLayoutId id="2147483676" r:id="rId8"/>
    <p:sldLayoutId id="2147483672" r:id="rId9"/>
    <p:sldLayoutId id="2147483699" r:id="rId10"/>
    <p:sldLayoutId id="2147483671" r:id="rId11"/>
    <p:sldLayoutId id="2147483700" r:id="rId12"/>
    <p:sldLayoutId id="2147483692" r:id="rId13"/>
    <p:sldLayoutId id="2147483681" r:id="rId14"/>
    <p:sldLayoutId id="2147483674" r:id="rId15"/>
    <p:sldLayoutId id="2147483675" r:id="rId16"/>
    <p:sldLayoutId id="2147483696" r:id="rId17"/>
    <p:sldLayoutId id="2147483677" r:id="rId18"/>
    <p:sldLayoutId id="2147483678" r:id="rId19"/>
  </p:sldLayoutIdLst>
  <p:hf hdr="0"/>
  <p:txStyles>
    <p:titleStyle>
      <a:lvl1pPr algn="l" defTabSz="914400" rtl="0" eaLnBrk="1" latinLnBrk="0" hangingPunct="1">
        <a:lnSpc>
          <a:spcPct val="90000"/>
        </a:lnSpc>
        <a:spcBef>
          <a:spcPct val="0"/>
        </a:spcBef>
        <a:buNone/>
        <a:defRPr sz="4400" kern="1200" cap="all" baseline="0">
          <a:solidFill>
            <a:schemeClr val="tx1">
              <a:lumMod val="75000"/>
              <a:lumOff val="25000"/>
            </a:schemeClr>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tobac15@mail.ru"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6815C6-3AD0-46E6-A74A-1967BD91AF50}"/>
              </a:ext>
            </a:extLst>
          </p:cNvPr>
          <p:cNvSpPr>
            <a:spLocks noGrp="1"/>
          </p:cNvSpPr>
          <p:nvPr>
            <p:ph type="ctrTitle"/>
          </p:nvPr>
        </p:nvSpPr>
        <p:spPr>
          <a:xfrm>
            <a:off x="6305796" y="4405151"/>
            <a:ext cx="5823911" cy="1122202"/>
          </a:xfrm>
        </p:spPr>
        <p:txBody>
          <a:bodyPr rtlCol="0"/>
          <a:lstStyle/>
          <a:p>
            <a:pPr algn="r" rtl="0"/>
            <a:r>
              <a:rPr lang="ru-RU" dirty="0"/>
              <a:t>Методологические основы инженерной деятельности.</a:t>
            </a:r>
          </a:p>
        </p:txBody>
      </p:sp>
      <p:sp>
        <p:nvSpPr>
          <p:cNvPr id="3" name="Подзаголовок 2">
            <a:extLst>
              <a:ext uri="{FF2B5EF4-FFF2-40B4-BE49-F238E27FC236}">
                <a16:creationId xmlns:a16="http://schemas.microsoft.com/office/drawing/2014/main" id="{1901B20D-4C28-4DA3-ABBD-718C22A5E58B}"/>
              </a:ext>
            </a:extLst>
          </p:cNvPr>
          <p:cNvSpPr>
            <a:spLocks noGrp="1"/>
          </p:cNvSpPr>
          <p:nvPr>
            <p:ph type="subTitle" idx="1"/>
          </p:nvPr>
        </p:nvSpPr>
        <p:spPr>
          <a:xfrm>
            <a:off x="7071288" y="5628453"/>
            <a:ext cx="4941770" cy="396660"/>
          </a:xfrm>
        </p:spPr>
        <p:txBody>
          <a:bodyPr rtlCol="0">
            <a:normAutofit fontScale="85000" lnSpcReduction="10000"/>
          </a:bodyPr>
          <a:lstStyle/>
          <a:p>
            <a:pPr rtl="0"/>
            <a:r>
              <a:rPr lang="ru-RU" dirty="0"/>
              <a:t>Петров Тимур Игоревич, доц. каф. ЭПП ФГБОУ ВО КГЭУ</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CAEE93-8585-46D4-A7EC-F184E317CB2E}"/>
              </a:ext>
            </a:extLst>
          </p:cNvPr>
          <p:cNvSpPr>
            <a:spLocks noGrp="1"/>
          </p:cNvSpPr>
          <p:nvPr>
            <p:ph type="ctrTitle"/>
          </p:nvPr>
        </p:nvSpPr>
        <p:spPr>
          <a:xfrm>
            <a:off x="4267200" y="1615736"/>
            <a:ext cx="4179570" cy="1524735"/>
          </a:xfrm>
        </p:spPr>
        <p:txBody>
          <a:bodyPr rtlCol="0"/>
          <a:lstStyle/>
          <a:p>
            <a:pPr rtl="0"/>
            <a:r>
              <a:rPr lang="ru-RU" dirty="0"/>
              <a:t>СПАСИБО</a:t>
            </a:r>
          </a:p>
        </p:txBody>
      </p:sp>
      <p:sp>
        <p:nvSpPr>
          <p:cNvPr id="3" name="Объект 2">
            <a:extLst>
              <a:ext uri="{FF2B5EF4-FFF2-40B4-BE49-F238E27FC236}">
                <a16:creationId xmlns:a16="http://schemas.microsoft.com/office/drawing/2014/main" id="{24AFFC60-19C3-4901-93F7-7AAF4C09F8C6}"/>
              </a:ext>
            </a:extLst>
          </p:cNvPr>
          <p:cNvSpPr>
            <a:spLocks noGrp="1"/>
          </p:cNvSpPr>
          <p:nvPr>
            <p:ph type="subTitle" idx="1"/>
          </p:nvPr>
        </p:nvSpPr>
        <p:spPr>
          <a:xfrm>
            <a:off x="4267200" y="3238103"/>
            <a:ext cx="4179570" cy="2004161"/>
          </a:xfrm>
        </p:spPr>
        <p:txBody>
          <a:bodyPr rtlCol="0">
            <a:normAutofit/>
          </a:bodyPr>
          <a:lstStyle/>
          <a:p>
            <a:pPr rtl="0"/>
            <a:r>
              <a:rPr lang="ru-RU" dirty="0"/>
              <a:t>Петров Тимур Игоревич</a:t>
            </a:r>
          </a:p>
          <a:p>
            <a:pPr rtl="0"/>
            <a:r>
              <a:rPr lang="en-US" dirty="0">
                <a:hlinkClick r:id="rId3"/>
              </a:rPr>
              <a:t>tobac15@mail.ru</a:t>
            </a:r>
            <a:endParaRPr lang="en-US" dirty="0"/>
          </a:p>
        </p:txBody>
      </p:sp>
      <p:sp>
        <p:nvSpPr>
          <p:cNvPr id="4" name="Дата 3">
            <a:extLst>
              <a:ext uri="{FF2B5EF4-FFF2-40B4-BE49-F238E27FC236}">
                <a16:creationId xmlns:a16="http://schemas.microsoft.com/office/drawing/2014/main" id="{72DA7980-C870-4C9A-84FA-4120D8AF5DE8}"/>
              </a:ext>
            </a:extLst>
          </p:cNvPr>
          <p:cNvSpPr>
            <a:spLocks noGrp="1"/>
          </p:cNvSpPr>
          <p:nvPr>
            <p:ph type="dt" sz="half" idx="10"/>
          </p:nvPr>
        </p:nvSpPr>
        <p:spPr>
          <a:xfrm>
            <a:off x="4267200" y="6356350"/>
            <a:ext cx="1774371" cy="365125"/>
          </a:xfrm>
        </p:spPr>
        <p:txBody>
          <a:bodyPr rtlCol="0"/>
          <a:lstStyle/>
          <a:p>
            <a:pPr rtl="0"/>
            <a:r>
              <a:rPr lang="ru-RU" dirty="0"/>
              <a:t>20</a:t>
            </a:r>
            <a:r>
              <a:rPr lang="en-US" dirty="0"/>
              <a:t>23</a:t>
            </a:r>
            <a:endParaRPr lang="ru-RU" dirty="0"/>
          </a:p>
        </p:txBody>
      </p:sp>
      <p:sp>
        <p:nvSpPr>
          <p:cNvPr id="6" name="Номер слайда 5">
            <a:extLst>
              <a:ext uri="{FF2B5EF4-FFF2-40B4-BE49-F238E27FC236}">
                <a16:creationId xmlns:a16="http://schemas.microsoft.com/office/drawing/2014/main" id="{5EDCFF82-B70F-4971-9182-7C3AEA3CFD26}"/>
              </a:ext>
            </a:extLst>
          </p:cNvPr>
          <p:cNvSpPr>
            <a:spLocks noGrp="1"/>
          </p:cNvSpPr>
          <p:nvPr>
            <p:ph type="sldNum" sz="quarter" idx="12"/>
          </p:nvPr>
        </p:nvSpPr>
        <p:spPr>
          <a:xfrm>
            <a:off x="9579428" y="6356350"/>
            <a:ext cx="1774371" cy="365125"/>
          </a:xfrm>
        </p:spPr>
        <p:txBody>
          <a:bodyPr rtlCol="0"/>
          <a:lstStyle/>
          <a:p>
            <a:pPr rtl="0"/>
            <a:fld id="{B5CEABB6-07DC-46E8-9B57-56EC44A396E5}" type="slidenum">
              <a:rPr lang="ru-RU" smtClean="0"/>
              <a:pPr rtl="0"/>
              <a:t>10</a:t>
            </a:fld>
            <a:endParaRPr lang="ru-RU"/>
          </a:p>
        </p:txBody>
      </p:sp>
      <p:sp>
        <p:nvSpPr>
          <p:cNvPr id="12" name="TextBox 11">
            <a:extLst>
              <a:ext uri="{FF2B5EF4-FFF2-40B4-BE49-F238E27FC236}">
                <a16:creationId xmlns:a16="http://schemas.microsoft.com/office/drawing/2014/main" id="{E53C71EE-574F-4ADB-A7A9-0CA4DCAF0706}"/>
              </a:ext>
            </a:extLst>
          </p:cNvPr>
          <p:cNvSpPr txBox="1"/>
          <p:nvPr/>
        </p:nvSpPr>
        <p:spPr>
          <a:xfrm>
            <a:off x="3875715" y="4689370"/>
            <a:ext cx="8094342" cy="2098010"/>
          </a:xfrm>
          <a:prstGeom prst="rect">
            <a:avLst/>
          </a:prstGeom>
          <a:noFill/>
        </p:spPr>
        <p:txBody>
          <a:bodyPr wrap="square">
            <a:spAutoFit/>
          </a:bodyPr>
          <a:lstStyle/>
          <a:p>
            <a:pPr algn="r"/>
            <a:r>
              <a:rPr lang="ru-RU" dirty="0">
                <a:latin typeface="Arial" panose="020B0604020202020204" pitchFamily="34" charset="0"/>
                <a:cs typeface="Arial" panose="020B0604020202020204" pitchFamily="34" charset="0"/>
              </a:rPr>
              <a:t>Информация для презентации взята:</a:t>
            </a:r>
          </a:p>
          <a:p>
            <a:pPr indent="450215" algn="r">
              <a:lnSpc>
                <a:spcPct val="150000"/>
              </a:lnSpc>
              <a:spcAft>
                <a:spcPts val="800"/>
              </a:spcAft>
            </a:pPr>
            <a:r>
              <a:rPr lang="ru-RU" sz="1800" dirty="0">
                <a:effectLst/>
                <a:latin typeface="Arial" panose="020B0604020202020204" pitchFamily="34" charset="0"/>
                <a:ea typeface="Calibri" panose="020F0502020204030204" pitchFamily="34" charset="0"/>
                <a:cs typeface="Arial" panose="020B0604020202020204" pitchFamily="34" charset="0"/>
              </a:rPr>
              <a:t>Ташлинская Елена </a:t>
            </a:r>
            <a:r>
              <a:rPr lang="ru-RU" sz="1800" dirty="0" err="1">
                <a:effectLst/>
                <a:latin typeface="Arial" panose="020B0604020202020204" pitchFamily="34" charset="0"/>
                <a:ea typeface="Calibri" panose="020F0502020204030204" pitchFamily="34" charset="0"/>
                <a:cs typeface="Arial" panose="020B0604020202020204" pitchFamily="34" charset="0"/>
              </a:rPr>
              <a:t>Шамильевна</a:t>
            </a:r>
            <a:r>
              <a:rPr lang="ru-RU" sz="1800" dirty="0">
                <a:effectLst/>
                <a:latin typeface="Arial" panose="020B0604020202020204" pitchFamily="34" charset="0"/>
                <a:ea typeface="Calibri" panose="020F0502020204030204" pitchFamily="34" charset="0"/>
                <a:cs typeface="Arial" panose="020B0604020202020204" pitchFamily="34" charset="0"/>
              </a:rPr>
              <a:t> Методологические аспекты инженерной деятельности // Вестник УлГТУ. 2015. №1 (69)</a:t>
            </a:r>
          </a:p>
          <a:p>
            <a:pPr indent="450215" algn="r">
              <a:lnSpc>
                <a:spcPct val="150000"/>
              </a:lnSpc>
              <a:spcAft>
                <a:spcPts val="800"/>
              </a:spcAft>
            </a:pPr>
            <a:r>
              <a:rPr lang="ru-RU" sz="1800" dirty="0">
                <a:effectLst/>
                <a:latin typeface="Arial" panose="020B0604020202020204" pitchFamily="34" charset="0"/>
                <a:ea typeface="Calibri" panose="020F0502020204030204" pitchFamily="34" charset="0"/>
                <a:cs typeface="Arial" panose="020B0604020202020204" pitchFamily="34" charset="0"/>
              </a:rPr>
              <a:t>https://www.cfin.ru/management/controlling/sys_project.shtml#p3</a:t>
            </a:r>
          </a:p>
          <a:p>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6493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9DE7F2-E890-4744-88DD-A75F5E300513}"/>
              </a:ext>
            </a:extLst>
          </p:cNvPr>
          <p:cNvSpPr>
            <a:spLocks noGrp="1"/>
          </p:cNvSpPr>
          <p:nvPr>
            <p:ph type="ctrTitle"/>
          </p:nvPr>
        </p:nvSpPr>
        <p:spPr>
          <a:xfrm>
            <a:off x="6192982" y="2571235"/>
            <a:ext cx="5729844" cy="1715531"/>
          </a:xfrm>
        </p:spPr>
        <p:txBody>
          <a:bodyPr rtlCol="0"/>
          <a:lstStyle/>
          <a:p>
            <a:pPr algn="ctr" rtl="0"/>
            <a:r>
              <a:rPr lang="ru-RU" dirty="0"/>
              <a:t>Методология</a:t>
            </a:r>
            <a:br>
              <a:rPr lang="ru-RU" dirty="0"/>
            </a:br>
            <a:r>
              <a:rPr lang="ru-RU" dirty="0"/>
              <a:t>проектирования</a:t>
            </a:r>
          </a:p>
        </p:txBody>
      </p:sp>
    </p:spTree>
    <p:extLst>
      <p:ext uri="{BB962C8B-B14F-4D97-AF65-F5344CB8AC3E}">
        <p14:creationId xmlns:p14="http://schemas.microsoft.com/office/powerpoint/2010/main" val="707789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AC1C80FB-53F9-42EE-B1E6-D0F998EC5DFA}"/>
              </a:ext>
            </a:extLst>
          </p:cNvPr>
          <p:cNvSpPr>
            <a:spLocks noGrp="1"/>
          </p:cNvSpPr>
          <p:nvPr>
            <p:ph type="body" sz="quarter" idx="15"/>
          </p:nvPr>
        </p:nvSpPr>
        <p:spPr>
          <a:xfrm>
            <a:off x="95003" y="1407226"/>
            <a:ext cx="11887199" cy="2180103"/>
          </a:xfrm>
        </p:spPr>
        <p:txBody>
          <a:bodyPr rtlCol="0">
            <a:noAutofit/>
          </a:bodyPr>
          <a:lstStyle/>
          <a:p>
            <a:pPr indent="457200" algn="just" rtl="0"/>
            <a:r>
              <a:rPr lang="ru-RU" sz="2400" b="0" i="0" dirty="0">
                <a:solidFill>
                  <a:srgbClr val="000000"/>
                </a:solidFill>
                <a:effectLst/>
              </a:rPr>
              <a:t>Традиционно под методологией понимают раздел философии, предметом которого является разработка общих методов и принципов познавательной деятельности, а также понятийных структур, категориального аппарата. Она подразделяется на методологию научного познания и деятельности. В реализации своих функций методология деятельности выходит на решение технологических задач. В широком смысле технологию связывают со средствами, инструментами, путями, методами и правилами, руководствуясь которыми, специалист способен решать профессиональные задачи (т. е. «</a:t>
            </a:r>
            <a:r>
              <a:rPr lang="ru-RU" sz="2400" b="0" i="0" dirty="0" err="1">
                <a:solidFill>
                  <a:srgbClr val="000000"/>
                </a:solidFill>
                <a:effectLst/>
              </a:rPr>
              <a:t>технэ</a:t>
            </a:r>
            <a:r>
              <a:rPr lang="ru-RU" sz="2400" b="0" i="0" dirty="0">
                <a:solidFill>
                  <a:srgbClr val="000000"/>
                </a:solidFill>
                <a:effectLst/>
              </a:rPr>
              <a:t>» как искусство ведения ремесла, «путь, каким я иду к достижению цели»). В узком смысле под ней понимают науку, обобщающую знания о различных способах достижения целей в зависимости от специфики, структуры, содержания и направленности той или иной конкретной деятельности.</a:t>
            </a:r>
            <a:endParaRPr lang="ru-RU" sz="2400" dirty="0"/>
          </a:p>
        </p:txBody>
      </p:sp>
      <p:sp>
        <p:nvSpPr>
          <p:cNvPr id="80" name="Дата 79">
            <a:extLst>
              <a:ext uri="{FF2B5EF4-FFF2-40B4-BE49-F238E27FC236}">
                <a16:creationId xmlns:a16="http://schemas.microsoft.com/office/drawing/2014/main" id="{BC1F9D86-85D8-4FD0-B0D3-47D778722782}"/>
              </a:ext>
            </a:extLst>
          </p:cNvPr>
          <p:cNvSpPr>
            <a:spLocks noGrp="1"/>
          </p:cNvSpPr>
          <p:nvPr>
            <p:ph type="dt" sz="half" idx="20"/>
          </p:nvPr>
        </p:nvSpPr>
        <p:spPr>
          <a:xfrm>
            <a:off x="838200" y="6356350"/>
            <a:ext cx="2743200" cy="365125"/>
          </a:xfrm>
        </p:spPr>
        <p:txBody>
          <a:bodyPr rtlCol="0"/>
          <a:lstStyle/>
          <a:p>
            <a:pPr rtl="0"/>
            <a:r>
              <a:rPr lang="ru-RU" dirty="0"/>
              <a:t>2023 г.</a:t>
            </a:r>
          </a:p>
        </p:txBody>
      </p:sp>
      <p:sp>
        <p:nvSpPr>
          <p:cNvPr id="82" name="Номер слайда 81">
            <a:extLst>
              <a:ext uri="{FF2B5EF4-FFF2-40B4-BE49-F238E27FC236}">
                <a16:creationId xmlns:a16="http://schemas.microsoft.com/office/drawing/2014/main" id="{CE36A058-BEC2-4BC5-A467-F2EB2A365051}"/>
              </a:ext>
            </a:extLst>
          </p:cNvPr>
          <p:cNvSpPr>
            <a:spLocks noGrp="1"/>
          </p:cNvSpPr>
          <p:nvPr>
            <p:ph type="sldNum" sz="quarter" idx="22"/>
          </p:nvPr>
        </p:nvSpPr>
        <p:spPr>
          <a:xfrm>
            <a:off x="8610600" y="6356350"/>
            <a:ext cx="2743200" cy="365125"/>
          </a:xfrm>
        </p:spPr>
        <p:txBody>
          <a:bodyPr rtlCol="0"/>
          <a:lstStyle/>
          <a:p>
            <a:pPr rtl="0"/>
            <a:fld id="{B5CEABB6-07DC-46E8-9B57-56EC44A396E5}" type="slidenum">
              <a:rPr lang="ru-RU" smtClean="0"/>
              <a:pPr rtl="0"/>
              <a:t>3</a:t>
            </a:fld>
            <a:endParaRPr lang="ru-RU"/>
          </a:p>
        </p:txBody>
      </p:sp>
    </p:spTree>
    <p:extLst>
      <p:ext uri="{BB962C8B-B14F-4D97-AF65-F5344CB8AC3E}">
        <p14:creationId xmlns:p14="http://schemas.microsoft.com/office/powerpoint/2010/main" val="1593920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AC1C80FB-53F9-42EE-B1E6-D0F998EC5DFA}"/>
              </a:ext>
            </a:extLst>
          </p:cNvPr>
          <p:cNvSpPr>
            <a:spLocks noGrp="1"/>
          </p:cNvSpPr>
          <p:nvPr>
            <p:ph type="body" sz="quarter" idx="15"/>
          </p:nvPr>
        </p:nvSpPr>
        <p:spPr>
          <a:xfrm>
            <a:off x="237506" y="1092489"/>
            <a:ext cx="11802093" cy="2180103"/>
          </a:xfrm>
        </p:spPr>
        <p:txBody>
          <a:bodyPr rtlCol="0">
            <a:noAutofit/>
          </a:bodyPr>
          <a:lstStyle/>
          <a:p>
            <a:pPr algn="l" fontAlgn="t">
              <a:spcBef>
                <a:spcPts val="200"/>
              </a:spcBef>
            </a:pPr>
            <a:r>
              <a:rPr lang="ru-RU" sz="2000" b="0" i="0" dirty="0">
                <a:solidFill>
                  <a:srgbClr val="000000"/>
                </a:solidFill>
                <a:effectLst/>
              </a:rPr>
              <a:t>Структурно в рамках методологического подхода к рассмотрению инженерной деятельности отдельные авторы относят следующие аспекты: </a:t>
            </a:r>
          </a:p>
          <a:p>
            <a:pPr algn="l" fontAlgn="t">
              <a:spcBef>
                <a:spcPts val="200"/>
              </a:spcBef>
            </a:pPr>
            <a:r>
              <a:rPr lang="ru-RU" sz="2000" b="0" i="0" dirty="0">
                <a:solidFill>
                  <a:srgbClr val="000000"/>
                </a:solidFill>
                <a:effectLst/>
              </a:rPr>
              <a:t>-особенности инженерной деятельности; </a:t>
            </a:r>
          </a:p>
          <a:p>
            <a:pPr algn="l" fontAlgn="t">
              <a:spcBef>
                <a:spcPts val="200"/>
              </a:spcBef>
            </a:pPr>
            <a:r>
              <a:rPr lang="ru-RU" sz="2000" b="0" i="0" dirty="0">
                <a:solidFill>
                  <a:srgbClr val="000000"/>
                </a:solidFill>
                <a:effectLst/>
              </a:rPr>
              <a:t>-квалификационные требования к инженерной подготовке; </a:t>
            </a:r>
          </a:p>
          <a:p>
            <a:pPr algn="l" fontAlgn="t">
              <a:spcBef>
                <a:spcPts val="200"/>
              </a:spcBef>
            </a:pPr>
            <a:r>
              <a:rPr lang="ru-RU" sz="2000" b="0" i="0" dirty="0">
                <a:solidFill>
                  <a:srgbClr val="000000"/>
                </a:solidFill>
                <a:effectLst/>
              </a:rPr>
              <a:t>-взаимосвязь инженерной деятельности и инженерного творчества; </a:t>
            </a:r>
          </a:p>
          <a:p>
            <a:pPr algn="l" fontAlgn="t">
              <a:spcBef>
                <a:spcPts val="200"/>
              </a:spcBef>
            </a:pPr>
            <a:r>
              <a:rPr lang="ru-RU" sz="2000" b="0" i="0" dirty="0">
                <a:solidFill>
                  <a:srgbClr val="000000"/>
                </a:solidFill>
                <a:effectLst/>
              </a:rPr>
              <a:t>-проектирование;</a:t>
            </a:r>
          </a:p>
          <a:p>
            <a:pPr algn="l" fontAlgn="t">
              <a:spcBef>
                <a:spcPts val="200"/>
              </a:spcBef>
            </a:pPr>
            <a:r>
              <a:rPr lang="ru-RU" sz="2000" b="0" i="0" dirty="0">
                <a:solidFill>
                  <a:srgbClr val="000000"/>
                </a:solidFill>
                <a:effectLst/>
              </a:rPr>
              <a:t>-соотношение производства и оборудования (виды производства машин и оборудования, технологическая подготовка производства и её автоматизация, автоматизированные гибкие производственные системы; </a:t>
            </a:r>
          </a:p>
          <a:p>
            <a:pPr algn="l" fontAlgn="t">
              <a:spcBef>
                <a:spcPts val="200"/>
              </a:spcBef>
            </a:pPr>
            <a:r>
              <a:rPr lang="ru-RU" sz="2000" b="0" i="0" dirty="0">
                <a:solidFill>
                  <a:srgbClr val="000000"/>
                </a:solidFill>
                <a:effectLst/>
              </a:rPr>
              <a:t>-испытания;</a:t>
            </a:r>
          </a:p>
          <a:p>
            <a:pPr algn="l" fontAlgn="t">
              <a:spcBef>
                <a:spcPts val="200"/>
              </a:spcBef>
            </a:pPr>
            <a:r>
              <a:rPr lang="ru-RU" sz="2000" b="0" i="0" dirty="0">
                <a:solidFill>
                  <a:srgbClr val="000000"/>
                </a:solidFill>
                <a:effectLst/>
              </a:rPr>
              <a:t>-эксплуатация машин и оборудования</a:t>
            </a:r>
          </a:p>
          <a:p>
            <a:pPr algn="l" fontAlgn="t">
              <a:spcBef>
                <a:spcPts val="200"/>
              </a:spcBef>
            </a:pPr>
            <a:r>
              <a:rPr lang="ru-RU" sz="2000" b="0" i="0" dirty="0">
                <a:solidFill>
                  <a:srgbClr val="000000"/>
                </a:solidFill>
                <a:effectLst/>
              </a:rPr>
              <a:t>-вопросы сертификации машин, оборудования и технологий; </a:t>
            </a:r>
          </a:p>
          <a:p>
            <a:pPr algn="l" fontAlgn="t">
              <a:spcBef>
                <a:spcPts val="200"/>
              </a:spcBef>
            </a:pPr>
            <a:r>
              <a:rPr lang="ru-RU" sz="2000" b="0" i="0" dirty="0">
                <a:solidFill>
                  <a:srgbClr val="000000"/>
                </a:solidFill>
                <a:effectLst/>
              </a:rPr>
              <a:t>-управление деятельностью (понятие проектного менеджмента, субъекты проекта, организация управления проектами, планирование проекта, менеджмент персонала).</a:t>
            </a:r>
          </a:p>
        </p:txBody>
      </p:sp>
      <p:sp>
        <p:nvSpPr>
          <p:cNvPr id="80" name="Дата 79">
            <a:extLst>
              <a:ext uri="{FF2B5EF4-FFF2-40B4-BE49-F238E27FC236}">
                <a16:creationId xmlns:a16="http://schemas.microsoft.com/office/drawing/2014/main" id="{BC1F9D86-85D8-4FD0-B0D3-47D778722782}"/>
              </a:ext>
            </a:extLst>
          </p:cNvPr>
          <p:cNvSpPr>
            <a:spLocks noGrp="1"/>
          </p:cNvSpPr>
          <p:nvPr>
            <p:ph type="dt" sz="half" idx="20"/>
          </p:nvPr>
        </p:nvSpPr>
        <p:spPr>
          <a:xfrm>
            <a:off x="838200" y="6356350"/>
            <a:ext cx="2743200" cy="365125"/>
          </a:xfrm>
        </p:spPr>
        <p:txBody>
          <a:bodyPr rtlCol="0"/>
          <a:lstStyle/>
          <a:p>
            <a:pPr rtl="0"/>
            <a:r>
              <a:rPr lang="ru-RU" dirty="0"/>
              <a:t>2023 г.</a:t>
            </a:r>
          </a:p>
        </p:txBody>
      </p:sp>
      <p:sp>
        <p:nvSpPr>
          <p:cNvPr id="82" name="Номер слайда 81">
            <a:extLst>
              <a:ext uri="{FF2B5EF4-FFF2-40B4-BE49-F238E27FC236}">
                <a16:creationId xmlns:a16="http://schemas.microsoft.com/office/drawing/2014/main" id="{CE36A058-BEC2-4BC5-A467-F2EB2A365051}"/>
              </a:ext>
            </a:extLst>
          </p:cNvPr>
          <p:cNvSpPr>
            <a:spLocks noGrp="1"/>
          </p:cNvSpPr>
          <p:nvPr>
            <p:ph type="sldNum" sz="quarter" idx="22"/>
          </p:nvPr>
        </p:nvSpPr>
        <p:spPr>
          <a:xfrm>
            <a:off x="8610600" y="6356350"/>
            <a:ext cx="2743200" cy="365125"/>
          </a:xfrm>
        </p:spPr>
        <p:txBody>
          <a:bodyPr rtlCol="0"/>
          <a:lstStyle/>
          <a:p>
            <a:pPr rtl="0"/>
            <a:fld id="{B5CEABB6-07DC-46E8-9B57-56EC44A396E5}" type="slidenum">
              <a:rPr lang="ru-RU" smtClean="0"/>
              <a:pPr rtl="0"/>
              <a:t>4</a:t>
            </a:fld>
            <a:endParaRPr lang="ru-RU"/>
          </a:p>
        </p:txBody>
      </p:sp>
    </p:spTree>
    <p:extLst>
      <p:ext uri="{BB962C8B-B14F-4D97-AF65-F5344CB8AC3E}">
        <p14:creationId xmlns:p14="http://schemas.microsoft.com/office/powerpoint/2010/main" val="2512438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AC1C80FB-53F9-42EE-B1E6-D0F998EC5DFA}"/>
              </a:ext>
            </a:extLst>
          </p:cNvPr>
          <p:cNvSpPr>
            <a:spLocks noGrp="1"/>
          </p:cNvSpPr>
          <p:nvPr>
            <p:ph type="body" sz="quarter" idx="15"/>
          </p:nvPr>
        </p:nvSpPr>
        <p:spPr>
          <a:xfrm>
            <a:off x="247402" y="504660"/>
            <a:ext cx="11697195" cy="2180103"/>
          </a:xfrm>
        </p:spPr>
        <p:txBody>
          <a:bodyPr rtlCol="0">
            <a:noAutofit/>
          </a:bodyPr>
          <a:lstStyle/>
          <a:p>
            <a:pPr indent="457200" rtl="0"/>
            <a:r>
              <a:rPr lang="ru-RU" sz="1800" dirty="0"/>
              <a:t>Принципы системного проектирования</a:t>
            </a:r>
          </a:p>
          <a:p>
            <a:pPr algn="l"/>
            <a:r>
              <a:rPr lang="ru-RU" sz="1800" b="0" i="0" dirty="0">
                <a:solidFill>
                  <a:srgbClr val="3E4447"/>
                </a:solidFill>
                <a:effectLst/>
                <a:latin typeface="Arial" panose="020B0604020202020204" pitchFamily="34" charset="0"/>
              </a:rPr>
              <a:t>Как было отмечено выше, проектирование, если оно нацелено на получение эффективных результатов, должно базироваться на системном подходе. </a:t>
            </a:r>
          </a:p>
          <a:p>
            <a:pPr algn="l"/>
            <a:r>
              <a:rPr lang="ru-RU" sz="1800" b="0" i="0" dirty="0">
                <a:solidFill>
                  <a:srgbClr val="3E4447"/>
                </a:solidFill>
                <a:effectLst/>
                <a:latin typeface="Arial" panose="020B0604020202020204" pitchFamily="34" charset="0"/>
              </a:rPr>
              <a:t>1. Практическая полезность. Непрерывный рост потребностей людей вынуждает решать все новые и более сложные задачи. С другой стороны, ведение разработок заметно упирается в ограниченность ресурсов, ощутимее становятся убытки в случае получения неудовлетворительных результатов. Поэтому возрастает важность учета следующих положений:</a:t>
            </a:r>
          </a:p>
          <a:p>
            <a:pPr algn="l">
              <a:buFont typeface="Arial" panose="020B0604020202020204" pitchFamily="34" charset="0"/>
              <a:buChar char="•"/>
            </a:pPr>
            <a:r>
              <a:rPr lang="ru-RU" sz="1800" b="0" i="0" dirty="0">
                <a:solidFill>
                  <a:srgbClr val="3E4447"/>
                </a:solidFill>
                <a:effectLst/>
                <a:latin typeface="Arial" panose="020B0604020202020204" pitchFamily="34" charset="0"/>
              </a:rPr>
              <a:t>деятельность должна быть целенаправленной, устремленной на удовлетворение действительных потребностей человека. </a:t>
            </a:r>
          </a:p>
          <a:p>
            <a:pPr algn="l">
              <a:buFont typeface="Arial" panose="020B0604020202020204" pitchFamily="34" charset="0"/>
              <a:buChar char="•"/>
            </a:pPr>
            <a:r>
              <a:rPr lang="ru-RU" sz="1800" b="0" i="0" dirty="0">
                <a:solidFill>
                  <a:srgbClr val="3E4447"/>
                </a:solidFill>
                <a:effectLst/>
                <a:latin typeface="Arial" panose="020B0604020202020204" pitchFamily="34" charset="0"/>
              </a:rPr>
              <a:t>деятельность должна быть целесообразной. Удовлетворение не всех новых потребностей нуждается в создании новых объектов, следовательно, — в проведении соответствующих разработок. </a:t>
            </a:r>
          </a:p>
          <a:p>
            <a:pPr algn="l">
              <a:buFont typeface="Arial" panose="020B0604020202020204" pitchFamily="34" charset="0"/>
              <a:buChar char="•"/>
            </a:pPr>
            <a:r>
              <a:rPr lang="ru-RU" sz="1800" b="0" i="0" dirty="0">
                <a:solidFill>
                  <a:srgbClr val="3E4447"/>
                </a:solidFill>
                <a:effectLst/>
                <a:latin typeface="Arial" panose="020B0604020202020204" pitchFamily="34" charset="0"/>
              </a:rPr>
              <a:t>деятельность должна быть обоснованной и эффективной. </a:t>
            </a:r>
          </a:p>
          <a:p>
            <a:pPr algn="l"/>
            <a:r>
              <a:rPr lang="ru-RU" sz="1800" b="0" i="0" dirty="0">
                <a:solidFill>
                  <a:srgbClr val="3E4447"/>
                </a:solidFill>
                <a:effectLst/>
                <a:latin typeface="Arial" panose="020B0604020202020204" pitchFamily="34" charset="0"/>
              </a:rPr>
              <a:t>2. Единство составных частей. Эффективность решения задачи зависит и от того, насколько полно учтены все связи, как между частями рассматриваемого объекта, так и с взаимодействующими с ним другими объектами.</a:t>
            </a:r>
          </a:p>
          <a:p>
            <a:pPr algn="l"/>
            <a:r>
              <a:rPr lang="ru-RU" sz="1800" b="0" i="0" dirty="0">
                <a:solidFill>
                  <a:srgbClr val="3E4447"/>
                </a:solidFill>
                <a:effectLst/>
                <a:latin typeface="Arial" panose="020B0604020202020204" pitchFamily="34" charset="0"/>
              </a:rPr>
              <a:t>3. Изменяемость во времени. Объекты проектирования существуют не мгновение, а, как и живой организм, последовательно «проживают» ряд этапов.</a:t>
            </a:r>
          </a:p>
        </p:txBody>
      </p:sp>
      <p:sp>
        <p:nvSpPr>
          <p:cNvPr id="80" name="Дата 79">
            <a:extLst>
              <a:ext uri="{FF2B5EF4-FFF2-40B4-BE49-F238E27FC236}">
                <a16:creationId xmlns:a16="http://schemas.microsoft.com/office/drawing/2014/main" id="{BC1F9D86-85D8-4FD0-B0D3-47D778722782}"/>
              </a:ext>
            </a:extLst>
          </p:cNvPr>
          <p:cNvSpPr>
            <a:spLocks noGrp="1"/>
          </p:cNvSpPr>
          <p:nvPr>
            <p:ph type="dt" sz="half" idx="20"/>
          </p:nvPr>
        </p:nvSpPr>
        <p:spPr>
          <a:xfrm>
            <a:off x="838200" y="6356350"/>
            <a:ext cx="2743200" cy="365125"/>
          </a:xfrm>
        </p:spPr>
        <p:txBody>
          <a:bodyPr rtlCol="0"/>
          <a:lstStyle/>
          <a:p>
            <a:pPr rtl="0"/>
            <a:r>
              <a:rPr lang="ru-RU" dirty="0"/>
              <a:t>2023 г.</a:t>
            </a:r>
          </a:p>
        </p:txBody>
      </p:sp>
      <p:sp>
        <p:nvSpPr>
          <p:cNvPr id="82" name="Номер слайда 81">
            <a:extLst>
              <a:ext uri="{FF2B5EF4-FFF2-40B4-BE49-F238E27FC236}">
                <a16:creationId xmlns:a16="http://schemas.microsoft.com/office/drawing/2014/main" id="{CE36A058-BEC2-4BC5-A467-F2EB2A365051}"/>
              </a:ext>
            </a:extLst>
          </p:cNvPr>
          <p:cNvSpPr>
            <a:spLocks noGrp="1"/>
          </p:cNvSpPr>
          <p:nvPr>
            <p:ph type="sldNum" sz="quarter" idx="22"/>
          </p:nvPr>
        </p:nvSpPr>
        <p:spPr>
          <a:xfrm>
            <a:off x="8610600" y="6356350"/>
            <a:ext cx="2743200" cy="365125"/>
          </a:xfrm>
        </p:spPr>
        <p:txBody>
          <a:bodyPr rtlCol="0"/>
          <a:lstStyle/>
          <a:p>
            <a:pPr rtl="0"/>
            <a:fld id="{B5CEABB6-07DC-46E8-9B57-56EC44A396E5}" type="slidenum">
              <a:rPr lang="ru-RU" smtClean="0"/>
              <a:pPr rtl="0"/>
              <a:t>5</a:t>
            </a:fld>
            <a:endParaRPr lang="ru-RU"/>
          </a:p>
        </p:txBody>
      </p:sp>
    </p:spTree>
    <p:extLst>
      <p:ext uri="{BB962C8B-B14F-4D97-AF65-F5344CB8AC3E}">
        <p14:creationId xmlns:p14="http://schemas.microsoft.com/office/powerpoint/2010/main" val="3198767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AC1C80FB-53F9-42EE-B1E6-D0F998EC5DFA}"/>
              </a:ext>
            </a:extLst>
          </p:cNvPr>
          <p:cNvSpPr>
            <a:spLocks noGrp="1"/>
          </p:cNvSpPr>
          <p:nvPr>
            <p:ph type="body" sz="quarter" idx="15"/>
          </p:nvPr>
        </p:nvSpPr>
        <p:spPr>
          <a:xfrm>
            <a:off x="407719" y="546224"/>
            <a:ext cx="11697195" cy="2180103"/>
          </a:xfrm>
        </p:spPr>
        <p:txBody>
          <a:bodyPr rtlCol="0">
            <a:noAutofit/>
          </a:bodyPr>
          <a:lstStyle/>
          <a:p>
            <a:pPr indent="457200" rtl="0"/>
            <a:r>
              <a:rPr lang="ru-RU" sz="2400" dirty="0"/>
              <a:t>Эвристические методы</a:t>
            </a:r>
          </a:p>
          <a:p>
            <a:pPr algn="just"/>
            <a:r>
              <a:rPr lang="ru-RU" sz="2200" b="0" i="0" dirty="0">
                <a:solidFill>
                  <a:srgbClr val="3E4447"/>
                </a:solidFill>
                <a:effectLst/>
                <a:latin typeface="Arial" panose="020B0604020202020204" pitchFamily="34" charset="0"/>
              </a:rPr>
              <a:t>Эвристические методы основаны на подсознательном мышлении, не допускают алгоритмизации и характеризуются неосознанным (интуитивным) способом действий для достижения осознанных целей. Понятие «эвристика», что в переводе с греческого означает «отыскиваю», «открываю», впервые встречается в 300 г. н.э. в трудах греческого математика Паппа, хотя и он уже ссылается на своих предшественников. Часто эвристические методы еще называют методами инженерного (изобретательного) творчества.</a:t>
            </a:r>
          </a:p>
          <a:p>
            <a:pPr algn="l"/>
            <a:r>
              <a:rPr lang="ru-RU" sz="2200" b="0" i="0" dirty="0">
                <a:solidFill>
                  <a:srgbClr val="3E4447"/>
                </a:solidFill>
                <a:effectLst/>
                <a:latin typeface="Arial" panose="020B0604020202020204" pitchFamily="34" charset="0"/>
              </a:rPr>
              <a:t>Эвристические методы и моделирование присущи только человеку и отличают его от искусственных интеллектуальных (мыслящих) систем. В настоящее время к сфере человеческой деятельности относят:</a:t>
            </a:r>
          </a:p>
          <a:p>
            <a:pPr algn="l">
              <a:buFont typeface="Arial" panose="020B0604020202020204" pitchFamily="34" charset="0"/>
              <a:buChar char="•"/>
            </a:pPr>
            <a:r>
              <a:rPr lang="ru-RU" sz="2200" b="0" i="0" dirty="0">
                <a:solidFill>
                  <a:srgbClr val="3E4447"/>
                </a:solidFill>
                <a:effectLst/>
                <a:latin typeface="Arial" panose="020B0604020202020204" pitchFamily="34" charset="0"/>
              </a:rPr>
              <a:t>постановку задачи;</a:t>
            </a:r>
          </a:p>
          <a:p>
            <a:pPr algn="l">
              <a:buFont typeface="Arial" panose="020B0604020202020204" pitchFamily="34" charset="0"/>
              <a:buChar char="•"/>
            </a:pPr>
            <a:r>
              <a:rPr lang="ru-RU" sz="2200" b="0" i="0" dirty="0">
                <a:solidFill>
                  <a:srgbClr val="3E4447"/>
                </a:solidFill>
                <a:effectLst/>
                <a:latin typeface="Arial" panose="020B0604020202020204" pitchFamily="34" charset="0"/>
              </a:rPr>
              <a:t>выбор методов ее решений и построение (разработка) моделей и алгоритмов, выдвижение гипотез и предположений;</a:t>
            </a:r>
          </a:p>
          <a:p>
            <a:pPr algn="l">
              <a:buFont typeface="Arial" panose="020B0604020202020204" pitchFamily="34" charset="0"/>
              <a:buChar char="•"/>
            </a:pPr>
            <a:r>
              <a:rPr lang="ru-RU" sz="2200" b="0" i="0" dirty="0">
                <a:solidFill>
                  <a:srgbClr val="3E4447"/>
                </a:solidFill>
                <a:effectLst/>
                <a:latin typeface="Arial" panose="020B0604020202020204" pitchFamily="34" charset="0"/>
              </a:rPr>
              <a:t>осмысление результатов и принятие решений.</a:t>
            </a:r>
          </a:p>
          <a:p>
            <a:pPr algn="just"/>
            <a:endParaRPr lang="ru-RU" sz="2400" b="0" i="0" dirty="0">
              <a:solidFill>
                <a:srgbClr val="3E4447"/>
              </a:solidFill>
              <a:effectLst/>
              <a:latin typeface="Arial" panose="020B0604020202020204" pitchFamily="34" charset="0"/>
            </a:endParaRPr>
          </a:p>
          <a:p>
            <a:pPr algn="just"/>
            <a:endParaRPr lang="ru-RU" sz="1800" b="0" i="0" dirty="0">
              <a:solidFill>
                <a:srgbClr val="3E4447"/>
              </a:solidFill>
              <a:effectLst/>
              <a:latin typeface="Arial" panose="020B0604020202020204" pitchFamily="34" charset="0"/>
            </a:endParaRPr>
          </a:p>
        </p:txBody>
      </p:sp>
      <p:sp>
        <p:nvSpPr>
          <p:cNvPr id="80" name="Дата 79">
            <a:extLst>
              <a:ext uri="{FF2B5EF4-FFF2-40B4-BE49-F238E27FC236}">
                <a16:creationId xmlns:a16="http://schemas.microsoft.com/office/drawing/2014/main" id="{BC1F9D86-85D8-4FD0-B0D3-47D778722782}"/>
              </a:ext>
            </a:extLst>
          </p:cNvPr>
          <p:cNvSpPr>
            <a:spLocks noGrp="1"/>
          </p:cNvSpPr>
          <p:nvPr>
            <p:ph type="dt" sz="half" idx="20"/>
          </p:nvPr>
        </p:nvSpPr>
        <p:spPr>
          <a:xfrm>
            <a:off x="838200" y="6356350"/>
            <a:ext cx="2743200" cy="365125"/>
          </a:xfrm>
        </p:spPr>
        <p:txBody>
          <a:bodyPr rtlCol="0"/>
          <a:lstStyle/>
          <a:p>
            <a:pPr rtl="0"/>
            <a:r>
              <a:rPr lang="ru-RU" dirty="0"/>
              <a:t>2023 г.</a:t>
            </a:r>
          </a:p>
        </p:txBody>
      </p:sp>
      <p:sp>
        <p:nvSpPr>
          <p:cNvPr id="82" name="Номер слайда 81">
            <a:extLst>
              <a:ext uri="{FF2B5EF4-FFF2-40B4-BE49-F238E27FC236}">
                <a16:creationId xmlns:a16="http://schemas.microsoft.com/office/drawing/2014/main" id="{CE36A058-BEC2-4BC5-A467-F2EB2A365051}"/>
              </a:ext>
            </a:extLst>
          </p:cNvPr>
          <p:cNvSpPr>
            <a:spLocks noGrp="1"/>
          </p:cNvSpPr>
          <p:nvPr>
            <p:ph type="sldNum" sz="quarter" idx="22"/>
          </p:nvPr>
        </p:nvSpPr>
        <p:spPr>
          <a:xfrm>
            <a:off x="8610600" y="6356350"/>
            <a:ext cx="2743200" cy="365125"/>
          </a:xfrm>
        </p:spPr>
        <p:txBody>
          <a:bodyPr rtlCol="0"/>
          <a:lstStyle/>
          <a:p>
            <a:pPr rtl="0"/>
            <a:fld id="{B5CEABB6-07DC-46E8-9B57-56EC44A396E5}" type="slidenum">
              <a:rPr lang="ru-RU" smtClean="0"/>
              <a:pPr rtl="0"/>
              <a:t>6</a:t>
            </a:fld>
            <a:endParaRPr lang="ru-RU"/>
          </a:p>
        </p:txBody>
      </p:sp>
    </p:spTree>
    <p:extLst>
      <p:ext uri="{BB962C8B-B14F-4D97-AF65-F5344CB8AC3E}">
        <p14:creationId xmlns:p14="http://schemas.microsoft.com/office/powerpoint/2010/main" val="3989570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AC1C80FB-53F9-42EE-B1E6-D0F998EC5DFA}"/>
              </a:ext>
            </a:extLst>
          </p:cNvPr>
          <p:cNvSpPr>
            <a:spLocks noGrp="1"/>
          </p:cNvSpPr>
          <p:nvPr>
            <p:ph type="body" sz="quarter" idx="15"/>
          </p:nvPr>
        </p:nvSpPr>
        <p:spPr>
          <a:xfrm>
            <a:off x="407719" y="546224"/>
            <a:ext cx="11697195" cy="2180103"/>
          </a:xfrm>
        </p:spPr>
        <p:txBody>
          <a:bodyPr rtlCol="0">
            <a:noAutofit/>
          </a:bodyPr>
          <a:lstStyle/>
          <a:p>
            <a:r>
              <a:rPr lang="ru-RU" sz="2400" i="0" dirty="0">
                <a:solidFill>
                  <a:srgbClr val="3E4447"/>
                </a:solidFill>
                <a:effectLst/>
                <a:latin typeface="Arial" panose="020B0604020202020204" pitchFamily="34" charset="0"/>
              </a:rPr>
              <a:t>Экспериментальные методы</a:t>
            </a:r>
          </a:p>
          <a:p>
            <a:pPr algn="l"/>
            <a:r>
              <a:rPr lang="ru-RU" sz="1800" b="0" i="0" dirty="0">
                <a:solidFill>
                  <a:srgbClr val="3E4447"/>
                </a:solidFill>
                <a:effectLst/>
                <a:latin typeface="Arial" panose="020B0604020202020204" pitchFamily="34" charset="0"/>
              </a:rPr>
              <a:t>Экспериментальные исследования, в основном, ведутся с двумя целями:</a:t>
            </a:r>
          </a:p>
          <a:p>
            <a:pPr algn="l">
              <a:buFont typeface="Arial" panose="020B0604020202020204" pitchFamily="34" charset="0"/>
              <a:buChar char="•"/>
            </a:pPr>
            <a:r>
              <a:rPr lang="ru-RU" sz="1800" b="0" i="0" dirty="0">
                <a:solidFill>
                  <a:srgbClr val="3E4447"/>
                </a:solidFill>
                <a:effectLst/>
                <a:latin typeface="Arial" panose="020B0604020202020204" pitchFamily="34" charset="0"/>
              </a:rPr>
              <a:t>определение закономерностей и характеристик, присущих исследуемому объекту (например, зависимость удлинения детали при ее нагреве), и определение действительных значений его параметров (например, физико-механические свойства используемого материала, степень </a:t>
            </a:r>
            <a:r>
              <a:rPr lang="ru-RU" sz="1800" b="0" i="0" dirty="0" err="1">
                <a:solidFill>
                  <a:srgbClr val="3E4447"/>
                </a:solidFill>
                <a:effectLst/>
                <a:latin typeface="Arial" panose="020B0604020202020204" pitchFamily="34" charset="0"/>
              </a:rPr>
              <a:t>коррозиоустойчивости</a:t>
            </a:r>
            <a:r>
              <a:rPr lang="ru-RU" sz="1800" b="0" i="0" dirty="0">
                <a:solidFill>
                  <a:srgbClr val="3E4447"/>
                </a:solidFill>
                <a:effectLst/>
                <a:latin typeface="Arial" panose="020B0604020202020204" pitchFamily="34" charset="0"/>
              </a:rPr>
              <a:t> и т.п.). Эта деятельность связана с экспериментальными исследованиями, поиском нового и неизвестного;</a:t>
            </a:r>
          </a:p>
          <a:p>
            <a:pPr algn="l">
              <a:buFont typeface="Arial" panose="020B0604020202020204" pitchFamily="34" charset="0"/>
              <a:buChar char="•"/>
            </a:pPr>
            <a:r>
              <a:rPr lang="ru-RU" sz="1800" b="0" i="0" dirty="0">
                <a:solidFill>
                  <a:srgbClr val="3E4447"/>
                </a:solidFill>
                <a:effectLst/>
                <a:latin typeface="Arial" panose="020B0604020202020204" pitchFamily="34" charset="0"/>
              </a:rPr>
              <a:t>сбор данных, которые будут содержать достаточные сведения для подтверждения правильности гипотез или ранее принятых решений (определение фактических характеристик, их соответствие заданным показателям качества, проверка технологических решений и т.д.). Такие работы связаны с проведением испытаний, т.е. практической проверкой теорий и предположений. Испытания разработанного объекта обязательны для подтверждения возможности его запуска в производство. Порядок таких испытаний регламентируется ГОСТ 15.201.</a:t>
            </a:r>
          </a:p>
          <a:p>
            <a:pPr algn="l"/>
            <a:r>
              <a:rPr lang="ru-RU" sz="1800" b="0" i="0" dirty="0">
                <a:solidFill>
                  <a:srgbClr val="3E4447"/>
                </a:solidFill>
                <a:effectLst/>
                <a:latin typeface="Arial" panose="020B0604020202020204" pitchFamily="34" charset="0"/>
              </a:rPr>
              <a:t>Экспериментальные данные получают посредством измерений, анализов, диагностирования, органолептических методов (вкус, запах и т.п.), фиксации событий (отказы, повреждения) и другими способами. Исследуемые характеристики изделий либо экспериментально оцениваются (задача — получение качественных или количественных оценок), либо контролируются (задача — установление соответствия реальных характеристик требуемым). Характеристики могут замеряться в процессе работы или на нефункционирующем изделии, до либо после приложения воздействия.</a:t>
            </a:r>
          </a:p>
          <a:p>
            <a:pPr algn="just"/>
            <a:endParaRPr lang="ru-RU" sz="2400" b="0" i="0" dirty="0">
              <a:solidFill>
                <a:srgbClr val="3E4447"/>
              </a:solidFill>
              <a:effectLst/>
              <a:latin typeface="Arial" panose="020B0604020202020204" pitchFamily="34" charset="0"/>
            </a:endParaRPr>
          </a:p>
          <a:p>
            <a:pPr algn="just"/>
            <a:endParaRPr lang="ru-RU" sz="1800" b="0" i="0" dirty="0">
              <a:solidFill>
                <a:srgbClr val="3E4447"/>
              </a:solidFill>
              <a:effectLst/>
              <a:latin typeface="Arial" panose="020B0604020202020204" pitchFamily="34" charset="0"/>
            </a:endParaRPr>
          </a:p>
        </p:txBody>
      </p:sp>
      <p:sp>
        <p:nvSpPr>
          <p:cNvPr id="80" name="Дата 79">
            <a:extLst>
              <a:ext uri="{FF2B5EF4-FFF2-40B4-BE49-F238E27FC236}">
                <a16:creationId xmlns:a16="http://schemas.microsoft.com/office/drawing/2014/main" id="{BC1F9D86-85D8-4FD0-B0D3-47D778722782}"/>
              </a:ext>
            </a:extLst>
          </p:cNvPr>
          <p:cNvSpPr>
            <a:spLocks noGrp="1"/>
          </p:cNvSpPr>
          <p:nvPr>
            <p:ph type="dt" sz="half" idx="20"/>
          </p:nvPr>
        </p:nvSpPr>
        <p:spPr>
          <a:xfrm>
            <a:off x="838200" y="6356350"/>
            <a:ext cx="2743200" cy="365125"/>
          </a:xfrm>
        </p:spPr>
        <p:txBody>
          <a:bodyPr rtlCol="0"/>
          <a:lstStyle/>
          <a:p>
            <a:pPr rtl="0"/>
            <a:r>
              <a:rPr lang="ru-RU" dirty="0"/>
              <a:t>2023 г.</a:t>
            </a:r>
          </a:p>
        </p:txBody>
      </p:sp>
      <p:sp>
        <p:nvSpPr>
          <p:cNvPr id="82" name="Номер слайда 81">
            <a:extLst>
              <a:ext uri="{FF2B5EF4-FFF2-40B4-BE49-F238E27FC236}">
                <a16:creationId xmlns:a16="http://schemas.microsoft.com/office/drawing/2014/main" id="{CE36A058-BEC2-4BC5-A467-F2EB2A365051}"/>
              </a:ext>
            </a:extLst>
          </p:cNvPr>
          <p:cNvSpPr>
            <a:spLocks noGrp="1"/>
          </p:cNvSpPr>
          <p:nvPr>
            <p:ph type="sldNum" sz="quarter" idx="22"/>
          </p:nvPr>
        </p:nvSpPr>
        <p:spPr>
          <a:xfrm>
            <a:off x="8610600" y="6356350"/>
            <a:ext cx="2743200" cy="365125"/>
          </a:xfrm>
        </p:spPr>
        <p:txBody>
          <a:bodyPr rtlCol="0"/>
          <a:lstStyle/>
          <a:p>
            <a:pPr rtl="0"/>
            <a:fld id="{B5CEABB6-07DC-46E8-9B57-56EC44A396E5}" type="slidenum">
              <a:rPr lang="ru-RU" smtClean="0"/>
              <a:pPr rtl="0"/>
              <a:t>7</a:t>
            </a:fld>
            <a:endParaRPr lang="ru-RU"/>
          </a:p>
        </p:txBody>
      </p:sp>
    </p:spTree>
    <p:extLst>
      <p:ext uri="{BB962C8B-B14F-4D97-AF65-F5344CB8AC3E}">
        <p14:creationId xmlns:p14="http://schemas.microsoft.com/office/powerpoint/2010/main" val="2916971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AC1C80FB-53F9-42EE-B1E6-D0F998EC5DFA}"/>
              </a:ext>
            </a:extLst>
          </p:cNvPr>
          <p:cNvSpPr>
            <a:spLocks noGrp="1"/>
          </p:cNvSpPr>
          <p:nvPr>
            <p:ph type="body" sz="quarter" idx="15"/>
          </p:nvPr>
        </p:nvSpPr>
        <p:spPr>
          <a:xfrm>
            <a:off x="401781" y="403720"/>
            <a:ext cx="11697195" cy="2180103"/>
          </a:xfrm>
        </p:spPr>
        <p:txBody>
          <a:bodyPr rtlCol="0">
            <a:noAutofit/>
          </a:bodyPr>
          <a:lstStyle/>
          <a:p>
            <a:r>
              <a:rPr lang="ru-RU" sz="2400" i="0" dirty="0">
                <a:solidFill>
                  <a:srgbClr val="3E4447"/>
                </a:solidFill>
                <a:effectLst/>
                <a:latin typeface="Arial" panose="020B0604020202020204" pitchFamily="34" charset="0"/>
              </a:rPr>
              <a:t>Формализованные методы</a:t>
            </a:r>
          </a:p>
          <a:p>
            <a:pPr algn="just">
              <a:spcBef>
                <a:spcPts val="200"/>
              </a:spcBef>
            </a:pPr>
            <a:r>
              <a:rPr lang="ru-RU" sz="2200" b="0" i="0" dirty="0">
                <a:solidFill>
                  <a:srgbClr val="3E4447"/>
                </a:solidFill>
                <a:effectLst/>
                <a:latin typeface="Arial" panose="020B0604020202020204" pitchFamily="34" charset="0"/>
              </a:rPr>
              <a:t>Область применения формализованных методов постоянно расширяется. Это объясняется их следующими достоинствами:</a:t>
            </a:r>
          </a:p>
          <a:p>
            <a:pPr algn="just">
              <a:spcBef>
                <a:spcPts val="200"/>
              </a:spcBef>
              <a:buFont typeface="Arial" panose="020B0604020202020204" pitchFamily="34" charset="0"/>
              <a:buChar char="•"/>
            </a:pPr>
            <a:r>
              <a:rPr lang="ru-RU" sz="2200" b="0" i="0" dirty="0">
                <a:solidFill>
                  <a:srgbClr val="3E4447"/>
                </a:solidFill>
                <a:effectLst/>
                <a:latin typeface="Arial" panose="020B0604020202020204" pitchFamily="34" charset="0"/>
              </a:rPr>
              <a:t>позволяют построить прогноз поведения изделия или процесса во времени и в пространстве;</a:t>
            </a:r>
          </a:p>
          <a:p>
            <a:pPr algn="just">
              <a:spcBef>
                <a:spcPts val="200"/>
              </a:spcBef>
              <a:buFont typeface="Arial" panose="020B0604020202020204" pitchFamily="34" charset="0"/>
              <a:buChar char="•"/>
            </a:pPr>
            <a:r>
              <a:rPr lang="ru-RU" sz="2200" b="0" i="0" dirty="0">
                <a:solidFill>
                  <a:srgbClr val="3E4447"/>
                </a:solidFill>
                <a:effectLst/>
                <a:latin typeface="Arial" panose="020B0604020202020204" pitchFamily="34" charset="0"/>
              </a:rPr>
              <a:t>позволяют сравнительно быстро и дешево найти (рассчитать) несколько вариантов решений, что служит основой для выбора лучшего и, следовательно, конкурентоспособного изделия;</a:t>
            </a:r>
          </a:p>
          <a:p>
            <a:pPr algn="just">
              <a:spcBef>
                <a:spcPts val="200"/>
              </a:spcBef>
              <a:buFont typeface="Arial" panose="020B0604020202020204" pitchFamily="34" charset="0"/>
              <a:buChar char="•"/>
            </a:pPr>
            <a:r>
              <a:rPr lang="ru-RU" sz="2200" b="0" i="0" dirty="0">
                <a:solidFill>
                  <a:srgbClr val="3E4447"/>
                </a:solidFill>
                <a:effectLst/>
                <a:latin typeface="Arial" panose="020B0604020202020204" pitchFamily="34" charset="0"/>
              </a:rPr>
              <a:t>позволяют определять параметры на ранних этапах проектных работ, когда вид создаваемых объектов или их макетов еще точно не известен;</a:t>
            </a:r>
          </a:p>
          <a:p>
            <a:pPr algn="just">
              <a:spcBef>
                <a:spcPts val="200"/>
              </a:spcBef>
              <a:buFont typeface="Arial" panose="020B0604020202020204" pitchFamily="34" charset="0"/>
              <a:buChar char="•"/>
            </a:pPr>
            <a:r>
              <a:rPr lang="ru-RU" sz="2200" b="0" i="0" dirty="0">
                <a:solidFill>
                  <a:srgbClr val="3E4447"/>
                </a:solidFill>
                <a:effectLst/>
                <a:latin typeface="Arial" panose="020B0604020202020204" pitchFamily="34" charset="0"/>
              </a:rPr>
              <a:t>позволяют поставить «чистый» эксперимент, т.е. исследовать свойства и характеристики в зависимости от заданных параметров при отсутствии влияния (постоянстве) других параметров;</a:t>
            </a:r>
          </a:p>
          <a:p>
            <a:pPr algn="just">
              <a:spcBef>
                <a:spcPts val="200"/>
              </a:spcBef>
              <a:buFont typeface="Arial" panose="020B0604020202020204" pitchFamily="34" charset="0"/>
              <a:buChar char="•"/>
            </a:pPr>
            <a:r>
              <a:rPr lang="ru-RU" sz="2200" b="0" i="0" dirty="0">
                <a:solidFill>
                  <a:srgbClr val="3E4447"/>
                </a:solidFill>
                <a:effectLst/>
                <a:latin typeface="Arial" panose="020B0604020202020204" pitchFamily="34" charset="0"/>
              </a:rPr>
              <a:t>обеспечивают психологический комфорт и снимают неопределенность и неуверенность в процессе решения задачи благодаря опыту и знаниям специалистов, создавших эти расчетные зависимости;</a:t>
            </a:r>
          </a:p>
          <a:p>
            <a:pPr algn="just">
              <a:spcBef>
                <a:spcPts val="200"/>
              </a:spcBef>
              <a:buFont typeface="Arial" panose="020B0604020202020204" pitchFamily="34" charset="0"/>
              <a:buChar char="•"/>
            </a:pPr>
            <a:r>
              <a:rPr lang="ru-RU" sz="2200" b="0" i="0" dirty="0">
                <a:solidFill>
                  <a:srgbClr val="3E4447"/>
                </a:solidFill>
                <a:effectLst/>
                <a:latin typeface="Arial" panose="020B0604020202020204" pitchFamily="34" charset="0"/>
              </a:rPr>
              <a:t>позволяют автоматизировать деятельность.</a:t>
            </a:r>
          </a:p>
          <a:p>
            <a:pPr algn="just"/>
            <a:endParaRPr lang="ru-RU" sz="2400" b="0" i="0" dirty="0">
              <a:solidFill>
                <a:srgbClr val="3E4447"/>
              </a:solidFill>
              <a:effectLst/>
              <a:latin typeface="Arial" panose="020B0604020202020204" pitchFamily="34" charset="0"/>
            </a:endParaRPr>
          </a:p>
          <a:p>
            <a:pPr algn="just"/>
            <a:endParaRPr lang="ru-RU" sz="1800" b="0" i="0" dirty="0">
              <a:solidFill>
                <a:srgbClr val="3E4447"/>
              </a:solidFill>
              <a:effectLst/>
              <a:latin typeface="Arial" panose="020B0604020202020204" pitchFamily="34" charset="0"/>
            </a:endParaRPr>
          </a:p>
        </p:txBody>
      </p:sp>
      <p:sp>
        <p:nvSpPr>
          <p:cNvPr id="80" name="Дата 79">
            <a:extLst>
              <a:ext uri="{FF2B5EF4-FFF2-40B4-BE49-F238E27FC236}">
                <a16:creationId xmlns:a16="http://schemas.microsoft.com/office/drawing/2014/main" id="{BC1F9D86-85D8-4FD0-B0D3-47D778722782}"/>
              </a:ext>
            </a:extLst>
          </p:cNvPr>
          <p:cNvSpPr>
            <a:spLocks noGrp="1"/>
          </p:cNvSpPr>
          <p:nvPr>
            <p:ph type="dt" sz="half" idx="20"/>
          </p:nvPr>
        </p:nvSpPr>
        <p:spPr>
          <a:xfrm>
            <a:off x="838200" y="6356350"/>
            <a:ext cx="2743200" cy="365125"/>
          </a:xfrm>
        </p:spPr>
        <p:txBody>
          <a:bodyPr rtlCol="0"/>
          <a:lstStyle/>
          <a:p>
            <a:pPr rtl="0"/>
            <a:r>
              <a:rPr lang="ru-RU" dirty="0"/>
              <a:t>2023 г.</a:t>
            </a:r>
          </a:p>
        </p:txBody>
      </p:sp>
      <p:sp>
        <p:nvSpPr>
          <p:cNvPr id="82" name="Номер слайда 81">
            <a:extLst>
              <a:ext uri="{FF2B5EF4-FFF2-40B4-BE49-F238E27FC236}">
                <a16:creationId xmlns:a16="http://schemas.microsoft.com/office/drawing/2014/main" id="{CE36A058-BEC2-4BC5-A467-F2EB2A365051}"/>
              </a:ext>
            </a:extLst>
          </p:cNvPr>
          <p:cNvSpPr>
            <a:spLocks noGrp="1"/>
          </p:cNvSpPr>
          <p:nvPr>
            <p:ph type="sldNum" sz="quarter" idx="22"/>
          </p:nvPr>
        </p:nvSpPr>
        <p:spPr>
          <a:xfrm>
            <a:off x="8610600" y="6356350"/>
            <a:ext cx="2743200" cy="365125"/>
          </a:xfrm>
        </p:spPr>
        <p:txBody>
          <a:bodyPr rtlCol="0"/>
          <a:lstStyle/>
          <a:p>
            <a:pPr rtl="0"/>
            <a:fld id="{B5CEABB6-07DC-46E8-9B57-56EC44A396E5}" type="slidenum">
              <a:rPr lang="ru-RU" smtClean="0"/>
              <a:pPr rtl="0"/>
              <a:t>8</a:t>
            </a:fld>
            <a:endParaRPr lang="ru-RU"/>
          </a:p>
        </p:txBody>
      </p:sp>
    </p:spTree>
    <p:extLst>
      <p:ext uri="{BB962C8B-B14F-4D97-AF65-F5344CB8AC3E}">
        <p14:creationId xmlns:p14="http://schemas.microsoft.com/office/powerpoint/2010/main" val="417636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AC1C80FB-53F9-42EE-B1E6-D0F998EC5DFA}"/>
              </a:ext>
            </a:extLst>
          </p:cNvPr>
          <p:cNvSpPr>
            <a:spLocks noGrp="1"/>
          </p:cNvSpPr>
          <p:nvPr>
            <p:ph type="body" sz="quarter" idx="15"/>
          </p:nvPr>
        </p:nvSpPr>
        <p:spPr>
          <a:xfrm>
            <a:off x="280060" y="902484"/>
            <a:ext cx="11631880" cy="2180103"/>
          </a:xfrm>
        </p:spPr>
        <p:txBody>
          <a:bodyPr rtlCol="0">
            <a:noAutofit/>
          </a:bodyPr>
          <a:lstStyle/>
          <a:p>
            <a:pPr algn="just"/>
            <a:r>
              <a:rPr lang="ru-RU" sz="1800" b="1" i="1" dirty="0">
                <a:solidFill>
                  <a:srgbClr val="000000"/>
                </a:solidFill>
                <a:effectLst/>
                <a:latin typeface="Arial" panose="020B0604020202020204" pitchFamily="34" charset="0"/>
              </a:rPr>
              <a:t>Объект </a:t>
            </a:r>
            <a:r>
              <a:rPr lang="ru-RU" sz="1800" b="0" i="0" dirty="0">
                <a:solidFill>
                  <a:srgbClr val="000000"/>
                </a:solidFill>
                <a:effectLst/>
                <a:latin typeface="Arial" panose="020B0604020202020204" pitchFamily="34" charset="0"/>
              </a:rPr>
              <a:t>— техническое изделие определенного целевого назначения, рассматриваемое в периоды проектирования, производства, испытаний и эксплуатации. Объектами могут быть различные системы и их элементы, в частности: сооружения, установки, технические изделия, устройства, машины, аппараты, приборы и их части, агрегаты и отдельные детали.</a:t>
            </a:r>
          </a:p>
          <a:p>
            <a:pPr algn="just"/>
            <a:r>
              <a:rPr lang="ru-RU" sz="1800" b="1" i="1" dirty="0">
                <a:solidFill>
                  <a:srgbClr val="000000"/>
                </a:solidFill>
                <a:effectLst/>
                <a:latin typeface="Arial" panose="020B0604020202020204" pitchFamily="34" charset="0"/>
              </a:rPr>
              <a:t>Элемент системы </a:t>
            </a:r>
            <a:r>
              <a:rPr lang="ru-RU" sz="1800" b="0" i="0" dirty="0">
                <a:solidFill>
                  <a:srgbClr val="000000"/>
                </a:solidFill>
                <a:effectLst/>
                <a:latin typeface="Arial" panose="020B0604020202020204" pitchFamily="34" charset="0"/>
              </a:rPr>
              <a:t>— объект, представляющий отдельную часть системы. Само понятие элемента условно и относительно, так как любой элемент, в свою очередь, всегда можно рассматривать как совокупность других элементов. Понятия </a:t>
            </a:r>
            <a:r>
              <a:rPr lang="ru-RU" sz="1800" b="1" i="1" dirty="0">
                <a:solidFill>
                  <a:srgbClr val="000000"/>
                </a:solidFill>
                <a:effectLst/>
                <a:latin typeface="Arial" panose="020B0604020202020204" pitchFamily="34" charset="0"/>
              </a:rPr>
              <a:t>система </a:t>
            </a:r>
            <a:r>
              <a:rPr lang="ru-RU" sz="1800" b="0" i="0" dirty="0">
                <a:solidFill>
                  <a:srgbClr val="000000"/>
                </a:solidFill>
                <a:effectLst/>
                <a:latin typeface="Arial" panose="020B0604020202020204" pitchFamily="34" charset="0"/>
              </a:rPr>
              <a:t>и </a:t>
            </a:r>
            <a:r>
              <a:rPr lang="ru-RU" sz="1800" b="1" i="1" dirty="0">
                <a:solidFill>
                  <a:srgbClr val="000000"/>
                </a:solidFill>
                <a:effectLst/>
                <a:latin typeface="Arial" panose="020B0604020202020204" pitchFamily="34" charset="0"/>
              </a:rPr>
              <a:t>элемент </a:t>
            </a:r>
            <a:r>
              <a:rPr lang="ru-RU" sz="1800" b="0" i="0" dirty="0">
                <a:solidFill>
                  <a:srgbClr val="000000"/>
                </a:solidFill>
                <a:effectLst/>
                <a:latin typeface="Arial" panose="020B0604020202020204" pitchFamily="34" charset="0"/>
              </a:rPr>
              <a:t>выражены друг через друга, поскольку одно из них следовало бы принять в качестве исходного, постулировать. Понятия эти относительны: объект, считавшийся системой в одном исследовании, может рассматриваться как элемент, если изучается объект большего масштаба. Кроме того, само деление системы на элементы зависит от характера рассмотрения (функциональные, конструктивные, схемные или оперативные элементы), от требуемой точности проводимого исследования, от уровня наших представлений, от объекта в целом. </a:t>
            </a:r>
          </a:p>
          <a:p>
            <a:pPr algn="just"/>
            <a:r>
              <a:rPr lang="ru-RU" sz="1800" b="1" i="1" dirty="0">
                <a:solidFill>
                  <a:srgbClr val="000000"/>
                </a:solidFill>
                <a:effectLst/>
                <a:latin typeface="Arial" panose="020B0604020202020204" pitchFamily="34" charset="0"/>
              </a:rPr>
              <a:t>Система </a:t>
            </a:r>
            <a:r>
              <a:rPr lang="ru-RU" sz="1800" b="0" i="0" dirty="0">
                <a:solidFill>
                  <a:srgbClr val="000000"/>
                </a:solidFill>
                <a:effectLst/>
                <a:latin typeface="Arial" panose="020B0604020202020204" pitchFamily="34" charset="0"/>
              </a:rPr>
              <a:t>— объект, представляющий собой совокупность элементов, связанных между собой определенными отношениями взаимодействующих таким образом, чтобы обеспечить выполнение системой некоторой достаточно сложной функции. Признаком системности является структурированность системы, взаимосвязанность составляющих ее частей, подчиненность организации всей системы определенной цели. Системы функционируют в пространстве и времени.</a:t>
            </a:r>
          </a:p>
        </p:txBody>
      </p:sp>
      <p:sp>
        <p:nvSpPr>
          <p:cNvPr id="80" name="Дата 79">
            <a:extLst>
              <a:ext uri="{FF2B5EF4-FFF2-40B4-BE49-F238E27FC236}">
                <a16:creationId xmlns:a16="http://schemas.microsoft.com/office/drawing/2014/main" id="{BC1F9D86-85D8-4FD0-B0D3-47D778722782}"/>
              </a:ext>
            </a:extLst>
          </p:cNvPr>
          <p:cNvSpPr>
            <a:spLocks noGrp="1"/>
          </p:cNvSpPr>
          <p:nvPr>
            <p:ph type="dt" sz="half" idx="20"/>
          </p:nvPr>
        </p:nvSpPr>
        <p:spPr>
          <a:xfrm>
            <a:off x="838200" y="6356350"/>
            <a:ext cx="2743200" cy="365125"/>
          </a:xfrm>
        </p:spPr>
        <p:txBody>
          <a:bodyPr rtlCol="0"/>
          <a:lstStyle/>
          <a:p>
            <a:pPr rtl="0"/>
            <a:r>
              <a:rPr lang="ru-RU" dirty="0"/>
              <a:t>2023 г.</a:t>
            </a:r>
          </a:p>
        </p:txBody>
      </p:sp>
      <p:sp>
        <p:nvSpPr>
          <p:cNvPr id="82" name="Номер слайда 81">
            <a:extLst>
              <a:ext uri="{FF2B5EF4-FFF2-40B4-BE49-F238E27FC236}">
                <a16:creationId xmlns:a16="http://schemas.microsoft.com/office/drawing/2014/main" id="{CE36A058-BEC2-4BC5-A467-F2EB2A365051}"/>
              </a:ext>
            </a:extLst>
          </p:cNvPr>
          <p:cNvSpPr>
            <a:spLocks noGrp="1"/>
          </p:cNvSpPr>
          <p:nvPr>
            <p:ph type="sldNum" sz="quarter" idx="22"/>
          </p:nvPr>
        </p:nvSpPr>
        <p:spPr>
          <a:xfrm>
            <a:off x="8610600" y="6356350"/>
            <a:ext cx="2743200" cy="365125"/>
          </a:xfrm>
        </p:spPr>
        <p:txBody>
          <a:bodyPr rtlCol="0"/>
          <a:lstStyle/>
          <a:p>
            <a:pPr rtl="0"/>
            <a:fld id="{B5CEABB6-07DC-46E8-9B57-56EC44A396E5}" type="slidenum">
              <a:rPr lang="ru-RU" smtClean="0"/>
              <a:pPr rtl="0"/>
              <a:t>9</a:t>
            </a:fld>
            <a:endParaRPr lang="ru-RU"/>
          </a:p>
        </p:txBody>
      </p:sp>
    </p:spTree>
    <p:extLst>
      <p:ext uri="{BB962C8B-B14F-4D97-AF65-F5344CB8AC3E}">
        <p14:creationId xmlns:p14="http://schemas.microsoft.com/office/powerpoint/2010/main" val="1634320668"/>
      </p:ext>
    </p:extLst>
  </p:cSld>
  <p:clrMapOvr>
    <a:masterClrMapping/>
  </p:clrMapOvr>
</p:sld>
</file>

<file path=ppt/theme/theme1.xml><?xml version="1.0" encoding="utf-8"?>
<a:theme xmlns:a="http://schemas.openxmlformats.org/drawingml/2006/main" name="Одиночная линия">
  <a:themeElements>
    <a:clrScheme name="Custom 167">
      <a:dk1>
        <a:sysClr val="windowText" lastClr="000000"/>
      </a:dk1>
      <a:lt1>
        <a:sysClr val="window" lastClr="FFFFFF"/>
      </a:lt1>
      <a:dk2>
        <a:srgbClr val="44546A"/>
      </a:dk2>
      <a:lt2>
        <a:srgbClr val="E7E6E6"/>
      </a:lt2>
      <a:accent1>
        <a:srgbClr val="FBF4EF"/>
      </a:accent1>
      <a:accent2>
        <a:srgbClr val="F7F6F3"/>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3329043_TF56180624_Win32" id="{67C9E7EB-4B67-47D2-AC94-A62F98E9F47B}" vid="{DA75A8E3-E007-44ED-9BA5-5388846DD698}"/>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CF2EF3-001F-4BE9-81B3-86ECBBF942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97B18F-50BC-4F30-8373-93489E845F83}">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42BC90D6-94CF-42F7-AAC4-9CF6824C54D5}">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Минималистичная светлая презентация</Template>
  <TotalTime>356</TotalTime>
  <Words>1207</Words>
  <Application>Microsoft Office PowerPoint</Application>
  <PresentationFormat>Широкоэкранный</PresentationFormat>
  <Paragraphs>76</Paragraphs>
  <Slides>10</Slides>
  <Notes>10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10</vt:i4>
      </vt:variant>
    </vt:vector>
  </HeadingPairs>
  <TitlesOfParts>
    <vt:vector size="13" baseType="lpstr">
      <vt:lpstr>Arial</vt:lpstr>
      <vt:lpstr>Calibri</vt:lpstr>
      <vt:lpstr>Одиночная линия</vt:lpstr>
      <vt:lpstr>Методологические основы инженерной деятельности.</vt:lpstr>
      <vt:lpstr>Методология проектирования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Особенности инженерной деятельности и роль инженера в современном мире.</dc:title>
  <dc:creator>Администратор</dc:creator>
  <cp:lastModifiedBy>Администратор</cp:lastModifiedBy>
  <cp:revision>9</cp:revision>
  <dcterms:created xsi:type="dcterms:W3CDTF">2023-06-11T09:29:42Z</dcterms:created>
  <dcterms:modified xsi:type="dcterms:W3CDTF">2023-06-11T15:34:56Z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