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77" r:id="rId5"/>
    <p:sldId id="278" r:id="rId6"/>
    <p:sldId id="289" r:id="rId7"/>
    <p:sldId id="282" r:id="rId8"/>
    <p:sldId id="279" r:id="rId9"/>
    <p:sldId id="280" r:id="rId10"/>
    <p:sldId id="281" r:id="rId11"/>
    <p:sldId id="283" r:id="rId12"/>
    <p:sldId id="284" r:id="rId13"/>
    <p:sldId id="290" r:id="rId14"/>
    <p:sldId id="291" r:id="rId15"/>
    <p:sldId id="292" r:id="rId16"/>
    <p:sldId id="293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8984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 Организация проведения работ с повышенной опасностью: обязанности должностных лиц; порядок оформления нарядов-допусков; производство работ с повышенной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опасностью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Ознакомиться организацией проведения работ с повышенной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опасностью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Учебные вопросы: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1.Общие положения по организации проведения работ с повышенной опасностью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Обязанности должностных лиц, организующих выполнение работ с повышенной опасностью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Порядок оформления нарядов-допусков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Производство работ с повышенной опасностью</a:t>
            </a:r>
          </a:p>
        </p:txBody>
      </p:sp>
    </p:spTree>
    <p:extLst>
      <p:ext uri="{BB962C8B-B14F-4D97-AF65-F5344CB8AC3E}">
        <p14:creationId xmlns:p14="http://schemas.microsoft.com/office/powerpoint/2010/main" val="41569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764" y="529879"/>
            <a:ext cx="7979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Производственные участки, технологические линии и т.п., на которых полностью прекращен производственный процесс, а также здания и сооружения, расположенные вне действующих подразделений организации, выделенные для выполнения на них работ с повышенной опасностью силами подрядной организации или другого подразделения, должны быть для производства работ переданы им по акту. В этом случае оформление наряда-допуска	и	обеспечение безопасности работников возлагаются на администрацию, организующую работы с повышенной опасностью.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через объект, где предполагается выполнение работ с повышенной опасностью, проходят действующие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-, паро- и газопроводы и т.п. или работают мостовые краны, то такой объект не может быть передан производителю работ по акту для производства на нем работ с повышенной опасностью.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Работы, производимые вблизи действующих линий электропередачи и скрытых коммуникаций, должны быть предварительно согласованы с заинтересованными организациями, а соответствующие документы (схемы коммуникаций и т.д.) должны прилагаться к наряду-допуску.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Производство работ с повышенной опасностью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допуском членов бригады к выполнению работ с повышенной опасностью Ответственный производитель работ совместно с допускающим должны	 проверить	 выполнение предусмотренных 	нарядом-допуском технических и организационных мероприятий по подготовке места работы.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проверки выполнения мероприятий разрешение на производство работ должно быть оформлено в наряде-допуске подписью Ответственного производителя работ.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выполнении совмещенных работ разрешение на производство работ с повышенной опасностью должно быть оформлено в наряде-допуске подписями Ответственного руководителя работ, Ответственного производителя работ и руководителя подразделения, в котором выполняются совмещенные работы.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при проверке выполнения мероприятий у Допускающего или у Ответственного производителя работ возникнут сомнения или неясности в обеспечении безопасных условий производства работ для членов бригады, они должны потребовать разъяснений у Ответственного руководителя работ.</a:t>
            </a:r>
          </a:p>
        </p:txBody>
      </p:sp>
    </p:spTree>
    <p:extLst>
      <p:ext uri="{BB962C8B-B14F-4D97-AF65-F5344CB8AC3E}">
        <p14:creationId xmlns:p14="http://schemas.microsoft.com/office/powerpoint/2010/main" val="1461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415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Допускающий при допуске членов бригады к работе обязан:</a:t>
            </a: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Проверить по наряду-допуску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фамилии Ответственного руководителя работ и Ответственного производителя работ, членов бригады и содержание порученной работы;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Информировать членов бригады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учета рисков об условиях безопасности при проведении работ, учесть пригодность каждого работника к выполняемой работе (из условий безопасности и состояния здоровья), проверить знание обязанностей членов бригады при выполнении работ в составе бригады с соблюдением требований безопасности;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Указать места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отключения объекта от электрических, паровых, газовых и других источников питания, выделенную зону монтажа, ремонта и т.п.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допуска членов бригады к работе один экземпляр наряда-допуска должен остаться у Ответственного производителя работ, второй - у лица, выдавшего его.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момента допуска членов бригады к работе надзор за безопасным ведением работ должен осуществлять Ответственный производитель работ.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выполнении работ с повышенной опасностью одной бригадой в разных помещениях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Ответственный производитель работ должен находиться на том месте, где имеется наибольшая необходимость в надзоре за безопасным ведением работ.</a:t>
            </a:r>
          </a:p>
        </p:txBody>
      </p:sp>
    </p:spTree>
    <p:extLst>
      <p:ext uri="{BB962C8B-B14F-4D97-AF65-F5344CB8AC3E}">
        <p14:creationId xmlns:p14="http://schemas.microsoft.com/office/powerpoint/2010/main" val="33249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необходимости временного прекращения работ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указанию Ответственного руководителя работ Ответственный производитель работ должен удалить членов бригады с места работы и возвратить наряд-допуск Ответственному руководителю работ.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Возобновление приостановленных работ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 производиться после выполнения требований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4.1-4.6.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перерыве в работе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рабочей смены (обеденный перерыв, перерыв по производственным причинам и др.) члены бригады должны быть удалены с места работ, наряд-допуск должен находиться у Ответственного производителя работ. Члены бригады после перерыва могут приступить к работе по разрешению Ответственного производителя работ.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окончания рабочего 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рабочие места должны быть приведены в порядок, наряд-допуск должен быть сдан Ответственному руководителю работ или лицу, выдавшему наряд-допуск.</a:t>
            </a:r>
          </a:p>
        </p:txBody>
      </p:sp>
    </p:spTree>
    <p:extLst>
      <p:ext uri="{BB962C8B-B14F-4D97-AF65-F5344CB8AC3E}">
        <p14:creationId xmlns:p14="http://schemas.microsoft.com/office/powerpoint/2010/main" val="25655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должны быть прекращены, наряд-допуск изъят и возвращен лицу, выдавшему его, в следующих случаях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При обнаружении несоответствия фактического состояния условий производства работ требованиям безопасности, предусмотренным нарядом-допуском;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При изменении объема и характера работ, вызвавших изменения условий выполнения работ;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При обнаружении Ответственным руководителем работ или другими лицами, осуществляющими контроль за состоянием охраны труда, нарушений работниками правил безопасности;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При изменении состава бригады.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прерванным работам можно приступить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после устранения недостатков и получения наряда-допуска.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закрытия наряда-допуска запрещается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вводить в эксплуатацию объект, где выполнялись работы с повышенной опасностью.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при выполнении работ по наряду-допуску имели место авария или несчастный случай, этот наряд-допуск следует приобщать к материалам расследования причин и обстоятельств аварии или несчастного случая.</a:t>
            </a:r>
          </a:p>
        </p:txBody>
      </p:sp>
    </p:spTree>
    <p:extLst>
      <p:ext uri="{BB962C8B-B14F-4D97-AF65-F5344CB8AC3E}">
        <p14:creationId xmlns:p14="http://schemas.microsoft.com/office/powerpoint/2010/main" val="11214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Лицо, выдавшее наряд-допуск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несет ответственность за весь комплекс вопросов производства работ: за правильность и полноту указанных в наряде-допуске мер безопасности, за отключение ремонтируемого участка от энергоносителей и трубопроводов с опасными для здоровья людей веществами, за соответствие квалификации исполнителей порученной работе, за их инструктажи порядок допуска к работам и др.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Ответственный производитель работ несет ответственность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техническое руководство работами, за соблюдение мер безопасности, указанных в наряде-допуске, в проекте производства работ и в инструкциях по эксплуатации применяемого при работах оборудования.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производстве работ повышенной опасности работники должны быть обеспечены средствами индивидуальной защиты в соответствии с отраслевыми нормами и ГОСТ 12.4.011 с учетом воздействующих на них опасных и вредных производственных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6585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Общие положения по организации проведения работ с повышенной опасностью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с повышенной опасностью - работы (за исключением аварийных 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	начала	выполнения	которых	необходимо осуществить ряд обязательных организационных и технических мероприятий, обеспечивающих безопасность работников при выполнении этих работ.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специфики в каждой организации должен быть разработан Перечень работ с повышенной опасностью, который должен быть согласован с профсоюзным комитетом либо иным уполномоченным работниками представительным органом и утвержден главным инженером (техническим директором) организации.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этих работ должны определяться границы опасных зон исходя из следующих рекомендаций: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опасной зоны (коридоры) при перемещении грузов кранами должны определяться от контура горизонтальной проекции габарита груза прибавлением величины отлета по данным табл. 1 и наибольшего габаритного размера груза;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опасной зоны при воздействии вредных веществ должны определяться по зоне превышения ПДК согласно ГОСТ 12.1.005;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опасной зоны от воздействия движущихся машин, механизмов, их частей и элементов должны определяться зоной в пределах 5 м от опасного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994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1.Общие положения по организации проведения работ с повышенной опасностью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Обязанности должностных лиц, организующих выполнение работ с повышенной опасностью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Порядок оформления нарядов-допусков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Производство работ с повышенной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опасностью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В каких случаях работы должны быть прекращены, наряд-допуск изъят и возвращен лицу, выдавшему его.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Обязанности должностных лиц, организующих выполнение работ с повышенной опасностью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работы с повышенной опасностью, в выполнении которых принимают участие несколько цехов и служб организации (на так называемые совмещенные работы), наряды-допуски должны выдаваться главным инженером (техническим директором) организации или по его распоряжению его заместителями или главными специалистами организации.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Рекомендуемая	форма наряда-допуска на совмещенные	 работы приведена в приложении 3.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работы с повышенной опасностью, выполняемые подрядными организациями, наряды-допуски должны выдаваться уполномоченными лицами подрядных организаций. Такие наряды-допуски должны быть подписаны соответствующим должностным лицом организации или цеха, где будут производиться эти работы.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На работы локального характера с повышенной опасностью выдача нарядов-допусков должна производиться руководителями подразделений и их заместителями, где должны производиться эти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0376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94692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Лица,	имеющие	право	выдачи	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нарядов-допусков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Ответственные руководители работ должны пройти обучение и проверку знаний по охране труда в соответствии с постановлением Минтруда России от 12.10.94 N 65, а при работах с объектами, подконтрольными органам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госгортехнадзора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также и в соответствии с постановлением Госгортехнадзора России от 19.05.93 N 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Лица, выдающие наряды-допуски, определяют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необходимость производства работ и возможность безопасного их выполнения, отвечают за правильность и полноту указываемых в наряде-допуске мер безопасности.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Ответственный руководитель работ с повышенной опасностью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установить объем работ, необходимые организационные и технические мероприятия, обеспечивающие при их выполнении безопасность работников, определить численный состав бригады и квалификацию лиц, включаемых в бригаду для выполнения данных работ, назначить Допускающего и Ответственного производителя работ.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Допускающий может назначаться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лиц руководящего состава подразделения, где выполняются эти работы. Допускающий должен осуществлять контроль за выполнением предусмотренных нарядом-допуском организационных, технических и других мероприятий и давать бригаде разрешение на допуск к выполнению работ с повышенной опасностью.</a:t>
            </a:r>
          </a:p>
          <a:p>
            <a:pPr indent="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Порядок оформления нарядов-допусков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Наряд-допуск на выполнение работ с повышенной опасностью должен быть оформлен до начала производства этих работ.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Наряд-допуск следует оформлять в подразделении, где будут производиться работы с повышенной опасностью. Выдача наряда-допуска должна регистрироваться в специальном журнале.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регистрации выдачи нарядов-допусков приведена в приложении 4. Наряд-допуск может быть выдан на одну смену или на весь период выполнения работ при непрерывном характере их ведения с продлением для каждой смены и оформлен на одного Ответственного производителя работ (Наблюдающего) с одной бригадой. Продление наряда-допуска должен оформлять и осуществлять Допускающий к работе перед началом каждой смены.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Наряд-допуск должен выписываться в двух экземплярах и заполняться четкими записями чернилами. Исправление текста не допускается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выполнении работ с повышенной опасностью силами двух и более бригад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одном объекте наряд-допуск должен выдаваться Ответственному производителю работ для каждой бригады за подписью одного лица. При оформлении нарядов-допусков должны быть разработаны мероприятия, обеспечивающие безопасность работающих с учетом совместного характера выполнения работ бригадами.</a:t>
            </a:r>
          </a:p>
        </p:txBody>
      </p:sp>
    </p:spTree>
    <p:extLst>
      <p:ext uri="{BB962C8B-B14F-4D97-AF65-F5344CB8AC3E}">
        <p14:creationId xmlns:p14="http://schemas.microsoft.com/office/powerpoint/2010/main" val="3253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995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Эйсер</dc:creator>
  <cp:lastModifiedBy>Эйсер</cp:lastModifiedBy>
  <cp:revision>42</cp:revision>
  <dcterms:created xsi:type="dcterms:W3CDTF">2023-11-23T09:28:36Z</dcterms:created>
  <dcterms:modified xsi:type="dcterms:W3CDTF">2023-11-23T11:14:48Z</dcterms:modified>
</cp:coreProperties>
</file>