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8" r:id="rId5"/>
    <p:sldId id="279" r:id="rId6"/>
    <p:sldId id="271" r:id="rId7"/>
    <p:sldId id="280" r:id="rId8"/>
    <p:sldId id="282" r:id="rId9"/>
    <p:sldId id="283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8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Упрощение игр. Дублирующие и мажорирующие стратегии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3418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Упрощение игр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2457578"/>
            <a:ext cx="112844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игра </a:t>
            </a: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m×n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имеет </a:t>
            </a: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седловой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точки, то найти её решение, особенно при больших m и n, трудно. Иногда эту задачу можно упростить, сократив число стратегий, вычёркивая некоторые лишние: 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ДУБЛИРУЮЩИЕ И ЗАВЕДОМО НЕВЫГОДНЫЕ.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5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732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Доминирующие стратегии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2" y="1911586"/>
            <a:ext cx="112844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Рассмотрим две стратегии первого игрока –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ю и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ю. При этом пусть для всех элементов соответствующих строк матрицы выполняются условия: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76909"/>
              </p:ext>
            </p:extLst>
          </p:nvPr>
        </p:nvGraphicFramePr>
        <p:xfrm>
          <a:off x="2794575" y="3075707"/>
          <a:ext cx="6602849" cy="71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Формула" r:id="rId4" imgW="2565400" imgH="279400" progId="Equation.3">
                  <p:embed/>
                </p:oleObj>
              </mc:Choice>
              <mc:Fallback>
                <p:oleObj name="Формула" r:id="rId4" imgW="2565400" imgH="279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575" y="3075707"/>
                        <a:ext cx="6602849" cy="714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2245" y="4035660"/>
            <a:ext cx="1128447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я стратегия первого игрока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доминирует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над его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стратегией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Если каждое неравенство выполняется как строгое, то говорят, что одна стратегия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строго доминирует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над другой.</a:t>
            </a:r>
          </a:p>
        </p:txBody>
      </p:sp>
    </p:spTree>
    <p:extLst>
      <p:ext uri="{BB962C8B-B14F-4D97-AF65-F5344CB8AC3E}">
        <p14:creationId xmlns:p14="http://schemas.microsoft.com/office/powerpoint/2010/main" val="128167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732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Доминирующие стратегии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2" y="1911586"/>
            <a:ext cx="1128447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Аналогично рассмотрим две стратегии второго игрока - j - ю и  l – ю, и при этом для элементов соответствующих столбцов матрицы выполняются условия: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2245" y="4035660"/>
            <a:ext cx="1128447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более выгодной является стратегия, дающая меньший проигрыш, поэтому говорят, что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я стратегия доминирует над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й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Если попарные неравенства являются строгими, то говорят, что одна стратегия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строго доминирует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над другой.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68831"/>
              </p:ext>
            </p:extLst>
          </p:nvPr>
        </p:nvGraphicFramePr>
        <p:xfrm>
          <a:off x="2854036" y="3249289"/>
          <a:ext cx="6483928" cy="786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Формула" r:id="rId4" imgW="2590800" imgH="304800" progId="Equation.3">
                  <p:embed/>
                </p:oleObj>
              </mc:Choice>
              <mc:Fallback>
                <p:oleObj name="Формула" r:id="rId4" imgW="2590800" imgH="304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036" y="3249289"/>
                        <a:ext cx="6483928" cy="786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07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5732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Доминирующие стратегии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2" y="2476851"/>
            <a:ext cx="11284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наличии доминирующих и дублирующих стратегий часть стратегий можно не рассматривать, что приведет в ряде случаев к значительному упрощению платежной матрицы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95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243" y="3505944"/>
            <a:ext cx="6081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Упростить игру, заданную матрицей: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911814"/>
              </p:ext>
            </p:extLst>
          </p:nvPr>
        </p:nvGraphicFramePr>
        <p:xfrm>
          <a:off x="7049192" y="2358915"/>
          <a:ext cx="3474720" cy="344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Формула" r:id="rId4" imgW="927100" imgH="914400" progId="Equation.3">
                  <p:embed/>
                </p:oleObj>
              </mc:Choice>
              <mc:Fallback>
                <p:oleObj name="Формула" r:id="rId4" imgW="927100" imgH="914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9192" y="2358915"/>
                        <a:ext cx="3474720" cy="3440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729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9899" y="1753175"/>
            <a:ext cx="11152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Стратегия А3 «дублирует» А1 (А3 = А1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Следовательно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любую из них можно вычеркнуть (например, А3).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сравнивая А1 и А2, видим, что элементы А2 меньше или равны А1 (А2 ≤ А1).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стратегия А2 для игрока А желающего выиграть как можно больше, невыгодна.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Т.о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Получаем матрицу 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277622"/>
              </p:ext>
            </p:extLst>
          </p:nvPr>
        </p:nvGraphicFramePr>
        <p:xfrm>
          <a:off x="4558144" y="4880789"/>
          <a:ext cx="3075709" cy="129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Формула" r:id="rId4" imgW="1104900" imgH="457200" progId="Equation.3">
                  <p:embed/>
                </p:oleObj>
              </mc:Choice>
              <mc:Fallback>
                <p:oleObj name="Формула" r:id="rId4" imgW="1104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8144" y="4880789"/>
                        <a:ext cx="3075709" cy="12966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037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18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9899" y="1753175"/>
            <a:ext cx="111522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В3 невыгодна по сравнению с В4 (В3 &gt; В4). Вычёркиваем В3.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Т.о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игра 4×4 свелась к игре 2×3: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90133"/>
              </p:ext>
            </p:extLst>
          </p:nvPr>
        </p:nvGraphicFramePr>
        <p:xfrm>
          <a:off x="3956858" y="2959330"/>
          <a:ext cx="3724102" cy="255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Формула" r:id="rId4" imgW="1028254" imgH="710891" progId="Equation.3">
                  <p:embed/>
                </p:oleObj>
              </mc:Choice>
              <mc:Fallback>
                <p:oleObj name="Формула" r:id="rId4" imgW="1028254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858" y="2959330"/>
                        <a:ext cx="3724102" cy="2551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114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899" y="300296"/>
            <a:ext cx="9047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Эквивалентное преобразование платежной матрицы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9899" y="1753175"/>
            <a:ext cx="111522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Применяется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для облегчения расчетов, и при этом оптимальные смешанные стратегии игроков не изменяются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66" y="2645727"/>
            <a:ext cx="11018167" cy="392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4939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315</Words>
  <Application>Microsoft Office PowerPoint</Application>
  <PresentationFormat>Произвольный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Упрощение игр. Дублирующие и мажорирующие стратегии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15</cp:revision>
  <dcterms:created xsi:type="dcterms:W3CDTF">2023-12-22T05:51:51Z</dcterms:created>
  <dcterms:modified xsi:type="dcterms:W3CDTF">2024-02-04T13:13:34Z</dcterms:modified>
</cp:coreProperties>
</file>