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7"/>
  </p:notesMasterIdLst>
  <p:sldIdLst>
    <p:sldId id="257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C5338B-D988-4D2B-8A5E-AB138DD2E90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99019B2-2C7D-462A-9A55-CDCD2D4BA12C}">
      <dgm:prSet/>
      <dgm:spPr/>
      <dgm:t>
        <a:bodyPr/>
        <a:lstStyle/>
        <a:p>
          <a:r>
            <a:rPr lang="ru-RU"/>
            <a:t>Цели </a:t>
          </a:r>
        </a:p>
      </dgm:t>
    </dgm:pt>
    <dgm:pt modelId="{D2B5A433-C8E0-4B88-B199-3B887B02D18A}" type="parTrans" cxnId="{F0AEE605-DD78-4D3A-976E-B2A0498CAF64}">
      <dgm:prSet/>
      <dgm:spPr/>
      <dgm:t>
        <a:bodyPr/>
        <a:lstStyle/>
        <a:p>
          <a:endParaRPr lang="ru-RU"/>
        </a:p>
      </dgm:t>
    </dgm:pt>
    <dgm:pt modelId="{42FD7E7E-CE58-4437-948D-113D4A164E88}" type="sibTrans" cxnId="{F0AEE605-DD78-4D3A-976E-B2A0498CAF64}">
      <dgm:prSet/>
      <dgm:spPr/>
      <dgm:t>
        <a:bodyPr/>
        <a:lstStyle/>
        <a:p>
          <a:endParaRPr lang="ru-RU"/>
        </a:p>
      </dgm:t>
    </dgm:pt>
    <dgm:pt modelId="{66614295-0B9C-4AC9-B6FA-2B184F3261DF}">
      <dgm:prSet/>
      <dgm:spPr/>
      <dgm:t>
        <a:bodyPr/>
        <a:lstStyle/>
        <a:p>
          <a:r>
            <a:rPr lang="ru-RU"/>
            <a:t>Проблемы</a:t>
          </a:r>
        </a:p>
      </dgm:t>
    </dgm:pt>
    <dgm:pt modelId="{9D8D040B-18A5-4EA4-8127-DD58CFA03634}" type="parTrans" cxnId="{C4138A15-E8E2-4722-94A6-0F9876096391}">
      <dgm:prSet/>
      <dgm:spPr/>
      <dgm:t>
        <a:bodyPr/>
        <a:lstStyle/>
        <a:p>
          <a:endParaRPr lang="ru-RU"/>
        </a:p>
      </dgm:t>
    </dgm:pt>
    <dgm:pt modelId="{0E807FC7-84F3-448D-AD7D-991EFD897A67}" type="sibTrans" cxnId="{C4138A15-E8E2-4722-94A6-0F9876096391}">
      <dgm:prSet/>
      <dgm:spPr/>
      <dgm:t>
        <a:bodyPr/>
        <a:lstStyle/>
        <a:p>
          <a:endParaRPr lang="ru-RU"/>
        </a:p>
      </dgm:t>
    </dgm:pt>
    <dgm:pt modelId="{2E4C6D13-EC7A-41B9-98F4-DBB0412148F2}">
      <dgm:prSet/>
      <dgm:spPr/>
      <dgm:t>
        <a:bodyPr/>
        <a:lstStyle/>
        <a:p>
          <a:r>
            <a:rPr lang="ru-RU"/>
            <a:t>Исходные данные и документы</a:t>
          </a:r>
        </a:p>
      </dgm:t>
    </dgm:pt>
    <dgm:pt modelId="{24E91BCD-3631-413D-96F6-A6ECD03AC264}" type="parTrans" cxnId="{212DE0FB-C9B2-4709-90AE-89FBCF9536E8}">
      <dgm:prSet/>
      <dgm:spPr/>
      <dgm:t>
        <a:bodyPr/>
        <a:lstStyle/>
        <a:p>
          <a:endParaRPr lang="ru-RU"/>
        </a:p>
      </dgm:t>
    </dgm:pt>
    <dgm:pt modelId="{0F9AFCBC-6573-40E3-B666-E7EE3D5D725B}" type="sibTrans" cxnId="{212DE0FB-C9B2-4709-90AE-89FBCF9536E8}">
      <dgm:prSet/>
      <dgm:spPr/>
      <dgm:t>
        <a:bodyPr/>
        <a:lstStyle/>
        <a:p>
          <a:endParaRPr lang="ru-RU"/>
        </a:p>
      </dgm:t>
    </dgm:pt>
    <dgm:pt modelId="{777D3A54-7A3E-42AC-B3CD-56F4FAC58F36}">
      <dgm:prSet/>
      <dgm:spPr/>
      <dgm:t>
        <a:bodyPr/>
        <a:lstStyle/>
        <a:p>
          <a:r>
            <a:rPr lang="ru-RU"/>
            <a:t>Характеристики продуктов/процессов</a:t>
          </a:r>
        </a:p>
      </dgm:t>
    </dgm:pt>
    <dgm:pt modelId="{3EEF93D5-AD41-43F1-8D18-D64FF662B3ED}" type="parTrans" cxnId="{A6374D11-EAF7-4289-8396-00094AFD423E}">
      <dgm:prSet/>
      <dgm:spPr/>
      <dgm:t>
        <a:bodyPr/>
        <a:lstStyle/>
        <a:p>
          <a:endParaRPr lang="ru-RU"/>
        </a:p>
      </dgm:t>
    </dgm:pt>
    <dgm:pt modelId="{5880A262-8F2A-4BE6-8A93-10EADADC4FD9}" type="sibTrans" cxnId="{A6374D11-EAF7-4289-8396-00094AFD423E}">
      <dgm:prSet/>
      <dgm:spPr/>
      <dgm:t>
        <a:bodyPr/>
        <a:lstStyle/>
        <a:p>
          <a:endParaRPr lang="ru-RU"/>
        </a:p>
      </dgm:t>
    </dgm:pt>
    <dgm:pt modelId="{0479B526-92B9-4DA0-BB11-A81E76F01981}">
      <dgm:prSet/>
      <dgm:spPr/>
      <dgm:t>
        <a:bodyPr/>
        <a:lstStyle/>
        <a:p>
          <a:r>
            <a:rPr lang="ru-RU"/>
            <a:t>Ресурсы</a:t>
          </a:r>
        </a:p>
      </dgm:t>
    </dgm:pt>
    <dgm:pt modelId="{F34EC79D-8A82-4FFF-A240-C7E7F0B67408}" type="parTrans" cxnId="{C0E9AE7B-7B49-423A-A402-A48F9D3B7AB0}">
      <dgm:prSet/>
      <dgm:spPr/>
      <dgm:t>
        <a:bodyPr/>
        <a:lstStyle/>
        <a:p>
          <a:endParaRPr lang="ru-RU"/>
        </a:p>
      </dgm:t>
    </dgm:pt>
    <dgm:pt modelId="{0126F639-E0D5-4D8F-BED9-0F1F80BBBA44}" type="sibTrans" cxnId="{C0E9AE7B-7B49-423A-A402-A48F9D3B7AB0}">
      <dgm:prSet/>
      <dgm:spPr/>
      <dgm:t>
        <a:bodyPr/>
        <a:lstStyle/>
        <a:p>
          <a:endParaRPr lang="ru-RU"/>
        </a:p>
      </dgm:t>
    </dgm:pt>
    <dgm:pt modelId="{1A49C88E-93BF-42FD-9732-CDE56AF2AB6D}" type="pres">
      <dgm:prSet presAssocID="{A9C5338B-D988-4D2B-8A5E-AB138DD2E902}" presName="linear" presStyleCnt="0">
        <dgm:presLayoutVars>
          <dgm:animLvl val="lvl"/>
          <dgm:resizeHandles val="exact"/>
        </dgm:presLayoutVars>
      </dgm:prSet>
      <dgm:spPr/>
    </dgm:pt>
    <dgm:pt modelId="{7448DC69-EC33-4E06-91FD-73BDC5B3C0D7}" type="pres">
      <dgm:prSet presAssocID="{899019B2-2C7D-462A-9A55-CDCD2D4BA12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6589A11-0EAF-483F-857C-536A16262873}" type="pres">
      <dgm:prSet presAssocID="{42FD7E7E-CE58-4437-948D-113D4A164E88}" presName="spacer" presStyleCnt="0"/>
      <dgm:spPr/>
    </dgm:pt>
    <dgm:pt modelId="{2F82DCA0-03F7-4334-9949-58AF45D5B07E}" type="pres">
      <dgm:prSet presAssocID="{66614295-0B9C-4AC9-B6FA-2B184F3261D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5E71500-849E-44C3-BE8D-D46F0C2C9E04}" type="pres">
      <dgm:prSet presAssocID="{0E807FC7-84F3-448D-AD7D-991EFD897A67}" presName="spacer" presStyleCnt="0"/>
      <dgm:spPr/>
    </dgm:pt>
    <dgm:pt modelId="{EF939E72-EDBC-4583-A05F-5A5284081062}" type="pres">
      <dgm:prSet presAssocID="{2E4C6D13-EC7A-41B9-98F4-DBB0412148F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599B5F1-2EB0-4509-BFA1-446A9EDA7B50}" type="pres">
      <dgm:prSet presAssocID="{0F9AFCBC-6573-40E3-B666-E7EE3D5D725B}" presName="spacer" presStyleCnt="0"/>
      <dgm:spPr/>
    </dgm:pt>
    <dgm:pt modelId="{CCFF4974-F9EA-4545-B8B0-ABB078839E9C}" type="pres">
      <dgm:prSet presAssocID="{777D3A54-7A3E-42AC-B3CD-56F4FAC58F3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F971812-5CC2-4843-A8DD-2420E6EEEFCB}" type="pres">
      <dgm:prSet presAssocID="{5880A262-8F2A-4BE6-8A93-10EADADC4FD9}" presName="spacer" presStyleCnt="0"/>
      <dgm:spPr/>
    </dgm:pt>
    <dgm:pt modelId="{8A1A3B85-4C30-4DBA-AF96-99AE98C4D86D}" type="pres">
      <dgm:prSet presAssocID="{0479B526-92B9-4DA0-BB11-A81E76F0198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0AEE605-DD78-4D3A-976E-B2A0498CAF64}" srcId="{A9C5338B-D988-4D2B-8A5E-AB138DD2E902}" destId="{899019B2-2C7D-462A-9A55-CDCD2D4BA12C}" srcOrd="0" destOrd="0" parTransId="{D2B5A433-C8E0-4B88-B199-3B887B02D18A}" sibTransId="{42FD7E7E-CE58-4437-948D-113D4A164E88}"/>
    <dgm:cxn modelId="{A6374D11-EAF7-4289-8396-00094AFD423E}" srcId="{A9C5338B-D988-4D2B-8A5E-AB138DD2E902}" destId="{777D3A54-7A3E-42AC-B3CD-56F4FAC58F36}" srcOrd="3" destOrd="0" parTransId="{3EEF93D5-AD41-43F1-8D18-D64FF662B3ED}" sibTransId="{5880A262-8F2A-4BE6-8A93-10EADADC4FD9}"/>
    <dgm:cxn modelId="{C4138A15-E8E2-4722-94A6-0F9876096391}" srcId="{A9C5338B-D988-4D2B-8A5E-AB138DD2E902}" destId="{66614295-0B9C-4AC9-B6FA-2B184F3261DF}" srcOrd="1" destOrd="0" parTransId="{9D8D040B-18A5-4EA4-8127-DD58CFA03634}" sibTransId="{0E807FC7-84F3-448D-AD7D-991EFD897A67}"/>
    <dgm:cxn modelId="{D0EB6426-F2D9-46EF-BED0-E9C554693FBC}" type="presOf" srcId="{2E4C6D13-EC7A-41B9-98F4-DBB0412148F2}" destId="{EF939E72-EDBC-4583-A05F-5A5284081062}" srcOrd="0" destOrd="0" presId="urn:microsoft.com/office/officeart/2005/8/layout/vList2"/>
    <dgm:cxn modelId="{AC9DE02B-2DFA-4DB7-9D5A-3DF18EF3FDA3}" type="presOf" srcId="{777D3A54-7A3E-42AC-B3CD-56F4FAC58F36}" destId="{CCFF4974-F9EA-4545-B8B0-ABB078839E9C}" srcOrd="0" destOrd="0" presId="urn:microsoft.com/office/officeart/2005/8/layout/vList2"/>
    <dgm:cxn modelId="{FB7CE63C-D29B-4226-B19E-3CDD99748FF0}" type="presOf" srcId="{899019B2-2C7D-462A-9A55-CDCD2D4BA12C}" destId="{7448DC69-EC33-4E06-91FD-73BDC5B3C0D7}" srcOrd="0" destOrd="0" presId="urn:microsoft.com/office/officeart/2005/8/layout/vList2"/>
    <dgm:cxn modelId="{C0E9AE7B-7B49-423A-A402-A48F9D3B7AB0}" srcId="{A9C5338B-D988-4D2B-8A5E-AB138DD2E902}" destId="{0479B526-92B9-4DA0-BB11-A81E76F01981}" srcOrd="4" destOrd="0" parTransId="{F34EC79D-8A82-4FFF-A240-C7E7F0B67408}" sibTransId="{0126F639-E0D5-4D8F-BED9-0F1F80BBBA44}"/>
    <dgm:cxn modelId="{8436E59A-B714-4F19-B773-288FA668D434}" type="presOf" srcId="{0479B526-92B9-4DA0-BB11-A81E76F01981}" destId="{8A1A3B85-4C30-4DBA-AF96-99AE98C4D86D}" srcOrd="0" destOrd="0" presId="urn:microsoft.com/office/officeart/2005/8/layout/vList2"/>
    <dgm:cxn modelId="{82DC41A2-1887-444A-9490-F53B53881A52}" type="presOf" srcId="{66614295-0B9C-4AC9-B6FA-2B184F3261DF}" destId="{2F82DCA0-03F7-4334-9949-58AF45D5B07E}" srcOrd="0" destOrd="0" presId="urn:microsoft.com/office/officeart/2005/8/layout/vList2"/>
    <dgm:cxn modelId="{350AE9BA-E991-4E10-802D-00BA1D3D357E}" type="presOf" srcId="{A9C5338B-D988-4D2B-8A5E-AB138DD2E902}" destId="{1A49C88E-93BF-42FD-9732-CDE56AF2AB6D}" srcOrd="0" destOrd="0" presId="urn:microsoft.com/office/officeart/2005/8/layout/vList2"/>
    <dgm:cxn modelId="{212DE0FB-C9B2-4709-90AE-89FBCF9536E8}" srcId="{A9C5338B-D988-4D2B-8A5E-AB138DD2E902}" destId="{2E4C6D13-EC7A-41B9-98F4-DBB0412148F2}" srcOrd="2" destOrd="0" parTransId="{24E91BCD-3631-413D-96F6-A6ECD03AC264}" sibTransId="{0F9AFCBC-6573-40E3-B666-E7EE3D5D725B}"/>
    <dgm:cxn modelId="{2A934C0B-D39F-4EAF-A44F-6597CD510F8A}" type="presParOf" srcId="{1A49C88E-93BF-42FD-9732-CDE56AF2AB6D}" destId="{7448DC69-EC33-4E06-91FD-73BDC5B3C0D7}" srcOrd="0" destOrd="0" presId="urn:microsoft.com/office/officeart/2005/8/layout/vList2"/>
    <dgm:cxn modelId="{DE48EBBF-AF89-432C-B422-9A9C567C1BC8}" type="presParOf" srcId="{1A49C88E-93BF-42FD-9732-CDE56AF2AB6D}" destId="{96589A11-0EAF-483F-857C-536A16262873}" srcOrd="1" destOrd="0" presId="urn:microsoft.com/office/officeart/2005/8/layout/vList2"/>
    <dgm:cxn modelId="{A0D010D0-60D1-47F7-82F5-9DEFC494A30C}" type="presParOf" srcId="{1A49C88E-93BF-42FD-9732-CDE56AF2AB6D}" destId="{2F82DCA0-03F7-4334-9949-58AF45D5B07E}" srcOrd="2" destOrd="0" presId="urn:microsoft.com/office/officeart/2005/8/layout/vList2"/>
    <dgm:cxn modelId="{2D15061F-616B-46E5-91B0-54B38F0FAA53}" type="presParOf" srcId="{1A49C88E-93BF-42FD-9732-CDE56AF2AB6D}" destId="{75E71500-849E-44C3-BE8D-D46F0C2C9E04}" srcOrd="3" destOrd="0" presId="urn:microsoft.com/office/officeart/2005/8/layout/vList2"/>
    <dgm:cxn modelId="{4EE530F0-A2B7-4AAA-BE8C-6365A9CDBEFF}" type="presParOf" srcId="{1A49C88E-93BF-42FD-9732-CDE56AF2AB6D}" destId="{EF939E72-EDBC-4583-A05F-5A5284081062}" srcOrd="4" destOrd="0" presId="urn:microsoft.com/office/officeart/2005/8/layout/vList2"/>
    <dgm:cxn modelId="{01F889E7-2ED3-4956-B136-42CACE7719F5}" type="presParOf" srcId="{1A49C88E-93BF-42FD-9732-CDE56AF2AB6D}" destId="{9599B5F1-2EB0-4509-BFA1-446A9EDA7B50}" srcOrd="5" destOrd="0" presId="urn:microsoft.com/office/officeart/2005/8/layout/vList2"/>
    <dgm:cxn modelId="{DFB8F02E-AC14-4A5A-8E37-9DD315275174}" type="presParOf" srcId="{1A49C88E-93BF-42FD-9732-CDE56AF2AB6D}" destId="{CCFF4974-F9EA-4545-B8B0-ABB078839E9C}" srcOrd="6" destOrd="0" presId="urn:microsoft.com/office/officeart/2005/8/layout/vList2"/>
    <dgm:cxn modelId="{EFF3C550-9DAC-4A14-AB9F-D73F10F93750}" type="presParOf" srcId="{1A49C88E-93BF-42FD-9732-CDE56AF2AB6D}" destId="{EF971812-5CC2-4843-A8DD-2420E6EEEFCB}" srcOrd="7" destOrd="0" presId="urn:microsoft.com/office/officeart/2005/8/layout/vList2"/>
    <dgm:cxn modelId="{90059617-C995-4AB3-8102-0F4A20F51C07}" type="presParOf" srcId="{1A49C88E-93BF-42FD-9732-CDE56AF2AB6D}" destId="{8A1A3B85-4C30-4DBA-AF96-99AE98C4D86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04A634-A946-4E60-86A7-FAC7C45AF5E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0A04030-E690-4FCB-9C8A-E72DCDBCA798}">
      <dgm:prSet/>
      <dgm:spPr/>
      <dgm:t>
        <a:bodyPr/>
        <a:lstStyle/>
        <a:p>
          <a:r>
            <a:rPr lang="ru-RU"/>
            <a:t>Правовые</a:t>
          </a:r>
        </a:p>
      </dgm:t>
    </dgm:pt>
    <dgm:pt modelId="{14B615BA-A8B5-480D-A6C5-0368827F12F7}" type="parTrans" cxnId="{D569B788-4221-4A79-A0BB-F31F9CBEEBB5}">
      <dgm:prSet/>
      <dgm:spPr/>
      <dgm:t>
        <a:bodyPr/>
        <a:lstStyle/>
        <a:p>
          <a:endParaRPr lang="ru-RU"/>
        </a:p>
      </dgm:t>
    </dgm:pt>
    <dgm:pt modelId="{BC351FDC-6CCD-482B-A17A-327E8AEB01BB}" type="sibTrans" cxnId="{D569B788-4221-4A79-A0BB-F31F9CBEEBB5}">
      <dgm:prSet/>
      <dgm:spPr/>
      <dgm:t>
        <a:bodyPr/>
        <a:lstStyle/>
        <a:p>
          <a:endParaRPr lang="ru-RU"/>
        </a:p>
      </dgm:t>
    </dgm:pt>
    <dgm:pt modelId="{9EE24463-3780-4E91-975E-43F86147C70F}">
      <dgm:prSet/>
      <dgm:spPr/>
      <dgm:t>
        <a:bodyPr/>
        <a:lstStyle/>
        <a:p>
          <a:r>
            <a:rPr lang="ru-RU"/>
            <a:t>Экономические</a:t>
          </a:r>
        </a:p>
      </dgm:t>
    </dgm:pt>
    <dgm:pt modelId="{099A868C-A13F-4A16-87FD-2B9C24DB585C}" type="parTrans" cxnId="{8882AA9E-1756-4593-94D8-E1F15C4DA1E8}">
      <dgm:prSet/>
      <dgm:spPr/>
      <dgm:t>
        <a:bodyPr/>
        <a:lstStyle/>
        <a:p>
          <a:endParaRPr lang="ru-RU"/>
        </a:p>
      </dgm:t>
    </dgm:pt>
    <dgm:pt modelId="{73A85F05-4DB5-4EC9-8E8F-3A4942460A9E}" type="sibTrans" cxnId="{8882AA9E-1756-4593-94D8-E1F15C4DA1E8}">
      <dgm:prSet/>
      <dgm:spPr/>
      <dgm:t>
        <a:bodyPr/>
        <a:lstStyle/>
        <a:p>
          <a:endParaRPr lang="ru-RU"/>
        </a:p>
      </dgm:t>
    </dgm:pt>
    <dgm:pt modelId="{93B53563-DDAB-4C6E-841A-1426923627C8}">
      <dgm:prSet/>
      <dgm:spPr/>
      <dgm:t>
        <a:bodyPr/>
        <a:lstStyle/>
        <a:p>
          <a:r>
            <a:rPr lang="ru-RU"/>
            <a:t>Формальные </a:t>
          </a:r>
        </a:p>
      </dgm:t>
    </dgm:pt>
    <dgm:pt modelId="{753E18AF-555B-4318-8051-A8E57951D322}" type="parTrans" cxnId="{E488AC25-DDC5-431B-99CD-0A44F15BD4B4}">
      <dgm:prSet/>
      <dgm:spPr/>
      <dgm:t>
        <a:bodyPr/>
        <a:lstStyle/>
        <a:p>
          <a:endParaRPr lang="ru-RU"/>
        </a:p>
      </dgm:t>
    </dgm:pt>
    <dgm:pt modelId="{DC709389-784C-4F07-8614-AA992D6D83C2}" type="sibTrans" cxnId="{E488AC25-DDC5-431B-99CD-0A44F15BD4B4}">
      <dgm:prSet/>
      <dgm:spPr/>
      <dgm:t>
        <a:bodyPr/>
        <a:lstStyle/>
        <a:p>
          <a:endParaRPr lang="ru-RU"/>
        </a:p>
      </dgm:t>
    </dgm:pt>
    <dgm:pt modelId="{3A0905DC-A342-40B9-96FA-7A64B8072695}" type="pres">
      <dgm:prSet presAssocID="{C404A634-A946-4E60-86A7-FAC7C45AF5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7D7727-4DFE-466C-9288-E84039FFBAA2}" type="pres">
      <dgm:prSet presAssocID="{B0A04030-E690-4FCB-9C8A-E72DCDBCA798}" presName="hierRoot1" presStyleCnt="0">
        <dgm:presLayoutVars>
          <dgm:hierBranch val="init"/>
        </dgm:presLayoutVars>
      </dgm:prSet>
      <dgm:spPr/>
    </dgm:pt>
    <dgm:pt modelId="{847B018B-9D2F-4CB6-B4DF-E7492AC4FB47}" type="pres">
      <dgm:prSet presAssocID="{B0A04030-E690-4FCB-9C8A-E72DCDBCA798}" presName="rootComposite1" presStyleCnt="0"/>
      <dgm:spPr/>
    </dgm:pt>
    <dgm:pt modelId="{D07A9DEA-30A8-409F-B8CC-D9A5F7D1BFF4}" type="pres">
      <dgm:prSet presAssocID="{B0A04030-E690-4FCB-9C8A-E72DCDBCA798}" presName="rootText1" presStyleLbl="node0" presStyleIdx="0" presStyleCnt="3">
        <dgm:presLayoutVars>
          <dgm:chPref val="3"/>
        </dgm:presLayoutVars>
      </dgm:prSet>
      <dgm:spPr/>
    </dgm:pt>
    <dgm:pt modelId="{C7D12405-94B2-49DA-B059-89F343316590}" type="pres">
      <dgm:prSet presAssocID="{B0A04030-E690-4FCB-9C8A-E72DCDBCA798}" presName="rootConnector1" presStyleLbl="node1" presStyleIdx="0" presStyleCnt="0"/>
      <dgm:spPr/>
    </dgm:pt>
    <dgm:pt modelId="{662A26F0-9AE0-4A5F-B176-0646CC3DB7C5}" type="pres">
      <dgm:prSet presAssocID="{B0A04030-E690-4FCB-9C8A-E72DCDBCA798}" presName="hierChild2" presStyleCnt="0"/>
      <dgm:spPr/>
    </dgm:pt>
    <dgm:pt modelId="{F6E485D8-6166-4C5D-841E-DBD5322F1A84}" type="pres">
      <dgm:prSet presAssocID="{B0A04030-E690-4FCB-9C8A-E72DCDBCA798}" presName="hierChild3" presStyleCnt="0"/>
      <dgm:spPr/>
    </dgm:pt>
    <dgm:pt modelId="{4A6C8406-CED3-4AE2-8E64-75948BEE0225}" type="pres">
      <dgm:prSet presAssocID="{9EE24463-3780-4E91-975E-43F86147C70F}" presName="hierRoot1" presStyleCnt="0">
        <dgm:presLayoutVars>
          <dgm:hierBranch val="init"/>
        </dgm:presLayoutVars>
      </dgm:prSet>
      <dgm:spPr/>
    </dgm:pt>
    <dgm:pt modelId="{5E247C93-27DD-49E9-884B-F1483EED3508}" type="pres">
      <dgm:prSet presAssocID="{9EE24463-3780-4E91-975E-43F86147C70F}" presName="rootComposite1" presStyleCnt="0"/>
      <dgm:spPr/>
    </dgm:pt>
    <dgm:pt modelId="{CE196373-04F9-49C7-A063-7A2ABABAC21E}" type="pres">
      <dgm:prSet presAssocID="{9EE24463-3780-4E91-975E-43F86147C70F}" presName="rootText1" presStyleLbl="node0" presStyleIdx="1" presStyleCnt="3">
        <dgm:presLayoutVars>
          <dgm:chPref val="3"/>
        </dgm:presLayoutVars>
      </dgm:prSet>
      <dgm:spPr/>
    </dgm:pt>
    <dgm:pt modelId="{35E316EA-9165-483F-AB06-657F89595E94}" type="pres">
      <dgm:prSet presAssocID="{9EE24463-3780-4E91-975E-43F86147C70F}" presName="rootConnector1" presStyleLbl="node1" presStyleIdx="0" presStyleCnt="0"/>
      <dgm:spPr/>
    </dgm:pt>
    <dgm:pt modelId="{E9E0B5E9-D50D-4260-9030-3BC9FDB3719D}" type="pres">
      <dgm:prSet presAssocID="{9EE24463-3780-4E91-975E-43F86147C70F}" presName="hierChild2" presStyleCnt="0"/>
      <dgm:spPr/>
    </dgm:pt>
    <dgm:pt modelId="{9F7DD010-8DD0-4CD8-BBA6-20D9AD8BCB4F}" type="pres">
      <dgm:prSet presAssocID="{9EE24463-3780-4E91-975E-43F86147C70F}" presName="hierChild3" presStyleCnt="0"/>
      <dgm:spPr/>
    </dgm:pt>
    <dgm:pt modelId="{595B5FD2-D30F-40BD-AD47-A7BFABCCA427}" type="pres">
      <dgm:prSet presAssocID="{93B53563-DDAB-4C6E-841A-1426923627C8}" presName="hierRoot1" presStyleCnt="0">
        <dgm:presLayoutVars>
          <dgm:hierBranch val="init"/>
        </dgm:presLayoutVars>
      </dgm:prSet>
      <dgm:spPr/>
    </dgm:pt>
    <dgm:pt modelId="{B6D7836E-2354-4C0B-93E3-6C3BB5908FDE}" type="pres">
      <dgm:prSet presAssocID="{93B53563-DDAB-4C6E-841A-1426923627C8}" presName="rootComposite1" presStyleCnt="0"/>
      <dgm:spPr/>
    </dgm:pt>
    <dgm:pt modelId="{AC2DAA0D-EAE9-4C31-A7C4-BC9EDA9B5221}" type="pres">
      <dgm:prSet presAssocID="{93B53563-DDAB-4C6E-841A-1426923627C8}" presName="rootText1" presStyleLbl="node0" presStyleIdx="2" presStyleCnt="3">
        <dgm:presLayoutVars>
          <dgm:chPref val="3"/>
        </dgm:presLayoutVars>
      </dgm:prSet>
      <dgm:spPr/>
    </dgm:pt>
    <dgm:pt modelId="{9EBA0F43-6215-4BBF-99AC-07A599B02B84}" type="pres">
      <dgm:prSet presAssocID="{93B53563-DDAB-4C6E-841A-1426923627C8}" presName="rootConnector1" presStyleLbl="node1" presStyleIdx="0" presStyleCnt="0"/>
      <dgm:spPr/>
    </dgm:pt>
    <dgm:pt modelId="{C5314A47-1476-422D-B571-4A9AEB601456}" type="pres">
      <dgm:prSet presAssocID="{93B53563-DDAB-4C6E-841A-1426923627C8}" presName="hierChild2" presStyleCnt="0"/>
      <dgm:spPr/>
    </dgm:pt>
    <dgm:pt modelId="{4899CF46-EC62-46D0-ABCE-3E08BB91F963}" type="pres">
      <dgm:prSet presAssocID="{93B53563-DDAB-4C6E-841A-1426923627C8}" presName="hierChild3" presStyleCnt="0"/>
      <dgm:spPr/>
    </dgm:pt>
  </dgm:ptLst>
  <dgm:cxnLst>
    <dgm:cxn modelId="{58613D03-9120-4A25-A5B1-E1E886A4CB8B}" type="presOf" srcId="{C404A634-A946-4E60-86A7-FAC7C45AF5EB}" destId="{3A0905DC-A342-40B9-96FA-7A64B8072695}" srcOrd="0" destOrd="0" presId="urn:microsoft.com/office/officeart/2005/8/layout/orgChart1"/>
    <dgm:cxn modelId="{E488AC25-DDC5-431B-99CD-0A44F15BD4B4}" srcId="{C404A634-A946-4E60-86A7-FAC7C45AF5EB}" destId="{93B53563-DDAB-4C6E-841A-1426923627C8}" srcOrd="2" destOrd="0" parTransId="{753E18AF-555B-4318-8051-A8E57951D322}" sibTransId="{DC709389-784C-4F07-8614-AA992D6D83C2}"/>
    <dgm:cxn modelId="{16E0385C-AAFF-40B7-9278-692DC1B64759}" type="presOf" srcId="{B0A04030-E690-4FCB-9C8A-E72DCDBCA798}" destId="{C7D12405-94B2-49DA-B059-89F343316590}" srcOrd="1" destOrd="0" presId="urn:microsoft.com/office/officeart/2005/8/layout/orgChart1"/>
    <dgm:cxn modelId="{D77AB287-70AD-4207-90BB-EEA5038EECB5}" type="presOf" srcId="{9EE24463-3780-4E91-975E-43F86147C70F}" destId="{35E316EA-9165-483F-AB06-657F89595E94}" srcOrd="1" destOrd="0" presId="urn:microsoft.com/office/officeart/2005/8/layout/orgChart1"/>
    <dgm:cxn modelId="{D569B788-4221-4A79-A0BB-F31F9CBEEBB5}" srcId="{C404A634-A946-4E60-86A7-FAC7C45AF5EB}" destId="{B0A04030-E690-4FCB-9C8A-E72DCDBCA798}" srcOrd="0" destOrd="0" parTransId="{14B615BA-A8B5-480D-A6C5-0368827F12F7}" sibTransId="{BC351FDC-6CCD-482B-A17A-327E8AEB01BB}"/>
    <dgm:cxn modelId="{E938C188-26ED-45D9-843D-B081670D251C}" type="presOf" srcId="{93B53563-DDAB-4C6E-841A-1426923627C8}" destId="{AC2DAA0D-EAE9-4C31-A7C4-BC9EDA9B5221}" srcOrd="0" destOrd="0" presId="urn:microsoft.com/office/officeart/2005/8/layout/orgChart1"/>
    <dgm:cxn modelId="{8882AA9E-1756-4593-94D8-E1F15C4DA1E8}" srcId="{C404A634-A946-4E60-86A7-FAC7C45AF5EB}" destId="{9EE24463-3780-4E91-975E-43F86147C70F}" srcOrd="1" destOrd="0" parTransId="{099A868C-A13F-4A16-87FD-2B9C24DB585C}" sibTransId="{73A85F05-4DB5-4EC9-8E8F-3A4942460A9E}"/>
    <dgm:cxn modelId="{4D0A17AD-7202-4FE1-9EDA-38E32B87297D}" type="presOf" srcId="{93B53563-DDAB-4C6E-841A-1426923627C8}" destId="{9EBA0F43-6215-4BBF-99AC-07A599B02B84}" srcOrd="1" destOrd="0" presId="urn:microsoft.com/office/officeart/2005/8/layout/orgChart1"/>
    <dgm:cxn modelId="{BF27D7B0-C119-45AF-85D7-2007248F6A4A}" type="presOf" srcId="{9EE24463-3780-4E91-975E-43F86147C70F}" destId="{CE196373-04F9-49C7-A063-7A2ABABAC21E}" srcOrd="0" destOrd="0" presId="urn:microsoft.com/office/officeart/2005/8/layout/orgChart1"/>
    <dgm:cxn modelId="{802AF3DA-6AC7-42CA-A0E9-E85C1CA05E4B}" type="presOf" srcId="{B0A04030-E690-4FCB-9C8A-E72DCDBCA798}" destId="{D07A9DEA-30A8-409F-B8CC-D9A5F7D1BFF4}" srcOrd="0" destOrd="0" presId="urn:microsoft.com/office/officeart/2005/8/layout/orgChart1"/>
    <dgm:cxn modelId="{11E63115-553F-4F2E-9846-BF8AFF56EC23}" type="presParOf" srcId="{3A0905DC-A342-40B9-96FA-7A64B8072695}" destId="{3F7D7727-4DFE-466C-9288-E84039FFBAA2}" srcOrd="0" destOrd="0" presId="urn:microsoft.com/office/officeart/2005/8/layout/orgChart1"/>
    <dgm:cxn modelId="{130A4B0F-E559-4404-A17D-82AC61E802B3}" type="presParOf" srcId="{3F7D7727-4DFE-466C-9288-E84039FFBAA2}" destId="{847B018B-9D2F-4CB6-B4DF-E7492AC4FB47}" srcOrd="0" destOrd="0" presId="urn:microsoft.com/office/officeart/2005/8/layout/orgChart1"/>
    <dgm:cxn modelId="{C2697802-A83A-4139-B39A-0B9365BAB0DA}" type="presParOf" srcId="{847B018B-9D2F-4CB6-B4DF-E7492AC4FB47}" destId="{D07A9DEA-30A8-409F-B8CC-D9A5F7D1BFF4}" srcOrd="0" destOrd="0" presId="urn:microsoft.com/office/officeart/2005/8/layout/orgChart1"/>
    <dgm:cxn modelId="{1F149E7F-DA4F-4E7F-B298-BD08AA854465}" type="presParOf" srcId="{847B018B-9D2F-4CB6-B4DF-E7492AC4FB47}" destId="{C7D12405-94B2-49DA-B059-89F343316590}" srcOrd="1" destOrd="0" presId="urn:microsoft.com/office/officeart/2005/8/layout/orgChart1"/>
    <dgm:cxn modelId="{DDE59106-398D-4981-92ED-9104F2EF1AB9}" type="presParOf" srcId="{3F7D7727-4DFE-466C-9288-E84039FFBAA2}" destId="{662A26F0-9AE0-4A5F-B176-0646CC3DB7C5}" srcOrd="1" destOrd="0" presId="urn:microsoft.com/office/officeart/2005/8/layout/orgChart1"/>
    <dgm:cxn modelId="{3B447BC5-4E9A-41F4-93C6-407791866A65}" type="presParOf" srcId="{3F7D7727-4DFE-466C-9288-E84039FFBAA2}" destId="{F6E485D8-6166-4C5D-841E-DBD5322F1A84}" srcOrd="2" destOrd="0" presId="urn:microsoft.com/office/officeart/2005/8/layout/orgChart1"/>
    <dgm:cxn modelId="{4AA08FBC-406C-40D6-AC48-FDFDD3ED8193}" type="presParOf" srcId="{3A0905DC-A342-40B9-96FA-7A64B8072695}" destId="{4A6C8406-CED3-4AE2-8E64-75948BEE0225}" srcOrd="1" destOrd="0" presId="urn:microsoft.com/office/officeart/2005/8/layout/orgChart1"/>
    <dgm:cxn modelId="{311AD81F-60F1-42FC-B89A-7745B96A1E67}" type="presParOf" srcId="{4A6C8406-CED3-4AE2-8E64-75948BEE0225}" destId="{5E247C93-27DD-49E9-884B-F1483EED3508}" srcOrd="0" destOrd="0" presId="urn:microsoft.com/office/officeart/2005/8/layout/orgChart1"/>
    <dgm:cxn modelId="{04BF6571-EB88-4098-AE2A-BE931681C2AF}" type="presParOf" srcId="{5E247C93-27DD-49E9-884B-F1483EED3508}" destId="{CE196373-04F9-49C7-A063-7A2ABABAC21E}" srcOrd="0" destOrd="0" presId="urn:microsoft.com/office/officeart/2005/8/layout/orgChart1"/>
    <dgm:cxn modelId="{D048024A-EC14-420B-B417-F36A049B4B2D}" type="presParOf" srcId="{5E247C93-27DD-49E9-884B-F1483EED3508}" destId="{35E316EA-9165-483F-AB06-657F89595E94}" srcOrd="1" destOrd="0" presId="urn:microsoft.com/office/officeart/2005/8/layout/orgChart1"/>
    <dgm:cxn modelId="{031F550A-A67D-49C6-8757-C9DDDAE3F302}" type="presParOf" srcId="{4A6C8406-CED3-4AE2-8E64-75948BEE0225}" destId="{E9E0B5E9-D50D-4260-9030-3BC9FDB3719D}" srcOrd="1" destOrd="0" presId="urn:microsoft.com/office/officeart/2005/8/layout/orgChart1"/>
    <dgm:cxn modelId="{7BE278DE-84DC-40F7-8639-0410A20286E6}" type="presParOf" srcId="{4A6C8406-CED3-4AE2-8E64-75948BEE0225}" destId="{9F7DD010-8DD0-4CD8-BBA6-20D9AD8BCB4F}" srcOrd="2" destOrd="0" presId="urn:microsoft.com/office/officeart/2005/8/layout/orgChart1"/>
    <dgm:cxn modelId="{019F6552-6336-4F59-8AA5-81760E89129F}" type="presParOf" srcId="{3A0905DC-A342-40B9-96FA-7A64B8072695}" destId="{595B5FD2-D30F-40BD-AD47-A7BFABCCA427}" srcOrd="2" destOrd="0" presId="urn:microsoft.com/office/officeart/2005/8/layout/orgChart1"/>
    <dgm:cxn modelId="{662D3180-6B76-4CB3-9600-16C60283F5E6}" type="presParOf" srcId="{595B5FD2-D30F-40BD-AD47-A7BFABCCA427}" destId="{B6D7836E-2354-4C0B-93E3-6C3BB5908FDE}" srcOrd="0" destOrd="0" presId="urn:microsoft.com/office/officeart/2005/8/layout/orgChart1"/>
    <dgm:cxn modelId="{FF73C27B-8FBB-465B-916F-CA128C9EE009}" type="presParOf" srcId="{B6D7836E-2354-4C0B-93E3-6C3BB5908FDE}" destId="{AC2DAA0D-EAE9-4C31-A7C4-BC9EDA9B5221}" srcOrd="0" destOrd="0" presId="urn:microsoft.com/office/officeart/2005/8/layout/orgChart1"/>
    <dgm:cxn modelId="{15918826-F6D4-420F-BFC2-93869ED18344}" type="presParOf" srcId="{B6D7836E-2354-4C0B-93E3-6C3BB5908FDE}" destId="{9EBA0F43-6215-4BBF-99AC-07A599B02B84}" srcOrd="1" destOrd="0" presId="urn:microsoft.com/office/officeart/2005/8/layout/orgChart1"/>
    <dgm:cxn modelId="{69403A28-4734-4B39-9696-C444071112AB}" type="presParOf" srcId="{595B5FD2-D30F-40BD-AD47-A7BFABCCA427}" destId="{C5314A47-1476-422D-B571-4A9AEB601456}" srcOrd="1" destOrd="0" presId="urn:microsoft.com/office/officeart/2005/8/layout/orgChart1"/>
    <dgm:cxn modelId="{57F32B93-218B-467D-9046-E47E24977517}" type="presParOf" srcId="{595B5FD2-D30F-40BD-AD47-A7BFABCCA427}" destId="{4899CF46-EC62-46D0-ABCE-3E08BB91F9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DABAED-C555-404C-B91D-E7AEADB86F5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F7F7094-520C-42CE-8175-DDCFDF72F89F}">
      <dgm:prSet/>
      <dgm:spPr/>
      <dgm:t>
        <a:bodyPr/>
        <a:lstStyle/>
        <a:p>
          <a:r>
            <a:rPr lang="ru-RU"/>
            <a:t>Заказчик</a:t>
          </a:r>
        </a:p>
      </dgm:t>
    </dgm:pt>
    <dgm:pt modelId="{94EB447A-37B1-472E-82E5-78A585449834}" type="parTrans" cxnId="{79066541-58E1-4A01-AF5F-BED6D183C941}">
      <dgm:prSet/>
      <dgm:spPr/>
      <dgm:t>
        <a:bodyPr/>
        <a:lstStyle/>
        <a:p>
          <a:endParaRPr lang="ru-RU"/>
        </a:p>
      </dgm:t>
    </dgm:pt>
    <dgm:pt modelId="{0ECC3444-F3F5-4562-A444-9DA35DF45855}" type="sibTrans" cxnId="{79066541-58E1-4A01-AF5F-BED6D183C941}">
      <dgm:prSet/>
      <dgm:spPr/>
      <dgm:t>
        <a:bodyPr/>
        <a:lstStyle/>
        <a:p>
          <a:endParaRPr lang="ru-RU"/>
        </a:p>
      </dgm:t>
    </dgm:pt>
    <dgm:pt modelId="{0DB6DA5B-71AB-466B-AF54-06F969288491}">
      <dgm:prSet/>
      <dgm:spPr/>
      <dgm:t>
        <a:bodyPr/>
        <a:lstStyle/>
        <a:p>
          <a:r>
            <a:rPr lang="ru-RU"/>
            <a:t>Потребитель</a:t>
          </a:r>
        </a:p>
      </dgm:t>
    </dgm:pt>
    <dgm:pt modelId="{574EBC9C-A61D-47EE-9C16-2D0CAF88EB01}" type="parTrans" cxnId="{FCAB920C-30EB-46F3-B991-1128B35159BC}">
      <dgm:prSet/>
      <dgm:spPr/>
      <dgm:t>
        <a:bodyPr/>
        <a:lstStyle/>
        <a:p>
          <a:endParaRPr lang="ru-RU"/>
        </a:p>
      </dgm:t>
    </dgm:pt>
    <dgm:pt modelId="{A4196D86-5CE5-487B-ADC1-F0FB2DD35961}" type="sibTrans" cxnId="{FCAB920C-30EB-46F3-B991-1128B35159BC}">
      <dgm:prSet/>
      <dgm:spPr/>
      <dgm:t>
        <a:bodyPr/>
        <a:lstStyle/>
        <a:p>
          <a:endParaRPr lang="ru-RU"/>
        </a:p>
      </dgm:t>
    </dgm:pt>
    <dgm:pt modelId="{A7897948-CC44-49CC-B9CE-5A4C1E472879}">
      <dgm:prSet/>
      <dgm:spPr/>
      <dgm:t>
        <a:bodyPr/>
        <a:lstStyle/>
        <a:p>
          <a:r>
            <a:rPr lang="ru-RU"/>
            <a:t>Разработчик</a:t>
          </a:r>
        </a:p>
      </dgm:t>
    </dgm:pt>
    <dgm:pt modelId="{EFB646D5-6A1C-4990-95BD-4F1CD5E11F2C}" type="parTrans" cxnId="{76806B23-024A-498E-A76D-6D1849B54402}">
      <dgm:prSet/>
      <dgm:spPr/>
      <dgm:t>
        <a:bodyPr/>
        <a:lstStyle/>
        <a:p>
          <a:endParaRPr lang="ru-RU"/>
        </a:p>
      </dgm:t>
    </dgm:pt>
    <dgm:pt modelId="{FD9F2DA6-C384-4F0D-85EA-CE0EF561281E}" type="sibTrans" cxnId="{76806B23-024A-498E-A76D-6D1849B54402}">
      <dgm:prSet/>
      <dgm:spPr/>
      <dgm:t>
        <a:bodyPr/>
        <a:lstStyle/>
        <a:p>
          <a:endParaRPr lang="ru-RU"/>
        </a:p>
      </dgm:t>
    </dgm:pt>
    <dgm:pt modelId="{EE7AFB35-4E73-4932-A376-DF59B891FECF}">
      <dgm:prSet/>
      <dgm:spPr/>
      <dgm:t>
        <a:bodyPr/>
        <a:lstStyle/>
        <a:p>
          <a:r>
            <a:rPr lang="ru-RU"/>
            <a:t>Поставщик</a:t>
          </a:r>
        </a:p>
      </dgm:t>
    </dgm:pt>
    <dgm:pt modelId="{AFB0C733-1643-479B-8D9A-437DFDDEC84F}" type="parTrans" cxnId="{EDFDD4E3-C38F-4979-85B7-1BED3B0C2DD6}">
      <dgm:prSet/>
      <dgm:spPr/>
      <dgm:t>
        <a:bodyPr/>
        <a:lstStyle/>
        <a:p>
          <a:endParaRPr lang="ru-RU"/>
        </a:p>
      </dgm:t>
    </dgm:pt>
    <dgm:pt modelId="{80BD8470-114C-4F43-ADD0-8A13E807CF51}" type="sibTrans" cxnId="{EDFDD4E3-C38F-4979-85B7-1BED3B0C2DD6}">
      <dgm:prSet/>
      <dgm:spPr/>
      <dgm:t>
        <a:bodyPr/>
        <a:lstStyle/>
        <a:p>
          <a:endParaRPr lang="ru-RU"/>
        </a:p>
      </dgm:t>
    </dgm:pt>
    <dgm:pt modelId="{9A39425A-BB49-4EEA-BA77-C1DDE84368A9}" type="pres">
      <dgm:prSet presAssocID="{2CDABAED-C555-404C-B91D-E7AEADB86F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2BBD5F-D7CE-443F-9826-91666A3AF236}" type="pres">
      <dgm:prSet presAssocID="{EF7F7094-520C-42CE-8175-DDCFDF72F89F}" presName="hierRoot1" presStyleCnt="0">
        <dgm:presLayoutVars>
          <dgm:hierBranch val="init"/>
        </dgm:presLayoutVars>
      </dgm:prSet>
      <dgm:spPr/>
    </dgm:pt>
    <dgm:pt modelId="{291DE635-18BF-41E7-BBA7-8A993F95FE78}" type="pres">
      <dgm:prSet presAssocID="{EF7F7094-520C-42CE-8175-DDCFDF72F89F}" presName="rootComposite1" presStyleCnt="0"/>
      <dgm:spPr/>
    </dgm:pt>
    <dgm:pt modelId="{954D38F3-F9FE-47F6-8AC7-7C75F03DC397}" type="pres">
      <dgm:prSet presAssocID="{EF7F7094-520C-42CE-8175-DDCFDF72F89F}" presName="rootText1" presStyleLbl="node0" presStyleIdx="0" presStyleCnt="4">
        <dgm:presLayoutVars>
          <dgm:chPref val="3"/>
        </dgm:presLayoutVars>
      </dgm:prSet>
      <dgm:spPr/>
    </dgm:pt>
    <dgm:pt modelId="{E644BEF4-6C15-4C6E-99E7-7D04C603AA92}" type="pres">
      <dgm:prSet presAssocID="{EF7F7094-520C-42CE-8175-DDCFDF72F89F}" presName="rootConnector1" presStyleLbl="node1" presStyleIdx="0" presStyleCnt="0"/>
      <dgm:spPr/>
    </dgm:pt>
    <dgm:pt modelId="{10813126-069A-44F0-B8EB-CCD827AF6FA5}" type="pres">
      <dgm:prSet presAssocID="{EF7F7094-520C-42CE-8175-DDCFDF72F89F}" presName="hierChild2" presStyleCnt="0"/>
      <dgm:spPr/>
    </dgm:pt>
    <dgm:pt modelId="{03EDAF80-7BA8-42B9-93F7-897D64BFDEDB}" type="pres">
      <dgm:prSet presAssocID="{EF7F7094-520C-42CE-8175-DDCFDF72F89F}" presName="hierChild3" presStyleCnt="0"/>
      <dgm:spPr/>
    </dgm:pt>
    <dgm:pt modelId="{D42B30FA-F77F-43BF-AB7F-64AFBF7675D8}" type="pres">
      <dgm:prSet presAssocID="{0DB6DA5B-71AB-466B-AF54-06F969288491}" presName="hierRoot1" presStyleCnt="0">
        <dgm:presLayoutVars>
          <dgm:hierBranch val="init"/>
        </dgm:presLayoutVars>
      </dgm:prSet>
      <dgm:spPr/>
    </dgm:pt>
    <dgm:pt modelId="{650BB659-69D2-4563-ACF3-C1E2084CE2F4}" type="pres">
      <dgm:prSet presAssocID="{0DB6DA5B-71AB-466B-AF54-06F969288491}" presName="rootComposite1" presStyleCnt="0"/>
      <dgm:spPr/>
    </dgm:pt>
    <dgm:pt modelId="{7CAD776C-F723-475A-8E7B-DA523FC516E0}" type="pres">
      <dgm:prSet presAssocID="{0DB6DA5B-71AB-466B-AF54-06F969288491}" presName="rootText1" presStyleLbl="node0" presStyleIdx="1" presStyleCnt="4">
        <dgm:presLayoutVars>
          <dgm:chPref val="3"/>
        </dgm:presLayoutVars>
      </dgm:prSet>
      <dgm:spPr/>
    </dgm:pt>
    <dgm:pt modelId="{98CFE601-022E-4CBB-B2CB-FBFDB083ADD8}" type="pres">
      <dgm:prSet presAssocID="{0DB6DA5B-71AB-466B-AF54-06F969288491}" presName="rootConnector1" presStyleLbl="node1" presStyleIdx="0" presStyleCnt="0"/>
      <dgm:spPr/>
    </dgm:pt>
    <dgm:pt modelId="{0651575D-3C59-412E-90E1-2F926AE45770}" type="pres">
      <dgm:prSet presAssocID="{0DB6DA5B-71AB-466B-AF54-06F969288491}" presName="hierChild2" presStyleCnt="0"/>
      <dgm:spPr/>
    </dgm:pt>
    <dgm:pt modelId="{DEC8AF39-BA61-49FD-833D-0B72E3C98CBF}" type="pres">
      <dgm:prSet presAssocID="{0DB6DA5B-71AB-466B-AF54-06F969288491}" presName="hierChild3" presStyleCnt="0"/>
      <dgm:spPr/>
    </dgm:pt>
    <dgm:pt modelId="{DCCB87DE-7950-48F4-8577-3B2A864EC7A1}" type="pres">
      <dgm:prSet presAssocID="{A7897948-CC44-49CC-B9CE-5A4C1E472879}" presName="hierRoot1" presStyleCnt="0">
        <dgm:presLayoutVars>
          <dgm:hierBranch val="init"/>
        </dgm:presLayoutVars>
      </dgm:prSet>
      <dgm:spPr/>
    </dgm:pt>
    <dgm:pt modelId="{25526463-8FE7-4C7B-A52D-30A82DB1EBF8}" type="pres">
      <dgm:prSet presAssocID="{A7897948-CC44-49CC-B9CE-5A4C1E472879}" presName="rootComposite1" presStyleCnt="0"/>
      <dgm:spPr/>
    </dgm:pt>
    <dgm:pt modelId="{EB88CE32-286F-46A7-BC52-B3425ED11135}" type="pres">
      <dgm:prSet presAssocID="{A7897948-CC44-49CC-B9CE-5A4C1E472879}" presName="rootText1" presStyleLbl="node0" presStyleIdx="2" presStyleCnt="4">
        <dgm:presLayoutVars>
          <dgm:chPref val="3"/>
        </dgm:presLayoutVars>
      </dgm:prSet>
      <dgm:spPr/>
    </dgm:pt>
    <dgm:pt modelId="{0B4EC7CD-CD62-465E-B979-B48F3235AB8A}" type="pres">
      <dgm:prSet presAssocID="{A7897948-CC44-49CC-B9CE-5A4C1E472879}" presName="rootConnector1" presStyleLbl="node1" presStyleIdx="0" presStyleCnt="0"/>
      <dgm:spPr/>
    </dgm:pt>
    <dgm:pt modelId="{74F3EDDD-831B-4B92-91C6-D4D431AAFBBD}" type="pres">
      <dgm:prSet presAssocID="{A7897948-CC44-49CC-B9CE-5A4C1E472879}" presName="hierChild2" presStyleCnt="0"/>
      <dgm:spPr/>
    </dgm:pt>
    <dgm:pt modelId="{967A4A4A-B86D-4C41-A9E8-C3720D8D91CE}" type="pres">
      <dgm:prSet presAssocID="{A7897948-CC44-49CC-B9CE-5A4C1E472879}" presName="hierChild3" presStyleCnt="0"/>
      <dgm:spPr/>
    </dgm:pt>
    <dgm:pt modelId="{85BCBE57-A000-4265-8812-AF26676B9E98}" type="pres">
      <dgm:prSet presAssocID="{EE7AFB35-4E73-4932-A376-DF59B891FECF}" presName="hierRoot1" presStyleCnt="0">
        <dgm:presLayoutVars>
          <dgm:hierBranch val="init"/>
        </dgm:presLayoutVars>
      </dgm:prSet>
      <dgm:spPr/>
    </dgm:pt>
    <dgm:pt modelId="{DBF89ACC-18FA-4C57-9BC3-8A2E269B30A1}" type="pres">
      <dgm:prSet presAssocID="{EE7AFB35-4E73-4932-A376-DF59B891FECF}" presName="rootComposite1" presStyleCnt="0"/>
      <dgm:spPr/>
    </dgm:pt>
    <dgm:pt modelId="{817B08AC-BCDD-48EE-92A9-872BBE0092F6}" type="pres">
      <dgm:prSet presAssocID="{EE7AFB35-4E73-4932-A376-DF59B891FECF}" presName="rootText1" presStyleLbl="node0" presStyleIdx="3" presStyleCnt="4">
        <dgm:presLayoutVars>
          <dgm:chPref val="3"/>
        </dgm:presLayoutVars>
      </dgm:prSet>
      <dgm:spPr/>
    </dgm:pt>
    <dgm:pt modelId="{22DB8702-40BC-42D0-82DD-75C713C6B134}" type="pres">
      <dgm:prSet presAssocID="{EE7AFB35-4E73-4932-A376-DF59B891FECF}" presName="rootConnector1" presStyleLbl="node1" presStyleIdx="0" presStyleCnt="0"/>
      <dgm:spPr/>
    </dgm:pt>
    <dgm:pt modelId="{0F4D99A3-9859-4E74-9ABB-CD40EF6100BF}" type="pres">
      <dgm:prSet presAssocID="{EE7AFB35-4E73-4932-A376-DF59B891FECF}" presName="hierChild2" presStyleCnt="0"/>
      <dgm:spPr/>
    </dgm:pt>
    <dgm:pt modelId="{04B5A6B2-8C66-4952-83CA-A2F8588CCDEC}" type="pres">
      <dgm:prSet presAssocID="{EE7AFB35-4E73-4932-A376-DF59B891FECF}" presName="hierChild3" presStyleCnt="0"/>
      <dgm:spPr/>
    </dgm:pt>
  </dgm:ptLst>
  <dgm:cxnLst>
    <dgm:cxn modelId="{437CD90A-8417-4F76-9C99-384E80AF1821}" type="presOf" srcId="{0DB6DA5B-71AB-466B-AF54-06F969288491}" destId="{7CAD776C-F723-475A-8E7B-DA523FC516E0}" srcOrd="0" destOrd="0" presId="urn:microsoft.com/office/officeart/2005/8/layout/orgChart1"/>
    <dgm:cxn modelId="{FCAB920C-30EB-46F3-B991-1128B35159BC}" srcId="{2CDABAED-C555-404C-B91D-E7AEADB86F5B}" destId="{0DB6DA5B-71AB-466B-AF54-06F969288491}" srcOrd="1" destOrd="0" parTransId="{574EBC9C-A61D-47EE-9C16-2D0CAF88EB01}" sibTransId="{A4196D86-5CE5-487B-ADC1-F0FB2DD35961}"/>
    <dgm:cxn modelId="{CD8E760F-B4D8-4CFA-A77D-8B0558B4894A}" type="presOf" srcId="{A7897948-CC44-49CC-B9CE-5A4C1E472879}" destId="{0B4EC7CD-CD62-465E-B979-B48F3235AB8A}" srcOrd="1" destOrd="0" presId="urn:microsoft.com/office/officeart/2005/8/layout/orgChart1"/>
    <dgm:cxn modelId="{76806B23-024A-498E-A76D-6D1849B54402}" srcId="{2CDABAED-C555-404C-B91D-E7AEADB86F5B}" destId="{A7897948-CC44-49CC-B9CE-5A4C1E472879}" srcOrd="2" destOrd="0" parTransId="{EFB646D5-6A1C-4990-95BD-4F1CD5E11F2C}" sibTransId="{FD9F2DA6-C384-4F0D-85EA-CE0EF561281E}"/>
    <dgm:cxn modelId="{CE69F92A-94DB-42AF-A3E1-09BAFF57A07E}" type="presOf" srcId="{A7897948-CC44-49CC-B9CE-5A4C1E472879}" destId="{EB88CE32-286F-46A7-BC52-B3425ED11135}" srcOrd="0" destOrd="0" presId="urn:microsoft.com/office/officeart/2005/8/layout/orgChart1"/>
    <dgm:cxn modelId="{79066541-58E1-4A01-AF5F-BED6D183C941}" srcId="{2CDABAED-C555-404C-B91D-E7AEADB86F5B}" destId="{EF7F7094-520C-42CE-8175-DDCFDF72F89F}" srcOrd="0" destOrd="0" parTransId="{94EB447A-37B1-472E-82E5-78A585449834}" sibTransId="{0ECC3444-F3F5-4562-A444-9DA35DF45855}"/>
    <dgm:cxn modelId="{C90F1262-1C2C-417A-9DE4-2411E75F6635}" type="presOf" srcId="{0DB6DA5B-71AB-466B-AF54-06F969288491}" destId="{98CFE601-022E-4CBB-B2CB-FBFDB083ADD8}" srcOrd="1" destOrd="0" presId="urn:microsoft.com/office/officeart/2005/8/layout/orgChart1"/>
    <dgm:cxn modelId="{79D6A952-1022-41FE-9617-F5298E94E340}" type="presOf" srcId="{2CDABAED-C555-404C-B91D-E7AEADB86F5B}" destId="{9A39425A-BB49-4EEA-BA77-C1DDE84368A9}" srcOrd="0" destOrd="0" presId="urn:microsoft.com/office/officeart/2005/8/layout/orgChart1"/>
    <dgm:cxn modelId="{CC6FBD80-E825-47EA-83D3-CC04A5E89E9A}" type="presOf" srcId="{EE7AFB35-4E73-4932-A376-DF59B891FECF}" destId="{817B08AC-BCDD-48EE-92A9-872BBE0092F6}" srcOrd="0" destOrd="0" presId="urn:microsoft.com/office/officeart/2005/8/layout/orgChart1"/>
    <dgm:cxn modelId="{02B3CFDB-F307-4A0D-BDEE-A06B23A3E4C2}" type="presOf" srcId="{EE7AFB35-4E73-4932-A376-DF59B891FECF}" destId="{22DB8702-40BC-42D0-82DD-75C713C6B134}" srcOrd="1" destOrd="0" presId="urn:microsoft.com/office/officeart/2005/8/layout/orgChart1"/>
    <dgm:cxn modelId="{3AE2CDE2-04B7-42AD-AA0B-C75B1C7174C4}" type="presOf" srcId="{EF7F7094-520C-42CE-8175-DDCFDF72F89F}" destId="{954D38F3-F9FE-47F6-8AC7-7C75F03DC397}" srcOrd="0" destOrd="0" presId="urn:microsoft.com/office/officeart/2005/8/layout/orgChart1"/>
    <dgm:cxn modelId="{EDFDD4E3-C38F-4979-85B7-1BED3B0C2DD6}" srcId="{2CDABAED-C555-404C-B91D-E7AEADB86F5B}" destId="{EE7AFB35-4E73-4932-A376-DF59B891FECF}" srcOrd="3" destOrd="0" parTransId="{AFB0C733-1643-479B-8D9A-437DFDDEC84F}" sibTransId="{80BD8470-114C-4F43-ADD0-8A13E807CF51}"/>
    <dgm:cxn modelId="{65F25EF7-5775-4677-9949-23487B90E871}" type="presOf" srcId="{EF7F7094-520C-42CE-8175-DDCFDF72F89F}" destId="{E644BEF4-6C15-4C6E-99E7-7D04C603AA92}" srcOrd="1" destOrd="0" presId="urn:microsoft.com/office/officeart/2005/8/layout/orgChart1"/>
    <dgm:cxn modelId="{F7DC9FB2-C292-4FF9-8999-04444E4B7A84}" type="presParOf" srcId="{9A39425A-BB49-4EEA-BA77-C1DDE84368A9}" destId="{B52BBD5F-D7CE-443F-9826-91666A3AF236}" srcOrd="0" destOrd="0" presId="urn:microsoft.com/office/officeart/2005/8/layout/orgChart1"/>
    <dgm:cxn modelId="{6E2F87B6-A653-4E05-8BB3-33F1A5A744BB}" type="presParOf" srcId="{B52BBD5F-D7CE-443F-9826-91666A3AF236}" destId="{291DE635-18BF-41E7-BBA7-8A993F95FE78}" srcOrd="0" destOrd="0" presId="urn:microsoft.com/office/officeart/2005/8/layout/orgChart1"/>
    <dgm:cxn modelId="{569D78C1-4B8D-42A2-870C-C1935BC8CBEF}" type="presParOf" srcId="{291DE635-18BF-41E7-BBA7-8A993F95FE78}" destId="{954D38F3-F9FE-47F6-8AC7-7C75F03DC397}" srcOrd="0" destOrd="0" presId="urn:microsoft.com/office/officeart/2005/8/layout/orgChart1"/>
    <dgm:cxn modelId="{5CEE6A73-9089-4EBB-ACD0-DFB15AF61982}" type="presParOf" srcId="{291DE635-18BF-41E7-BBA7-8A993F95FE78}" destId="{E644BEF4-6C15-4C6E-99E7-7D04C603AA92}" srcOrd="1" destOrd="0" presId="urn:microsoft.com/office/officeart/2005/8/layout/orgChart1"/>
    <dgm:cxn modelId="{D34272D1-21A1-4B8C-A1F4-51820DBA9926}" type="presParOf" srcId="{B52BBD5F-D7CE-443F-9826-91666A3AF236}" destId="{10813126-069A-44F0-B8EB-CCD827AF6FA5}" srcOrd="1" destOrd="0" presId="urn:microsoft.com/office/officeart/2005/8/layout/orgChart1"/>
    <dgm:cxn modelId="{D4F2974A-1576-4C8D-9EA0-D393E61AC843}" type="presParOf" srcId="{B52BBD5F-D7CE-443F-9826-91666A3AF236}" destId="{03EDAF80-7BA8-42B9-93F7-897D64BFDEDB}" srcOrd="2" destOrd="0" presId="urn:microsoft.com/office/officeart/2005/8/layout/orgChart1"/>
    <dgm:cxn modelId="{3F2B92E1-3B56-4A5F-AB02-8FFF34A94A77}" type="presParOf" srcId="{9A39425A-BB49-4EEA-BA77-C1DDE84368A9}" destId="{D42B30FA-F77F-43BF-AB7F-64AFBF7675D8}" srcOrd="1" destOrd="0" presId="urn:microsoft.com/office/officeart/2005/8/layout/orgChart1"/>
    <dgm:cxn modelId="{9FBC6B1B-4911-4EF8-8505-EE26B44885AD}" type="presParOf" srcId="{D42B30FA-F77F-43BF-AB7F-64AFBF7675D8}" destId="{650BB659-69D2-4563-ACF3-C1E2084CE2F4}" srcOrd="0" destOrd="0" presId="urn:microsoft.com/office/officeart/2005/8/layout/orgChart1"/>
    <dgm:cxn modelId="{9377E278-0C2C-4379-ACBE-53C7DFDDB981}" type="presParOf" srcId="{650BB659-69D2-4563-ACF3-C1E2084CE2F4}" destId="{7CAD776C-F723-475A-8E7B-DA523FC516E0}" srcOrd="0" destOrd="0" presId="urn:microsoft.com/office/officeart/2005/8/layout/orgChart1"/>
    <dgm:cxn modelId="{C5D9B466-A681-4800-B365-88F16C111D61}" type="presParOf" srcId="{650BB659-69D2-4563-ACF3-C1E2084CE2F4}" destId="{98CFE601-022E-4CBB-B2CB-FBFDB083ADD8}" srcOrd="1" destOrd="0" presId="urn:microsoft.com/office/officeart/2005/8/layout/orgChart1"/>
    <dgm:cxn modelId="{ECC05B3F-9DCC-4100-B110-29BEF2D6B169}" type="presParOf" srcId="{D42B30FA-F77F-43BF-AB7F-64AFBF7675D8}" destId="{0651575D-3C59-412E-90E1-2F926AE45770}" srcOrd="1" destOrd="0" presId="urn:microsoft.com/office/officeart/2005/8/layout/orgChart1"/>
    <dgm:cxn modelId="{5FB0661A-9DAB-43BD-A730-3FC80EB1716D}" type="presParOf" srcId="{D42B30FA-F77F-43BF-AB7F-64AFBF7675D8}" destId="{DEC8AF39-BA61-49FD-833D-0B72E3C98CBF}" srcOrd="2" destOrd="0" presId="urn:microsoft.com/office/officeart/2005/8/layout/orgChart1"/>
    <dgm:cxn modelId="{52684690-D3B9-471F-9F16-3C2187520BA2}" type="presParOf" srcId="{9A39425A-BB49-4EEA-BA77-C1DDE84368A9}" destId="{DCCB87DE-7950-48F4-8577-3B2A864EC7A1}" srcOrd="2" destOrd="0" presId="urn:microsoft.com/office/officeart/2005/8/layout/orgChart1"/>
    <dgm:cxn modelId="{59D02E38-B984-478E-8257-971E7D98BBB9}" type="presParOf" srcId="{DCCB87DE-7950-48F4-8577-3B2A864EC7A1}" destId="{25526463-8FE7-4C7B-A52D-30A82DB1EBF8}" srcOrd="0" destOrd="0" presId="urn:microsoft.com/office/officeart/2005/8/layout/orgChart1"/>
    <dgm:cxn modelId="{7F3CE393-2B90-47C2-92B3-018FBA259E6A}" type="presParOf" srcId="{25526463-8FE7-4C7B-A52D-30A82DB1EBF8}" destId="{EB88CE32-286F-46A7-BC52-B3425ED11135}" srcOrd="0" destOrd="0" presId="urn:microsoft.com/office/officeart/2005/8/layout/orgChart1"/>
    <dgm:cxn modelId="{07BD8599-7150-4A3A-A1E2-55C660DFF940}" type="presParOf" srcId="{25526463-8FE7-4C7B-A52D-30A82DB1EBF8}" destId="{0B4EC7CD-CD62-465E-B979-B48F3235AB8A}" srcOrd="1" destOrd="0" presId="urn:microsoft.com/office/officeart/2005/8/layout/orgChart1"/>
    <dgm:cxn modelId="{D46A5097-BE39-44E4-AAD4-B726AACBBB82}" type="presParOf" srcId="{DCCB87DE-7950-48F4-8577-3B2A864EC7A1}" destId="{74F3EDDD-831B-4B92-91C6-D4D431AAFBBD}" srcOrd="1" destOrd="0" presId="urn:microsoft.com/office/officeart/2005/8/layout/orgChart1"/>
    <dgm:cxn modelId="{25227DCF-3DCF-4C01-AA93-7CFBF658C15F}" type="presParOf" srcId="{DCCB87DE-7950-48F4-8577-3B2A864EC7A1}" destId="{967A4A4A-B86D-4C41-A9E8-C3720D8D91CE}" srcOrd="2" destOrd="0" presId="urn:microsoft.com/office/officeart/2005/8/layout/orgChart1"/>
    <dgm:cxn modelId="{A889AC7D-35C6-4F17-A2FE-05AB5FCECBD5}" type="presParOf" srcId="{9A39425A-BB49-4EEA-BA77-C1DDE84368A9}" destId="{85BCBE57-A000-4265-8812-AF26676B9E98}" srcOrd="3" destOrd="0" presId="urn:microsoft.com/office/officeart/2005/8/layout/orgChart1"/>
    <dgm:cxn modelId="{CA6E70A2-8871-40CB-A865-1739D1C812CC}" type="presParOf" srcId="{85BCBE57-A000-4265-8812-AF26676B9E98}" destId="{DBF89ACC-18FA-4C57-9BC3-8A2E269B30A1}" srcOrd="0" destOrd="0" presId="urn:microsoft.com/office/officeart/2005/8/layout/orgChart1"/>
    <dgm:cxn modelId="{78D85E1F-06BF-4900-ABD5-55A74B5D7C18}" type="presParOf" srcId="{DBF89ACC-18FA-4C57-9BC3-8A2E269B30A1}" destId="{817B08AC-BCDD-48EE-92A9-872BBE0092F6}" srcOrd="0" destOrd="0" presId="urn:microsoft.com/office/officeart/2005/8/layout/orgChart1"/>
    <dgm:cxn modelId="{47C5E7F4-1AEA-4166-ACC2-C86D75E7ABD2}" type="presParOf" srcId="{DBF89ACC-18FA-4C57-9BC3-8A2E269B30A1}" destId="{22DB8702-40BC-42D0-82DD-75C713C6B134}" srcOrd="1" destOrd="0" presId="urn:microsoft.com/office/officeart/2005/8/layout/orgChart1"/>
    <dgm:cxn modelId="{A4C100FE-02B8-4C51-A42F-249707BC26B7}" type="presParOf" srcId="{85BCBE57-A000-4265-8812-AF26676B9E98}" destId="{0F4D99A3-9859-4E74-9ABB-CD40EF6100BF}" srcOrd="1" destOrd="0" presId="urn:microsoft.com/office/officeart/2005/8/layout/orgChart1"/>
    <dgm:cxn modelId="{34112133-AE1F-4C88-AE1C-68F9B5600967}" type="presParOf" srcId="{85BCBE57-A000-4265-8812-AF26676B9E98}" destId="{04B5A6B2-8C66-4952-83CA-A2F8588CCD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EA5BB3-11B8-4479-A6D4-8551164CBE4C}" type="doc">
      <dgm:prSet loTypeId="urn:microsoft.com/office/officeart/2005/8/layout/default" loCatId="list" qsTypeId="urn:microsoft.com/office/officeart/2005/8/quickstyle/3d4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720F7436-DB58-4033-930D-62E24EC660EB}">
      <dgm:prSet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Авиация</a:t>
          </a:r>
        </a:p>
      </dgm:t>
    </dgm:pt>
    <dgm:pt modelId="{4B4698C6-4FEC-4714-A99A-5AFD0D0B1086}" type="parTrans" cxnId="{42BC12F5-0110-4C44-A652-2213220883D6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2AE9E162-54BA-48E1-8F27-4D366729B513}" type="sibTrans" cxnId="{42BC12F5-0110-4C44-A652-2213220883D6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D9310F5-3939-42D1-AE53-ECCDF27714A2}">
      <dgm:prSet/>
      <dgm:spPr/>
      <dgm:t>
        <a:bodyPr/>
        <a:lstStyle/>
        <a:p>
          <a:r>
            <a:rPr lang="ru-RU" b="1">
              <a:solidFill>
                <a:schemeClr val="tx1"/>
              </a:solidFill>
            </a:rPr>
            <a:t>Военная отрасль</a:t>
          </a:r>
        </a:p>
      </dgm:t>
    </dgm:pt>
    <dgm:pt modelId="{05E40040-EDAB-4E5E-8F2B-3273C3103B98}" type="parTrans" cxnId="{55BDF9CE-CFF9-4522-9D2F-B7E56E1E9B9A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0491DE38-74B6-4A1E-913D-74BA1B2937B4}" type="sibTrans" cxnId="{55BDF9CE-CFF9-4522-9D2F-B7E56E1E9B9A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E6323ABF-773F-4E11-9B35-B3E42899BE9E}">
      <dgm:prSet/>
      <dgm:spPr/>
      <dgm:t>
        <a:bodyPr/>
        <a:lstStyle/>
        <a:p>
          <a:r>
            <a:rPr lang="ru-RU" b="1">
              <a:solidFill>
                <a:schemeClr val="tx1"/>
              </a:solidFill>
            </a:rPr>
            <a:t>Транспорт</a:t>
          </a:r>
        </a:p>
      </dgm:t>
    </dgm:pt>
    <dgm:pt modelId="{973BB5ED-23CE-4FF1-8A68-8BC1B6A7234F}" type="parTrans" cxnId="{6768ECDC-5190-419F-856F-895718DEA24D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31128547-C7C7-45C4-B41C-84837E7AD871}" type="sibTrans" cxnId="{6768ECDC-5190-419F-856F-895718DEA24D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EA851AF7-2530-49DD-A66C-D6D840E3249E}">
      <dgm:prSet/>
      <dgm:spPr/>
      <dgm:t>
        <a:bodyPr/>
        <a:lstStyle/>
        <a:p>
          <a:r>
            <a:rPr lang="ru-RU" b="1">
              <a:solidFill>
                <a:schemeClr val="tx1"/>
              </a:solidFill>
            </a:rPr>
            <a:t>Банковское дело</a:t>
          </a:r>
        </a:p>
      </dgm:t>
    </dgm:pt>
    <dgm:pt modelId="{DB1C2164-95C7-40EB-B085-69C158623C32}" type="parTrans" cxnId="{ADB85493-573C-4F99-9F59-12617E2B5C5A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2A2A3AA-3637-4B29-A739-500CCA6FC797}" type="sibTrans" cxnId="{ADB85493-573C-4F99-9F59-12617E2B5C5A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58F7F0BB-D41E-4BF6-B809-7A2F13C69A79}">
      <dgm:prSet/>
      <dgm:spPr/>
      <dgm:t>
        <a:bodyPr/>
        <a:lstStyle/>
        <a:p>
          <a:r>
            <a:rPr lang="ru-RU" b="1">
              <a:solidFill>
                <a:schemeClr val="tx1"/>
              </a:solidFill>
            </a:rPr>
            <a:t>Государственное управление</a:t>
          </a:r>
        </a:p>
      </dgm:t>
    </dgm:pt>
    <dgm:pt modelId="{FA0972C6-2390-4F3F-9150-A105A6A939D7}" type="parTrans" cxnId="{BD92CA46-0D4E-4D9C-9E50-0F3AE7372FD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505E3615-3D25-46FD-9D0F-A1E7417E0FDE}" type="sibTrans" cxnId="{BD92CA46-0D4E-4D9C-9E50-0F3AE7372FD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F51D89C-6BF0-44C1-B322-5657C6D7854E}">
      <dgm:prSet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Космическая отрасль</a:t>
          </a:r>
        </a:p>
      </dgm:t>
    </dgm:pt>
    <dgm:pt modelId="{8DBAD673-0085-4C9B-95E4-52FE9EABA1C8}" type="parTrans" cxnId="{AB8BFEAD-1084-4DED-86EB-54C384D5C2CA}">
      <dgm:prSet/>
      <dgm:spPr/>
      <dgm:t>
        <a:bodyPr/>
        <a:lstStyle/>
        <a:p>
          <a:endParaRPr lang="ru-RU" b="1"/>
        </a:p>
      </dgm:t>
    </dgm:pt>
    <dgm:pt modelId="{DFD7B9FE-C249-41B5-A1F3-5B352E59E502}" type="sibTrans" cxnId="{AB8BFEAD-1084-4DED-86EB-54C384D5C2CA}">
      <dgm:prSet/>
      <dgm:spPr/>
      <dgm:t>
        <a:bodyPr/>
        <a:lstStyle/>
        <a:p>
          <a:endParaRPr lang="ru-RU" b="1"/>
        </a:p>
      </dgm:t>
    </dgm:pt>
    <dgm:pt modelId="{56D6558E-D1A9-47A9-BFF1-885E24520F1A}" type="pres">
      <dgm:prSet presAssocID="{04EA5BB3-11B8-4479-A6D4-8551164CBE4C}" presName="diagram" presStyleCnt="0">
        <dgm:presLayoutVars>
          <dgm:dir/>
          <dgm:resizeHandles val="exact"/>
        </dgm:presLayoutVars>
      </dgm:prSet>
      <dgm:spPr/>
    </dgm:pt>
    <dgm:pt modelId="{650D7AF8-B783-449D-BC07-44468D72D3AA}" type="pres">
      <dgm:prSet presAssocID="{720F7436-DB58-4033-930D-62E24EC660EB}" presName="node" presStyleLbl="node1" presStyleIdx="0" presStyleCnt="6">
        <dgm:presLayoutVars>
          <dgm:bulletEnabled val="1"/>
        </dgm:presLayoutVars>
      </dgm:prSet>
      <dgm:spPr/>
    </dgm:pt>
    <dgm:pt modelId="{1A086DD4-C736-4D5D-9A68-8B41458E699F}" type="pres">
      <dgm:prSet presAssocID="{2AE9E162-54BA-48E1-8F27-4D366729B513}" presName="sibTrans" presStyleCnt="0"/>
      <dgm:spPr/>
    </dgm:pt>
    <dgm:pt modelId="{F1A3585F-FA0E-4A57-AAFA-A68F2526839B}" type="pres">
      <dgm:prSet presAssocID="{FF51D89C-6BF0-44C1-B322-5657C6D7854E}" presName="node" presStyleLbl="node1" presStyleIdx="1" presStyleCnt="6">
        <dgm:presLayoutVars>
          <dgm:bulletEnabled val="1"/>
        </dgm:presLayoutVars>
      </dgm:prSet>
      <dgm:spPr/>
    </dgm:pt>
    <dgm:pt modelId="{DF3C9670-9563-4307-A3CC-114BB3866C00}" type="pres">
      <dgm:prSet presAssocID="{DFD7B9FE-C249-41B5-A1F3-5B352E59E502}" presName="sibTrans" presStyleCnt="0"/>
      <dgm:spPr/>
    </dgm:pt>
    <dgm:pt modelId="{F1407FDF-CAE1-4337-A550-D4976E2DFE0B}" type="pres">
      <dgm:prSet presAssocID="{FD9310F5-3939-42D1-AE53-ECCDF27714A2}" presName="node" presStyleLbl="node1" presStyleIdx="2" presStyleCnt="6">
        <dgm:presLayoutVars>
          <dgm:bulletEnabled val="1"/>
        </dgm:presLayoutVars>
      </dgm:prSet>
      <dgm:spPr/>
    </dgm:pt>
    <dgm:pt modelId="{448DB9A4-3A01-4EBF-8047-7F0E643A1A04}" type="pres">
      <dgm:prSet presAssocID="{0491DE38-74B6-4A1E-913D-74BA1B2937B4}" presName="sibTrans" presStyleCnt="0"/>
      <dgm:spPr/>
    </dgm:pt>
    <dgm:pt modelId="{5ED16B09-BEDB-49ED-9726-4E9C245EE90B}" type="pres">
      <dgm:prSet presAssocID="{E6323ABF-773F-4E11-9B35-B3E42899BE9E}" presName="node" presStyleLbl="node1" presStyleIdx="3" presStyleCnt="6">
        <dgm:presLayoutVars>
          <dgm:bulletEnabled val="1"/>
        </dgm:presLayoutVars>
      </dgm:prSet>
      <dgm:spPr/>
    </dgm:pt>
    <dgm:pt modelId="{3C233CF1-A0F5-4AB4-AAF1-171DFBDE6DFA}" type="pres">
      <dgm:prSet presAssocID="{31128547-C7C7-45C4-B41C-84837E7AD871}" presName="sibTrans" presStyleCnt="0"/>
      <dgm:spPr/>
    </dgm:pt>
    <dgm:pt modelId="{EC047565-85D6-4B7B-8714-7FAEB7C1DA40}" type="pres">
      <dgm:prSet presAssocID="{EA851AF7-2530-49DD-A66C-D6D840E3249E}" presName="node" presStyleLbl="node1" presStyleIdx="4" presStyleCnt="6">
        <dgm:presLayoutVars>
          <dgm:bulletEnabled val="1"/>
        </dgm:presLayoutVars>
      </dgm:prSet>
      <dgm:spPr/>
    </dgm:pt>
    <dgm:pt modelId="{A85E62CE-59D0-44B5-8C84-2B72D2320B5F}" type="pres">
      <dgm:prSet presAssocID="{72A2A3AA-3637-4B29-A739-500CCA6FC797}" presName="sibTrans" presStyleCnt="0"/>
      <dgm:spPr/>
    </dgm:pt>
    <dgm:pt modelId="{4A7F6CA0-045C-41FE-B5C5-940937BBFF8D}" type="pres">
      <dgm:prSet presAssocID="{58F7F0BB-D41E-4BF6-B809-7A2F13C69A79}" presName="node" presStyleLbl="node1" presStyleIdx="5" presStyleCnt="6">
        <dgm:presLayoutVars>
          <dgm:bulletEnabled val="1"/>
        </dgm:presLayoutVars>
      </dgm:prSet>
      <dgm:spPr/>
    </dgm:pt>
  </dgm:ptLst>
  <dgm:cxnLst>
    <dgm:cxn modelId="{DAB9C810-6515-4A5C-9B4E-6D6C274BACC9}" type="presOf" srcId="{EA851AF7-2530-49DD-A66C-D6D840E3249E}" destId="{EC047565-85D6-4B7B-8714-7FAEB7C1DA40}" srcOrd="0" destOrd="0" presId="urn:microsoft.com/office/officeart/2005/8/layout/default"/>
    <dgm:cxn modelId="{BD92CA46-0D4E-4D9C-9E50-0F3AE7372FD0}" srcId="{04EA5BB3-11B8-4479-A6D4-8551164CBE4C}" destId="{58F7F0BB-D41E-4BF6-B809-7A2F13C69A79}" srcOrd="5" destOrd="0" parTransId="{FA0972C6-2390-4F3F-9150-A105A6A939D7}" sibTransId="{505E3615-3D25-46FD-9D0F-A1E7417E0FDE}"/>
    <dgm:cxn modelId="{C67C8E69-A967-48B1-8223-3F12E4B4B226}" type="presOf" srcId="{58F7F0BB-D41E-4BF6-B809-7A2F13C69A79}" destId="{4A7F6CA0-045C-41FE-B5C5-940937BBFF8D}" srcOrd="0" destOrd="0" presId="urn:microsoft.com/office/officeart/2005/8/layout/default"/>
    <dgm:cxn modelId="{18434B51-8E8A-4479-A756-2EAA8D2BA50E}" type="presOf" srcId="{E6323ABF-773F-4E11-9B35-B3E42899BE9E}" destId="{5ED16B09-BEDB-49ED-9726-4E9C245EE90B}" srcOrd="0" destOrd="0" presId="urn:microsoft.com/office/officeart/2005/8/layout/default"/>
    <dgm:cxn modelId="{A7739785-9303-4B80-8B28-34C1B5472F97}" type="presOf" srcId="{04EA5BB3-11B8-4479-A6D4-8551164CBE4C}" destId="{56D6558E-D1A9-47A9-BFF1-885E24520F1A}" srcOrd="0" destOrd="0" presId="urn:microsoft.com/office/officeart/2005/8/layout/default"/>
    <dgm:cxn modelId="{ADB85493-573C-4F99-9F59-12617E2B5C5A}" srcId="{04EA5BB3-11B8-4479-A6D4-8551164CBE4C}" destId="{EA851AF7-2530-49DD-A66C-D6D840E3249E}" srcOrd="4" destOrd="0" parTransId="{DB1C2164-95C7-40EB-B085-69C158623C32}" sibTransId="{72A2A3AA-3637-4B29-A739-500CCA6FC797}"/>
    <dgm:cxn modelId="{4E3D37A3-9353-43C6-9C86-D56227F23101}" type="presOf" srcId="{720F7436-DB58-4033-930D-62E24EC660EB}" destId="{650D7AF8-B783-449D-BC07-44468D72D3AA}" srcOrd="0" destOrd="0" presId="urn:microsoft.com/office/officeart/2005/8/layout/default"/>
    <dgm:cxn modelId="{AB8BFEAD-1084-4DED-86EB-54C384D5C2CA}" srcId="{04EA5BB3-11B8-4479-A6D4-8551164CBE4C}" destId="{FF51D89C-6BF0-44C1-B322-5657C6D7854E}" srcOrd="1" destOrd="0" parTransId="{8DBAD673-0085-4C9B-95E4-52FE9EABA1C8}" sibTransId="{DFD7B9FE-C249-41B5-A1F3-5B352E59E502}"/>
    <dgm:cxn modelId="{17F477C2-D372-4152-9D99-90B6564E636A}" type="presOf" srcId="{FD9310F5-3939-42D1-AE53-ECCDF27714A2}" destId="{F1407FDF-CAE1-4337-A550-D4976E2DFE0B}" srcOrd="0" destOrd="0" presId="urn:microsoft.com/office/officeart/2005/8/layout/default"/>
    <dgm:cxn modelId="{55BDF9CE-CFF9-4522-9D2F-B7E56E1E9B9A}" srcId="{04EA5BB3-11B8-4479-A6D4-8551164CBE4C}" destId="{FD9310F5-3939-42D1-AE53-ECCDF27714A2}" srcOrd="2" destOrd="0" parTransId="{05E40040-EDAB-4E5E-8F2B-3273C3103B98}" sibTransId="{0491DE38-74B6-4A1E-913D-74BA1B2937B4}"/>
    <dgm:cxn modelId="{6768ECDC-5190-419F-856F-895718DEA24D}" srcId="{04EA5BB3-11B8-4479-A6D4-8551164CBE4C}" destId="{E6323ABF-773F-4E11-9B35-B3E42899BE9E}" srcOrd="3" destOrd="0" parTransId="{973BB5ED-23CE-4FF1-8A68-8BC1B6A7234F}" sibTransId="{31128547-C7C7-45C4-B41C-84837E7AD871}"/>
    <dgm:cxn modelId="{42BC12F5-0110-4C44-A652-2213220883D6}" srcId="{04EA5BB3-11B8-4479-A6D4-8551164CBE4C}" destId="{720F7436-DB58-4033-930D-62E24EC660EB}" srcOrd="0" destOrd="0" parTransId="{4B4698C6-4FEC-4714-A99A-5AFD0D0B1086}" sibTransId="{2AE9E162-54BA-48E1-8F27-4D366729B513}"/>
    <dgm:cxn modelId="{48E50FFF-68E4-4D3A-8334-41348A5FF382}" type="presOf" srcId="{FF51D89C-6BF0-44C1-B322-5657C6D7854E}" destId="{F1A3585F-FA0E-4A57-AAFA-A68F2526839B}" srcOrd="0" destOrd="0" presId="urn:microsoft.com/office/officeart/2005/8/layout/default"/>
    <dgm:cxn modelId="{A325FEAC-61E0-4192-AABB-1F0739CB69AB}" type="presParOf" srcId="{56D6558E-D1A9-47A9-BFF1-885E24520F1A}" destId="{650D7AF8-B783-449D-BC07-44468D72D3AA}" srcOrd="0" destOrd="0" presId="urn:microsoft.com/office/officeart/2005/8/layout/default"/>
    <dgm:cxn modelId="{32F33896-6B48-4E6E-AB77-6256D38B8532}" type="presParOf" srcId="{56D6558E-D1A9-47A9-BFF1-885E24520F1A}" destId="{1A086DD4-C736-4D5D-9A68-8B41458E699F}" srcOrd="1" destOrd="0" presId="urn:microsoft.com/office/officeart/2005/8/layout/default"/>
    <dgm:cxn modelId="{225C9912-0E16-4FF2-B9B0-FD2E99A70960}" type="presParOf" srcId="{56D6558E-D1A9-47A9-BFF1-885E24520F1A}" destId="{F1A3585F-FA0E-4A57-AAFA-A68F2526839B}" srcOrd="2" destOrd="0" presId="urn:microsoft.com/office/officeart/2005/8/layout/default"/>
    <dgm:cxn modelId="{84D8189F-8F8B-461F-9BD3-E312819EB903}" type="presParOf" srcId="{56D6558E-D1A9-47A9-BFF1-885E24520F1A}" destId="{DF3C9670-9563-4307-A3CC-114BB3866C00}" srcOrd="3" destOrd="0" presId="urn:microsoft.com/office/officeart/2005/8/layout/default"/>
    <dgm:cxn modelId="{61E93FC7-EB80-4C81-9695-818C26588011}" type="presParOf" srcId="{56D6558E-D1A9-47A9-BFF1-885E24520F1A}" destId="{F1407FDF-CAE1-4337-A550-D4976E2DFE0B}" srcOrd="4" destOrd="0" presId="urn:microsoft.com/office/officeart/2005/8/layout/default"/>
    <dgm:cxn modelId="{6313CF6B-B7F3-4AC1-9BAF-C8F60771C708}" type="presParOf" srcId="{56D6558E-D1A9-47A9-BFF1-885E24520F1A}" destId="{448DB9A4-3A01-4EBF-8047-7F0E643A1A04}" srcOrd="5" destOrd="0" presId="urn:microsoft.com/office/officeart/2005/8/layout/default"/>
    <dgm:cxn modelId="{B67484FE-B2AF-49D7-A709-52BC7A6FBEF4}" type="presParOf" srcId="{56D6558E-D1A9-47A9-BFF1-885E24520F1A}" destId="{5ED16B09-BEDB-49ED-9726-4E9C245EE90B}" srcOrd="6" destOrd="0" presId="urn:microsoft.com/office/officeart/2005/8/layout/default"/>
    <dgm:cxn modelId="{5B026F0F-C6C5-483C-B22F-83A95DE1DF96}" type="presParOf" srcId="{56D6558E-D1A9-47A9-BFF1-885E24520F1A}" destId="{3C233CF1-A0F5-4AB4-AAF1-171DFBDE6DFA}" srcOrd="7" destOrd="0" presId="urn:microsoft.com/office/officeart/2005/8/layout/default"/>
    <dgm:cxn modelId="{38BB937F-E20E-41F5-8D6D-CA9B9D92B042}" type="presParOf" srcId="{56D6558E-D1A9-47A9-BFF1-885E24520F1A}" destId="{EC047565-85D6-4B7B-8714-7FAEB7C1DA40}" srcOrd="8" destOrd="0" presId="urn:microsoft.com/office/officeart/2005/8/layout/default"/>
    <dgm:cxn modelId="{59181D52-F1F3-4DBD-B459-6FDEF1E8D408}" type="presParOf" srcId="{56D6558E-D1A9-47A9-BFF1-885E24520F1A}" destId="{A85E62CE-59D0-44B5-8C84-2B72D2320B5F}" srcOrd="9" destOrd="0" presId="urn:microsoft.com/office/officeart/2005/8/layout/default"/>
    <dgm:cxn modelId="{E92292FB-BA77-4BA8-9CDF-148073053CC0}" type="presParOf" srcId="{56D6558E-D1A9-47A9-BFF1-885E24520F1A}" destId="{4A7F6CA0-045C-41FE-B5C5-940937BBFF8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EC2E9F-29A5-440A-AFD4-F3E8BFB85F16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6BFEBC-AFE6-428F-8ABC-F0A0B6F061B9}">
      <dgm:prSet/>
      <dgm:spPr/>
      <dgm:t>
        <a:bodyPr/>
        <a:lstStyle/>
        <a:p>
          <a:r>
            <a:rPr lang="ru-RU" b="0" i="0" dirty="0"/>
            <a:t>Пакеты при­кладных программ широкого применения</a:t>
          </a:r>
          <a:endParaRPr lang="ru-RU" dirty="0"/>
        </a:p>
      </dgm:t>
    </dgm:pt>
    <dgm:pt modelId="{8E802DD2-D3E4-4B42-A166-D84BEE3180AD}" type="parTrans" cxnId="{C06F991D-DF31-4D5A-8354-580D3E229DC6}">
      <dgm:prSet/>
      <dgm:spPr/>
      <dgm:t>
        <a:bodyPr/>
        <a:lstStyle/>
        <a:p>
          <a:endParaRPr lang="ru-RU"/>
        </a:p>
      </dgm:t>
    </dgm:pt>
    <dgm:pt modelId="{4E18AC52-90B4-4484-920D-AD7C59F0EF6D}" type="sibTrans" cxnId="{C06F991D-DF31-4D5A-8354-580D3E229DC6}">
      <dgm:prSet/>
      <dgm:spPr/>
      <dgm:t>
        <a:bodyPr/>
        <a:lstStyle/>
        <a:p>
          <a:endParaRPr lang="ru-RU"/>
        </a:p>
      </dgm:t>
    </dgm:pt>
    <dgm:pt modelId="{3A4BF472-4C4D-4680-9BD3-299BDC2F74A2}">
      <dgm:prSet/>
      <dgm:spPr/>
      <dgm:t>
        <a:bodyPr/>
        <a:lstStyle/>
        <a:p>
          <a:r>
            <a:rPr lang="ru-RU" b="0" i="0" dirty="0"/>
            <a:t>Компоненты операционных систем </a:t>
          </a:r>
          <a:endParaRPr lang="ru-RU" dirty="0"/>
        </a:p>
      </dgm:t>
    </dgm:pt>
    <dgm:pt modelId="{5EACD616-A228-4D84-9369-6A5FFBFB895B}" type="parTrans" cxnId="{731F049D-D34D-4D54-86AF-31274CF5A66E}">
      <dgm:prSet/>
      <dgm:spPr/>
      <dgm:t>
        <a:bodyPr/>
        <a:lstStyle/>
        <a:p>
          <a:endParaRPr lang="ru-RU"/>
        </a:p>
      </dgm:t>
    </dgm:pt>
    <dgm:pt modelId="{8AB4B679-DB9D-493C-8375-8C7A29BE9C96}" type="sibTrans" cxnId="{731F049D-D34D-4D54-86AF-31274CF5A66E}">
      <dgm:prSet/>
      <dgm:spPr/>
      <dgm:t>
        <a:bodyPr/>
        <a:lstStyle/>
        <a:p>
          <a:endParaRPr lang="ru-RU"/>
        </a:p>
      </dgm:t>
    </dgm:pt>
    <dgm:pt modelId="{A22003BB-62E8-40FE-8C1E-9EBB470EB1A7}" type="pres">
      <dgm:prSet presAssocID="{FCEC2E9F-29A5-440A-AFD4-F3E8BFB85F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7718D2-0B0E-401E-945E-E9FDA68D19A1}" type="pres">
      <dgm:prSet presAssocID="{046BFEBC-AFE6-428F-8ABC-F0A0B6F061B9}" presName="hierRoot1" presStyleCnt="0">
        <dgm:presLayoutVars>
          <dgm:hierBranch val="init"/>
        </dgm:presLayoutVars>
      </dgm:prSet>
      <dgm:spPr/>
    </dgm:pt>
    <dgm:pt modelId="{F0213F9D-B840-49AD-A91F-63B730BFC620}" type="pres">
      <dgm:prSet presAssocID="{046BFEBC-AFE6-428F-8ABC-F0A0B6F061B9}" presName="rootComposite1" presStyleCnt="0"/>
      <dgm:spPr/>
    </dgm:pt>
    <dgm:pt modelId="{72D9C7F3-1D39-4B8D-BD25-4849E7DCE051}" type="pres">
      <dgm:prSet presAssocID="{046BFEBC-AFE6-428F-8ABC-F0A0B6F061B9}" presName="rootText1" presStyleLbl="node0" presStyleIdx="0" presStyleCnt="2">
        <dgm:presLayoutVars>
          <dgm:chPref val="3"/>
        </dgm:presLayoutVars>
      </dgm:prSet>
      <dgm:spPr/>
    </dgm:pt>
    <dgm:pt modelId="{1994640F-3521-46F4-B587-BB60AE1D3305}" type="pres">
      <dgm:prSet presAssocID="{046BFEBC-AFE6-428F-8ABC-F0A0B6F061B9}" presName="rootConnector1" presStyleLbl="node1" presStyleIdx="0" presStyleCnt="0"/>
      <dgm:spPr/>
    </dgm:pt>
    <dgm:pt modelId="{BF1019F3-A2B9-4B02-B7BC-92FF06E33EE3}" type="pres">
      <dgm:prSet presAssocID="{046BFEBC-AFE6-428F-8ABC-F0A0B6F061B9}" presName="hierChild2" presStyleCnt="0"/>
      <dgm:spPr/>
    </dgm:pt>
    <dgm:pt modelId="{13293BF0-F937-43FE-9052-9A4C349982F8}" type="pres">
      <dgm:prSet presAssocID="{046BFEBC-AFE6-428F-8ABC-F0A0B6F061B9}" presName="hierChild3" presStyleCnt="0"/>
      <dgm:spPr/>
    </dgm:pt>
    <dgm:pt modelId="{BE7B76C6-9C1F-4D60-BE63-CFF4D51E19C8}" type="pres">
      <dgm:prSet presAssocID="{3A4BF472-4C4D-4680-9BD3-299BDC2F74A2}" presName="hierRoot1" presStyleCnt="0">
        <dgm:presLayoutVars>
          <dgm:hierBranch val="init"/>
        </dgm:presLayoutVars>
      </dgm:prSet>
      <dgm:spPr/>
    </dgm:pt>
    <dgm:pt modelId="{DB511325-C234-4A23-995C-9C6FBA2A68CC}" type="pres">
      <dgm:prSet presAssocID="{3A4BF472-4C4D-4680-9BD3-299BDC2F74A2}" presName="rootComposite1" presStyleCnt="0"/>
      <dgm:spPr/>
    </dgm:pt>
    <dgm:pt modelId="{634F1370-233C-4BA1-AF26-68B598722819}" type="pres">
      <dgm:prSet presAssocID="{3A4BF472-4C4D-4680-9BD3-299BDC2F74A2}" presName="rootText1" presStyleLbl="node0" presStyleIdx="1" presStyleCnt="2">
        <dgm:presLayoutVars>
          <dgm:chPref val="3"/>
        </dgm:presLayoutVars>
      </dgm:prSet>
      <dgm:spPr/>
    </dgm:pt>
    <dgm:pt modelId="{5E3C5D6F-4F08-4CF0-8662-D0E5B8AD0609}" type="pres">
      <dgm:prSet presAssocID="{3A4BF472-4C4D-4680-9BD3-299BDC2F74A2}" presName="rootConnector1" presStyleLbl="node1" presStyleIdx="0" presStyleCnt="0"/>
      <dgm:spPr/>
    </dgm:pt>
    <dgm:pt modelId="{DDEE82A2-E63A-4F28-A521-94E555CB0776}" type="pres">
      <dgm:prSet presAssocID="{3A4BF472-4C4D-4680-9BD3-299BDC2F74A2}" presName="hierChild2" presStyleCnt="0"/>
      <dgm:spPr/>
    </dgm:pt>
    <dgm:pt modelId="{11B12E90-412C-405B-B1CE-3975055DFEFA}" type="pres">
      <dgm:prSet presAssocID="{3A4BF472-4C4D-4680-9BD3-299BDC2F74A2}" presName="hierChild3" presStyleCnt="0"/>
      <dgm:spPr/>
    </dgm:pt>
  </dgm:ptLst>
  <dgm:cxnLst>
    <dgm:cxn modelId="{C06F991D-DF31-4D5A-8354-580D3E229DC6}" srcId="{FCEC2E9F-29A5-440A-AFD4-F3E8BFB85F16}" destId="{046BFEBC-AFE6-428F-8ABC-F0A0B6F061B9}" srcOrd="0" destOrd="0" parTransId="{8E802DD2-D3E4-4B42-A166-D84BEE3180AD}" sibTransId="{4E18AC52-90B4-4484-920D-AD7C59F0EF6D}"/>
    <dgm:cxn modelId="{A0FEF629-AFC2-4103-A5C9-FE77DCB1639C}" type="presOf" srcId="{046BFEBC-AFE6-428F-8ABC-F0A0B6F061B9}" destId="{72D9C7F3-1D39-4B8D-BD25-4849E7DCE051}" srcOrd="0" destOrd="0" presId="urn:microsoft.com/office/officeart/2009/3/layout/HorizontalOrganizationChart"/>
    <dgm:cxn modelId="{A8559478-5971-40AF-BDBB-8F0C6AB6420D}" type="presOf" srcId="{046BFEBC-AFE6-428F-8ABC-F0A0B6F061B9}" destId="{1994640F-3521-46F4-B587-BB60AE1D3305}" srcOrd="1" destOrd="0" presId="urn:microsoft.com/office/officeart/2009/3/layout/HorizontalOrganizationChart"/>
    <dgm:cxn modelId="{47024194-6758-48D4-B49B-44330BB60F4B}" type="presOf" srcId="{3A4BF472-4C4D-4680-9BD3-299BDC2F74A2}" destId="{634F1370-233C-4BA1-AF26-68B598722819}" srcOrd="0" destOrd="0" presId="urn:microsoft.com/office/officeart/2009/3/layout/HorizontalOrganizationChart"/>
    <dgm:cxn modelId="{545DF594-2060-44FE-A207-44DA942FAEAF}" type="presOf" srcId="{3A4BF472-4C4D-4680-9BD3-299BDC2F74A2}" destId="{5E3C5D6F-4F08-4CF0-8662-D0E5B8AD0609}" srcOrd="1" destOrd="0" presId="urn:microsoft.com/office/officeart/2009/3/layout/HorizontalOrganizationChart"/>
    <dgm:cxn modelId="{731F049D-D34D-4D54-86AF-31274CF5A66E}" srcId="{FCEC2E9F-29A5-440A-AFD4-F3E8BFB85F16}" destId="{3A4BF472-4C4D-4680-9BD3-299BDC2F74A2}" srcOrd="1" destOrd="0" parTransId="{5EACD616-A228-4D84-9369-6A5FFBFB895B}" sibTransId="{8AB4B679-DB9D-493C-8375-8C7A29BE9C96}"/>
    <dgm:cxn modelId="{898BC3B5-949B-4AB3-BFF3-F9470B7C7842}" type="presOf" srcId="{FCEC2E9F-29A5-440A-AFD4-F3E8BFB85F16}" destId="{A22003BB-62E8-40FE-8C1E-9EBB470EB1A7}" srcOrd="0" destOrd="0" presId="urn:microsoft.com/office/officeart/2009/3/layout/HorizontalOrganizationChart"/>
    <dgm:cxn modelId="{0E8C54B5-24D8-4A37-8D37-CE85ED6594BE}" type="presParOf" srcId="{A22003BB-62E8-40FE-8C1E-9EBB470EB1A7}" destId="{DB7718D2-0B0E-401E-945E-E9FDA68D19A1}" srcOrd="0" destOrd="0" presId="urn:microsoft.com/office/officeart/2009/3/layout/HorizontalOrganizationChart"/>
    <dgm:cxn modelId="{D78AC3A3-818C-4B53-8E48-0D0E0D738614}" type="presParOf" srcId="{DB7718D2-0B0E-401E-945E-E9FDA68D19A1}" destId="{F0213F9D-B840-49AD-A91F-63B730BFC620}" srcOrd="0" destOrd="0" presId="urn:microsoft.com/office/officeart/2009/3/layout/HorizontalOrganizationChart"/>
    <dgm:cxn modelId="{C92FC917-52B6-49EB-907C-06B50E85641E}" type="presParOf" srcId="{F0213F9D-B840-49AD-A91F-63B730BFC620}" destId="{72D9C7F3-1D39-4B8D-BD25-4849E7DCE051}" srcOrd="0" destOrd="0" presId="urn:microsoft.com/office/officeart/2009/3/layout/HorizontalOrganizationChart"/>
    <dgm:cxn modelId="{D4FF6C39-5AB7-4212-B45E-8553FD6CFDFE}" type="presParOf" srcId="{F0213F9D-B840-49AD-A91F-63B730BFC620}" destId="{1994640F-3521-46F4-B587-BB60AE1D3305}" srcOrd="1" destOrd="0" presId="urn:microsoft.com/office/officeart/2009/3/layout/HorizontalOrganizationChart"/>
    <dgm:cxn modelId="{BEE8AE72-AB4C-4322-9C28-383BD383648E}" type="presParOf" srcId="{DB7718D2-0B0E-401E-945E-E9FDA68D19A1}" destId="{BF1019F3-A2B9-4B02-B7BC-92FF06E33EE3}" srcOrd="1" destOrd="0" presId="urn:microsoft.com/office/officeart/2009/3/layout/HorizontalOrganizationChart"/>
    <dgm:cxn modelId="{88FEDEDC-151C-44C8-9ADA-8C4AAD1B3E6F}" type="presParOf" srcId="{DB7718D2-0B0E-401E-945E-E9FDA68D19A1}" destId="{13293BF0-F937-43FE-9052-9A4C349982F8}" srcOrd="2" destOrd="0" presId="urn:microsoft.com/office/officeart/2009/3/layout/HorizontalOrganizationChart"/>
    <dgm:cxn modelId="{181127E0-9BE5-4265-A7B9-A5DF8E475D45}" type="presParOf" srcId="{A22003BB-62E8-40FE-8C1E-9EBB470EB1A7}" destId="{BE7B76C6-9C1F-4D60-BE63-CFF4D51E19C8}" srcOrd="1" destOrd="0" presId="urn:microsoft.com/office/officeart/2009/3/layout/HorizontalOrganizationChart"/>
    <dgm:cxn modelId="{3C67FDA5-8927-4D08-A6BC-EC5C9F0971A6}" type="presParOf" srcId="{BE7B76C6-9C1F-4D60-BE63-CFF4D51E19C8}" destId="{DB511325-C234-4A23-995C-9C6FBA2A68CC}" srcOrd="0" destOrd="0" presId="urn:microsoft.com/office/officeart/2009/3/layout/HorizontalOrganizationChart"/>
    <dgm:cxn modelId="{A62F066F-EB7C-4957-9D44-DE732E0DF24E}" type="presParOf" srcId="{DB511325-C234-4A23-995C-9C6FBA2A68CC}" destId="{634F1370-233C-4BA1-AF26-68B598722819}" srcOrd="0" destOrd="0" presId="urn:microsoft.com/office/officeart/2009/3/layout/HorizontalOrganizationChart"/>
    <dgm:cxn modelId="{9B6AC9B6-A4C5-49EA-87B2-2A8CFFB79F5C}" type="presParOf" srcId="{DB511325-C234-4A23-995C-9C6FBA2A68CC}" destId="{5E3C5D6F-4F08-4CF0-8662-D0E5B8AD0609}" srcOrd="1" destOrd="0" presId="urn:microsoft.com/office/officeart/2009/3/layout/HorizontalOrganizationChart"/>
    <dgm:cxn modelId="{E6E2856B-B961-45CE-83FC-7C44F8A9F500}" type="presParOf" srcId="{BE7B76C6-9C1F-4D60-BE63-CFF4D51E19C8}" destId="{DDEE82A2-E63A-4F28-A521-94E555CB0776}" srcOrd="1" destOrd="0" presId="urn:microsoft.com/office/officeart/2009/3/layout/HorizontalOrganizationChart"/>
    <dgm:cxn modelId="{D1BEF86D-0AAC-4AF8-8CDD-6A3A1D2CE8EF}" type="presParOf" srcId="{BE7B76C6-9C1F-4D60-BE63-CFF4D51E19C8}" destId="{11B12E90-412C-405B-B1CE-3975055DFEF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331DA9-9663-4EA4-913E-A96BB0A55F71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4B5D997-B2E9-4485-8AD7-5C203FFAD83A}">
      <dgm:prSet custT="1"/>
      <dgm:spPr/>
      <dgm:t>
        <a:bodyPr/>
        <a:lstStyle/>
        <a:p>
          <a:r>
            <a:rPr lang="ru-RU" sz="2000" b="0" i="0"/>
            <a:t>На технологии создания ПС</a:t>
          </a:r>
          <a:endParaRPr lang="ru-RU" sz="2000"/>
        </a:p>
      </dgm:t>
    </dgm:pt>
    <dgm:pt modelId="{016CAB42-72CB-48C0-85C4-475255F27808}" type="parTrans" cxnId="{BE0C499D-628B-42C6-8D11-B1569C71981E}">
      <dgm:prSet/>
      <dgm:spPr/>
      <dgm:t>
        <a:bodyPr/>
        <a:lstStyle/>
        <a:p>
          <a:endParaRPr lang="ru-RU" sz="2000"/>
        </a:p>
      </dgm:t>
    </dgm:pt>
    <dgm:pt modelId="{EF43C525-347C-4650-871A-56AA638CBEC3}" type="sibTrans" cxnId="{BE0C499D-628B-42C6-8D11-B1569C71981E}">
      <dgm:prSet/>
      <dgm:spPr/>
      <dgm:t>
        <a:bodyPr/>
        <a:lstStyle/>
        <a:p>
          <a:endParaRPr lang="ru-RU" sz="2000"/>
        </a:p>
      </dgm:t>
    </dgm:pt>
    <dgm:pt modelId="{7D0E3B5A-063F-4D5E-BB26-6BC30B0CFA8F}">
      <dgm:prSet custT="1"/>
      <dgm:spPr/>
      <dgm:t>
        <a:bodyPr/>
        <a:lstStyle/>
        <a:p>
          <a:r>
            <a:rPr lang="ru-RU" sz="2000" b="0" i="0"/>
            <a:t>На системы обеспечения качества</a:t>
          </a:r>
          <a:endParaRPr lang="ru-RU" sz="2000"/>
        </a:p>
      </dgm:t>
    </dgm:pt>
    <dgm:pt modelId="{40193C4A-A10A-48A5-9360-C11E597EB7FD}" type="parTrans" cxnId="{E5998D31-43F6-4BD5-923C-A229BC651093}">
      <dgm:prSet/>
      <dgm:spPr/>
      <dgm:t>
        <a:bodyPr/>
        <a:lstStyle/>
        <a:p>
          <a:endParaRPr lang="ru-RU" sz="2000"/>
        </a:p>
      </dgm:t>
    </dgm:pt>
    <dgm:pt modelId="{8647AA0B-887F-43A1-A60A-03E6EE3CD72F}" type="sibTrans" cxnId="{E5998D31-43F6-4BD5-923C-A229BC651093}">
      <dgm:prSet/>
      <dgm:spPr/>
      <dgm:t>
        <a:bodyPr/>
        <a:lstStyle/>
        <a:p>
          <a:endParaRPr lang="ru-RU" sz="2000"/>
        </a:p>
      </dgm:t>
    </dgm:pt>
    <dgm:pt modelId="{514D7C8E-1B93-4833-B425-B8B515FB435E}">
      <dgm:prSet custT="1"/>
      <dgm:spPr/>
      <dgm:t>
        <a:bodyPr/>
        <a:lstStyle/>
        <a:p>
          <a:r>
            <a:rPr lang="ru-RU" sz="2000"/>
            <a:t>На </a:t>
          </a:r>
          <a:r>
            <a:rPr lang="ru-RU" sz="2000" b="0" i="0"/>
            <a:t>конкретную продукцию</a:t>
          </a:r>
          <a:endParaRPr lang="ru-RU" sz="2000"/>
        </a:p>
      </dgm:t>
    </dgm:pt>
    <dgm:pt modelId="{21479D05-B260-4646-AC71-7C0155B84706}" type="parTrans" cxnId="{DE5B9E45-17B7-4EB5-92D0-F71C78EB689B}">
      <dgm:prSet/>
      <dgm:spPr/>
      <dgm:t>
        <a:bodyPr/>
        <a:lstStyle/>
        <a:p>
          <a:endParaRPr lang="ru-RU" sz="2000"/>
        </a:p>
      </dgm:t>
    </dgm:pt>
    <dgm:pt modelId="{BBF6BF53-6069-41C1-A82A-3CCEC146C739}" type="sibTrans" cxnId="{DE5B9E45-17B7-4EB5-92D0-F71C78EB689B}">
      <dgm:prSet/>
      <dgm:spPr/>
      <dgm:t>
        <a:bodyPr/>
        <a:lstStyle/>
        <a:p>
          <a:endParaRPr lang="ru-RU" sz="2000"/>
        </a:p>
      </dgm:t>
    </dgm:pt>
    <dgm:pt modelId="{780DCC00-9F44-42E1-A279-F65293613B54}">
      <dgm:prSet custT="1"/>
      <dgm:spPr/>
      <dgm:t>
        <a:bodyPr/>
        <a:lstStyle/>
        <a:p>
          <a:r>
            <a:rPr lang="ru-RU" sz="2000"/>
            <a:t>На документацию</a:t>
          </a:r>
        </a:p>
      </dgm:t>
    </dgm:pt>
    <dgm:pt modelId="{89F1762E-7DEA-4A07-98FA-890495CB3315}" type="parTrans" cxnId="{F4907035-DCCF-4A95-8532-DE596EF1B444}">
      <dgm:prSet/>
      <dgm:spPr/>
      <dgm:t>
        <a:bodyPr/>
        <a:lstStyle/>
        <a:p>
          <a:endParaRPr lang="ru-RU" sz="2000"/>
        </a:p>
      </dgm:t>
    </dgm:pt>
    <dgm:pt modelId="{DDE033D7-A05D-476C-9428-9747A8C02BCE}" type="sibTrans" cxnId="{F4907035-DCCF-4A95-8532-DE596EF1B444}">
      <dgm:prSet/>
      <dgm:spPr/>
      <dgm:t>
        <a:bodyPr/>
        <a:lstStyle/>
        <a:p>
          <a:endParaRPr lang="ru-RU" sz="2000"/>
        </a:p>
      </dgm:t>
    </dgm:pt>
    <dgm:pt modelId="{66E1F21B-DC3E-40D8-A595-256AB089B6EF}">
      <dgm:prSet custT="1"/>
      <dgm:spPr/>
      <dgm:t>
        <a:bodyPr/>
        <a:lstStyle/>
        <a:p>
          <a:r>
            <a:rPr lang="ru-RU" sz="2000" b="0" i="0"/>
            <a:t>На конкретный программный продукт (ТУ, ТО)</a:t>
          </a:r>
          <a:endParaRPr lang="ru-RU" sz="2000"/>
        </a:p>
      </dgm:t>
    </dgm:pt>
    <dgm:pt modelId="{6EB8D565-217D-42AA-BEB3-323A1E198205}" type="parTrans" cxnId="{1353AFD9-A037-4F2A-8D10-3470DADC3E3A}">
      <dgm:prSet/>
      <dgm:spPr/>
      <dgm:t>
        <a:bodyPr/>
        <a:lstStyle/>
        <a:p>
          <a:endParaRPr lang="ru-RU" sz="2000"/>
        </a:p>
      </dgm:t>
    </dgm:pt>
    <dgm:pt modelId="{7075CCD7-51B3-409B-A695-86753671150B}" type="sibTrans" cxnId="{1353AFD9-A037-4F2A-8D10-3470DADC3E3A}">
      <dgm:prSet/>
      <dgm:spPr/>
      <dgm:t>
        <a:bodyPr/>
        <a:lstStyle/>
        <a:p>
          <a:endParaRPr lang="ru-RU" sz="2000"/>
        </a:p>
      </dgm:t>
    </dgm:pt>
    <dgm:pt modelId="{7623DC03-C5F0-496F-AA2F-66DE0C98A1E5}">
      <dgm:prSet custT="1"/>
      <dgm:spPr/>
      <dgm:t>
        <a:bodyPr/>
        <a:lstStyle/>
        <a:p>
          <a:r>
            <a:rPr lang="ru-RU" sz="2000" b="0" i="0"/>
            <a:t>На тестирование, испытания, аттестацию программ</a:t>
          </a:r>
          <a:endParaRPr lang="ru-RU" sz="2000"/>
        </a:p>
      </dgm:t>
    </dgm:pt>
    <dgm:pt modelId="{872E89BA-A13A-416C-8960-AD42D1FD1991}" type="parTrans" cxnId="{D4DE0432-83AA-4CC6-8F84-D8606EA4493D}">
      <dgm:prSet/>
      <dgm:spPr/>
      <dgm:t>
        <a:bodyPr/>
        <a:lstStyle/>
        <a:p>
          <a:endParaRPr lang="ru-RU" sz="2000"/>
        </a:p>
      </dgm:t>
    </dgm:pt>
    <dgm:pt modelId="{5EBB28EE-4E5D-4E23-9C7D-411EEE6B1EE7}" type="sibTrans" cxnId="{D4DE0432-83AA-4CC6-8F84-D8606EA4493D}">
      <dgm:prSet/>
      <dgm:spPr/>
      <dgm:t>
        <a:bodyPr/>
        <a:lstStyle/>
        <a:p>
          <a:endParaRPr lang="ru-RU" sz="2000"/>
        </a:p>
      </dgm:t>
    </dgm:pt>
    <dgm:pt modelId="{89114EFC-D3D9-4DBA-8A84-49E04E4DE7F1}" type="pres">
      <dgm:prSet presAssocID="{F8331DA9-9663-4EA4-913E-A96BB0A55F71}" presName="compositeShape" presStyleCnt="0">
        <dgm:presLayoutVars>
          <dgm:chMax val="7"/>
          <dgm:dir/>
          <dgm:resizeHandles val="exact"/>
        </dgm:presLayoutVars>
      </dgm:prSet>
      <dgm:spPr/>
    </dgm:pt>
    <dgm:pt modelId="{E202B215-8FEF-4C3C-9F4F-07C4302D0D5D}" type="pres">
      <dgm:prSet presAssocID="{74B5D997-B2E9-4485-8AD7-5C203FFAD83A}" presName="circ1" presStyleLbl="vennNode1" presStyleIdx="0" presStyleCnt="6"/>
      <dgm:spPr/>
    </dgm:pt>
    <dgm:pt modelId="{8DCF2E6E-956A-45BE-9326-07279D208B64}" type="pres">
      <dgm:prSet presAssocID="{74B5D997-B2E9-4485-8AD7-5C203FFAD83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7955A50-FEA5-4582-A86E-B341CC5BC405}" type="pres">
      <dgm:prSet presAssocID="{7D0E3B5A-063F-4D5E-BB26-6BC30B0CFA8F}" presName="circ2" presStyleLbl="vennNode1" presStyleIdx="1" presStyleCnt="6"/>
      <dgm:spPr/>
    </dgm:pt>
    <dgm:pt modelId="{E3398AA5-0791-4ABC-9A2F-3914F39FD23A}" type="pres">
      <dgm:prSet presAssocID="{7D0E3B5A-063F-4D5E-BB26-6BC30B0CFA8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C2362B3-B3F8-4E70-83D2-B6705E887FD7}" type="pres">
      <dgm:prSet presAssocID="{514D7C8E-1B93-4833-B425-B8B515FB435E}" presName="circ3" presStyleLbl="vennNode1" presStyleIdx="2" presStyleCnt="6"/>
      <dgm:spPr/>
    </dgm:pt>
    <dgm:pt modelId="{142040B4-220B-46B8-B5FB-FA1E3EDECB7C}" type="pres">
      <dgm:prSet presAssocID="{514D7C8E-1B93-4833-B425-B8B515FB435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5CFC859-E03A-4EE1-A5FA-58C77A8D5E8B}" type="pres">
      <dgm:prSet presAssocID="{780DCC00-9F44-42E1-A279-F65293613B54}" presName="circ4" presStyleLbl="vennNode1" presStyleIdx="3" presStyleCnt="6"/>
      <dgm:spPr/>
    </dgm:pt>
    <dgm:pt modelId="{A653810F-B9F7-4FD8-AE02-EEA3D87C4972}" type="pres">
      <dgm:prSet presAssocID="{780DCC00-9F44-42E1-A279-F65293613B54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1813371-08E7-435B-A3CA-13D2F21ECAAC}" type="pres">
      <dgm:prSet presAssocID="{66E1F21B-DC3E-40D8-A595-256AB089B6EF}" presName="circ5" presStyleLbl="vennNode1" presStyleIdx="4" presStyleCnt="6"/>
      <dgm:spPr/>
    </dgm:pt>
    <dgm:pt modelId="{0552AA4D-2D8D-4534-957F-F15567292857}" type="pres">
      <dgm:prSet presAssocID="{66E1F21B-DC3E-40D8-A595-256AB089B6EF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AE60FE5-90D7-4FDD-9195-533F70C3E291}" type="pres">
      <dgm:prSet presAssocID="{7623DC03-C5F0-496F-AA2F-66DE0C98A1E5}" presName="circ6" presStyleLbl="vennNode1" presStyleIdx="5" presStyleCnt="6"/>
      <dgm:spPr/>
    </dgm:pt>
    <dgm:pt modelId="{CD4C85FD-76AA-47A2-8163-04BAF02E0AC1}" type="pres">
      <dgm:prSet presAssocID="{7623DC03-C5F0-496F-AA2F-66DE0C98A1E5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5998D31-43F6-4BD5-923C-A229BC651093}" srcId="{F8331DA9-9663-4EA4-913E-A96BB0A55F71}" destId="{7D0E3B5A-063F-4D5E-BB26-6BC30B0CFA8F}" srcOrd="1" destOrd="0" parTransId="{40193C4A-A10A-48A5-9360-C11E597EB7FD}" sibTransId="{8647AA0B-887F-43A1-A60A-03E6EE3CD72F}"/>
    <dgm:cxn modelId="{D4DE0432-83AA-4CC6-8F84-D8606EA4493D}" srcId="{F8331DA9-9663-4EA4-913E-A96BB0A55F71}" destId="{7623DC03-C5F0-496F-AA2F-66DE0C98A1E5}" srcOrd="5" destOrd="0" parTransId="{872E89BA-A13A-416C-8960-AD42D1FD1991}" sibTransId="{5EBB28EE-4E5D-4E23-9C7D-411EEE6B1EE7}"/>
    <dgm:cxn modelId="{F4907035-DCCF-4A95-8532-DE596EF1B444}" srcId="{F8331DA9-9663-4EA4-913E-A96BB0A55F71}" destId="{780DCC00-9F44-42E1-A279-F65293613B54}" srcOrd="3" destOrd="0" parTransId="{89F1762E-7DEA-4A07-98FA-890495CB3315}" sibTransId="{DDE033D7-A05D-476C-9428-9747A8C02BCE}"/>
    <dgm:cxn modelId="{DE5B9E45-17B7-4EB5-92D0-F71C78EB689B}" srcId="{F8331DA9-9663-4EA4-913E-A96BB0A55F71}" destId="{514D7C8E-1B93-4833-B425-B8B515FB435E}" srcOrd="2" destOrd="0" parTransId="{21479D05-B260-4646-AC71-7C0155B84706}" sibTransId="{BBF6BF53-6069-41C1-A82A-3CCEC146C739}"/>
    <dgm:cxn modelId="{F7DC5D75-973E-47CE-9998-678E9C9A3802}" type="presOf" srcId="{F8331DA9-9663-4EA4-913E-A96BB0A55F71}" destId="{89114EFC-D3D9-4DBA-8A84-49E04E4DE7F1}" srcOrd="0" destOrd="0" presId="urn:microsoft.com/office/officeart/2005/8/layout/venn1"/>
    <dgm:cxn modelId="{9AB56258-7DA1-4BE0-8F4C-0964D0F11328}" type="presOf" srcId="{780DCC00-9F44-42E1-A279-F65293613B54}" destId="{A653810F-B9F7-4FD8-AE02-EEA3D87C4972}" srcOrd="0" destOrd="0" presId="urn:microsoft.com/office/officeart/2005/8/layout/venn1"/>
    <dgm:cxn modelId="{BE0C499D-628B-42C6-8D11-B1569C71981E}" srcId="{F8331DA9-9663-4EA4-913E-A96BB0A55F71}" destId="{74B5D997-B2E9-4485-8AD7-5C203FFAD83A}" srcOrd="0" destOrd="0" parTransId="{016CAB42-72CB-48C0-85C4-475255F27808}" sibTransId="{EF43C525-347C-4650-871A-56AA638CBEC3}"/>
    <dgm:cxn modelId="{909EAFAA-DA0E-4B8C-B561-BC0CD4D39361}" type="presOf" srcId="{514D7C8E-1B93-4833-B425-B8B515FB435E}" destId="{142040B4-220B-46B8-B5FB-FA1E3EDECB7C}" srcOrd="0" destOrd="0" presId="urn:microsoft.com/office/officeart/2005/8/layout/venn1"/>
    <dgm:cxn modelId="{528BC9C2-FDE8-4681-86D4-97C4BE3636FA}" type="presOf" srcId="{74B5D997-B2E9-4485-8AD7-5C203FFAD83A}" destId="{8DCF2E6E-956A-45BE-9326-07279D208B64}" srcOrd="0" destOrd="0" presId="urn:microsoft.com/office/officeart/2005/8/layout/venn1"/>
    <dgm:cxn modelId="{439680CE-6778-4399-9FE8-72E0E8F5E92E}" type="presOf" srcId="{7D0E3B5A-063F-4D5E-BB26-6BC30B0CFA8F}" destId="{E3398AA5-0791-4ABC-9A2F-3914F39FD23A}" srcOrd="0" destOrd="0" presId="urn:microsoft.com/office/officeart/2005/8/layout/venn1"/>
    <dgm:cxn modelId="{FCCA24D6-A869-415D-957A-70FA13F3945C}" type="presOf" srcId="{7623DC03-C5F0-496F-AA2F-66DE0C98A1E5}" destId="{CD4C85FD-76AA-47A2-8163-04BAF02E0AC1}" srcOrd="0" destOrd="0" presId="urn:microsoft.com/office/officeart/2005/8/layout/venn1"/>
    <dgm:cxn modelId="{1353AFD9-A037-4F2A-8D10-3470DADC3E3A}" srcId="{F8331DA9-9663-4EA4-913E-A96BB0A55F71}" destId="{66E1F21B-DC3E-40D8-A595-256AB089B6EF}" srcOrd="4" destOrd="0" parTransId="{6EB8D565-217D-42AA-BEB3-323A1E198205}" sibTransId="{7075CCD7-51B3-409B-A695-86753671150B}"/>
    <dgm:cxn modelId="{330D8EE6-FDCB-44A4-922D-3FC1D62EABC6}" type="presOf" srcId="{66E1F21B-DC3E-40D8-A595-256AB089B6EF}" destId="{0552AA4D-2D8D-4534-957F-F15567292857}" srcOrd="0" destOrd="0" presId="urn:microsoft.com/office/officeart/2005/8/layout/venn1"/>
    <dgm:cxn modelId="{498D09E6-031E-485B-861D-9B2B5F063287}" type="presParOf" srcId="{89114EFC-D3D9-4DBA-8A84-49E04E4DE7F1}" destId="{E202B215-8FEF-4C3C-9F4F-07C4302D0D5D}" srcOrd="0" destOrd="0" presId="urn:microsoft.com/office/officeart/2005/8/layout/venn1"/>
    <dgm:cxn modelId="{35C325BF-4CC4-4CCF-B5CE-4DA446A4A130}" type="presParOf" srcId="{89114EFC-D3D9-4DBA-8A84-49E04E4DE7F1}" destId="{8DCF2E6E-956A-45BE-9326-07279D208B64}" srcOrd="1" destOrd="0" presId="urn:microsoft.com/office/officeart/2005/8/layout/venn1"/>
    <dgm:cxn modelId="{92447DB5-43A8-4232-9A16-AB139214E010}" type="presParOf" srcId="{89114EFC-D3D9-4DBA-8A84-49E04E4DE7F1}" destId="{B7955A50-FEA5-4582-A86E-B341CC5BC405}" srcOrd="2" destOrd="0" presId="urn:microsoft.com/office/officeart/2005/8/layout/venn1"/>
    <dgm:cxn modelId="{EA698C01-98BB-4234-BB8B-3520108FD0FE}" type="presParOf" srcId="{89114EFC-D3D9-4DBA-8A84-49E04E4DE7F1}" destId="{E3398AA5-0791-4ABC-9A2F-3914F39FD23A}" srcOrd="3" destOrd="0" presId="urn:microsoft.com/office/officeart/2005/8/layout/venn1"/>
    <dgm:cxn modelId="{F0BB95AC-BA02-4E7C-A23F-FFA563FA10AD}" type="presParOf" srcId="{89114EFC-D3D9-4DBA-8A84-49E04E4DE7F1}" destId="{5C2362B3-B3F8-4E70-83D2-B6705E887FD7}" srcOrd="4" destOrd="0" presId="urn:microsoft.com/office/officeart/2005/8/layout/venn1"/>
    <dgm:cxn modelId="{0A720714-4F2B-4238-8F98-64E9C9E4AD7D}" type="presParOf" srcId="{89114EFC-D3D9-4DBA-8A84-49E04E4DE7F1}" destId="{142040B4-220B-46B8-B5FB-FA1E3EDECB7C}" srcOrd="5" destOrd="0" presId="urn:microsoft.com/office/officeart/2005/8/layout/venn1"/>
    <dgm:cxn modelId="{198BAE70-B080-4187-8DB4-64ED18AA00C1}" type="presParOf" srcId="{89114EFC-D3D9-4DBA-8A84-49E04E4DE7F1}" destId="{35CFC859-E03A-4EE1-A5FA-58C77A8D5E8B}" srcOrd="6" destOrd="0" presId="urn:microsoft.com/office/officeart/2005/8/layout/venn1"/>
    <dgm:cxn modelId="{1170DE52-47DD-48F0-9243-3A6AE0B088AD}" type="presParOf" srcId="{89114EFC-D3D9-4DBA-8A84-49E04E4DE7F1}" destId="{A653810F-B9F7-4FD8-AE02-EEA3D87C4972}" srcOrd="7" destOrd="0" presId="urn:microsoft.com/office/officeart/2005/8/layout/venn1"/>
    <dgm:cxn modelId="{03281C39-461E-4F29-A751-8FEB8B394689}" type="presParOf" srcId="{89114EFC-D3D9-4DBA-8A84-49E04E4DE7F1}" destId="{31813371-08E7-435B-A3CA-13D2F21ECAAC}" srcOrd="8" destOrd="0" presId="urn:microsoft.com/office/officeart/2005/8/layout/venn1"/>
    <dgm:cxn modelId="{366C6401-8D0E-4804-8DAD-3475A2FD4046}" type="presParOf" srcId="{89114EFC-D3D9-4DBA-8A84-49E04E4DE7F1}" destId="{0552AA4D-2D8D-4534-957F-F15567292857}" srcOrd="9" destOrd="0" presId="urn:microsoft.com/office/officeart/2005/8/layout/venn1"/>
    <dgm:cxn modelId="{855A373C-C238-474D-BA8A-A01EB23086EF}" type="presParOf" srcId="{89114EFC-D3D9-4DBA-8A84-49E04E4DE7F1}" destId="{5AE60FE5-90D7-4FDD-9195-533F70C3E291}" srcOrd="10" destOrd="0" presId="urn:microsoft.com/office/officeart/2005/8/layout/venn1"/>
    <dgm:cxn modelId="{C5701EE8-E312-40B3-9A69-30C49D83F298}" type="presParOf" srcId="{89114EFC-D3D9-4DBA-8A84-49E04E4DE7F1}" destId="{CD4C85FD-76AA-47A2-8163-04BAF02E0AC1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9BC55C-C847-4DC1-9C41-E0979958BB20}" type="doc">
      <dgm:prSet loTypeId="urn:microsoft.com/office/officeart/2005/8/layout/lProcess3" loCatId="process" qsTypeId="urn:microsoft.com/office/officeart/2005/8/quickstyle/simple4" qsCatId="simple" csTypeId="urn:microsoft.com/office/officeart/2005/8/colors/accent3_3" csCatId="accent3"/>
      <dgm:spPr/>
      <dgm:t>
        <a:bodyPr/>
        <a:lstStyle/>
        <a:p>
          <a:endParaRPr lang="ru-RU"/>
        </a:p>
      </dgm:t>
    </dgm:pt>
    <dgm:pt modelId="{48CCDFEA-A2E2-4558-93FF-4CDC1E9ACF67}">
      <dgm:prSet/>
      <dgm:spPr/>
      <dgm:t>
        <a:bodyPr/>
        <a:lstStyle/>
        <a:p>
          <a:pPr algn="l"/>
          <a:r>
            <a:rPr lang="ru-RU" b="1">
              <a:solidFill>
                <a:schemeClr val="tx1"/>
              </a:solidFill>
            </a:rPr>
            <a:t>Техническое задание</a:t>
          </a:r>
        </a:p>
      </dgm:t>
    </dgm:pt>
    <dgm:pt modelId="{1FA82A9D-953B-489A-9E84-F65A1C1AC4BE}" type="parTrans" cxnId="{72EC1E29-A9F8-4D6B-96F5-F4AADF5F419B}">
      <dgm:prSet/>
      <dgm:spPr/>
      <dgm:t>
        <a:bodyPr/>
        <a:lstStyle/>
        <a:p>
          <a:pPr algn="l"/>
          <a:endParaRPr lang="ru-RU" b="1">
            <a:solidFill>
              <a:schemeClr val="tx1"/>
            </a:solidFill>
          </a:endParaRPr>
        </a:p>
      </dgm:t>
    </dgm:pt>
    <dgm:pt modelId="{E694F653-AA44-4442-9B9B-D2DC3F6FE728}" type="sibTrans" cxnId="{72EC1E29-A9F8-4D6B-96F5-F4AADF5F419B}">
      <dgm:prSet/>
      <dgm:spPr/>
      <dgm:t>
        <a:bodyPr/>
        <a:lstStyle/>
        <a:p>
          <a:pPr algn="l"/>
          <a:endParaRPr lang="ru-RU" b="1">
            <a:solidFill>
              <a:schemeClr val="tx1"/>
            </a:solidFill>
          </a:endParaRPr>
        </a:p>
      </dgm:t>
    </dgm:pt>
    <dgm:pt modelId="{8D6F49DD-5FC9-4E67-A899-0A24C7D9BD62}">
      <dgm:prSet/>
      <dgm:spPr/>
      <dgm:t>
        <a:bodyPr/>
        <a:lstStyle/>
        <a:p>
          <a:pPr algn="l"/>
          <a:r>
            <a:rPr lang="ru-RU" b="1">
              <a:solidFill>
                <a:schemeClr val="tx1"/>
              </a:solidFill>
            </a:rPr>
            <a:t>Стандарты</a:t>
          </a:r>
        </a:p>
      </dgm:t>
    </dgm:pt>
    <dgm:pt modelId="{8421BFC1-C72A-477C-B8AC-16A88ED64589}" type="parTrans" cxnId="{5D4D818D-15C5-41DA-8082-0F03CC02E4F0}">
      <dgm:prSet/>
      <dgm:spPr/>
      <dgm:t>
        <a:bodyPr/>
        <a:lstStyle/>
        <a:p>
          <a:pPr algn="l"/>
          <a:endParaRPr lang="ru-RU" b="1">
            <a:solidFill>
              <a:schemeClr val="tx1"/>
            </a:solidFill>
          </a:endParaRPr>
        </a:p>
      </dgm:t>
    </dgm:pt>
    <dgm:pt modelId="{9AB17F3D-18FF-4479-AE7B-964947A6B80C}" type="sibTrans" cxnId="{5D4D818D-15C5-41DA-8082-0F03CC02E4F0}">
      <dgm:prSet/>
      <dgm:spPr/>
      <dgm:t>
        <a:bodyPr/>
        <a:lstStyle/>
        <a:p>
          <a:pPr algn="l"/>
          <a:endParaRPr lang="ru-RU" b="1">
            <a:solidFill>
              <a:schemeClr val="tx1"/>
            </a:solidFill>
          </a:endParaRPr>
        </a:p>
      </dgm:t>
    </dgm:pt>
    <dgm:pt modelId="{89CD5C32-102D-48C9-BFAF-E1629D989742}">
      <dgm:prSet/>
      <dgm:spPr/>
      <dgm:t>
        <a:bodyPr/>
        <a:lstStyle/>
        <a:p>
          <a:pPr algn="l"/>
          <a:r>
            <a:rPr lang="ru-RU" b="1">
              <a:solidFill>
                <a:schemeClr val="tx1"/>
              </a:solidFill>
            </a:rPr>
            <a:t>Программа испытаний (в соответствии с ТЗ)</a:t>
          </a:r>
        </a:p>
      </dgm:t>
    </dgm:pt>
    <dgm:pt modelId="{4FCFEB5C-7BB1-4DE1-88BB-AB6C2AD91F73}" type="parTrans" cxnId="{6A15F574-7509-411F-8435-AE7E29B51A0D}">
      <dgm:prSet/>
      <dgm:spPr/>
      <dgm:t>
        <a:bodyPr/>
        <a:lstStyle/>
        <a:p>
          <a:pPr algn="l"/>
          <a:endParaRPr lang="ru-RU" b="1">
            <a:solidFill>
              <a:schemeClr val="tx1"/>
            </a:solidFill>
          </a:endParaRPr>
        </a:p>
      </dgm:t>
    </dgm:pt>
    <dgm:pt modelId="{1063DC50-9BA5-41BF-A84B-31DD5CD29AB4}" type="sibTrans" cxnId="{6A15F574-7509-411F-8435-AE7E29B51A0D}">
      <dgm:prSet/>
      <dgm:spPr/>
      <dgm:t>
        <a:bodyPr/>
        <a:lstStyle/>
        <a:p>
          <a:pPr algn="l"/>
          <a:endParaRPr lang="ru-RU" b="1">
            <a:solidFill>
              <a:schemeClr val="tx1"/>
            </a:solidFill>
          </a:endParaRPr>
        </a:p>
      </dgm:t>
    </dgm:pt>
    <dgm:pt modelId="{043CCB15-134C-4343-BC36-F87044FDC589}">
      <dgm:prSet/>
      <dgm:spPr/>
      <dgm:t>
        <a:bodyPr/>
        <a:lstStyle/>
        <a:p>
          <a:pPr algn="l"/>
          <a:r>
            <a:rPr lang="ru-RU" b="1">
              <a:solidFill>
                <a:schemeClr val="tx1"/>
              </a:solidFill>
            </a:rPr>
            <a:t>Методики испытаний (в соответствии с ТЗ)</a:t>
          </a:r>
        </a:p>
      </dgm:t>
    </dgm:pt>
    <dgm:pt modelId="{1433505D-F2C3-48A8-BBBD-57139EAEF53D}" type="parTrans" cxnId="{F478F965-9915-49F8-A1D6-C27A7E92A608}">
      <dgm:prSet/>
      <dgm:spPr/>
      <dgm:t>
        <a:bodyPr/>
        <a:lstStyle/>
        <a:p>
          <a:pPr algn="l"/>
          <a:endParaRPr lang="ru-RU" b="1">
            <a:solidFill>
              <a:schemeClr val="tx1"/>
            </a:solidFill>
          </a:endParaRPr>
        </a:p>
      </dgm:t>
    </dgm:pt>
    <dgm:pt modelId="{29269347-7779-4F0D-91E2-84380886BA80}" type="sibTrans" cxnId="{F478F965-9915-49F8-A1D6-C27A7E92A608}">
      <dgm:prSet/>
      <dgm:spPr/>
      <dgm:t>
        <a:bodyPr/>
        <a:lstStyle/>
        <a:p>
          <a:pPr algn="l"/>
          <a:endParaRPr lang="ru-RU" b="1">
            <a:solidFill>
              <a:schemeClr val="tx1"/>
            </a:solidFill>
          </a:endParaRPr>
        </a:p>
      </dgm:t>
    </dgm:pt>
    <dgm:pt modelId="{ACF27C1D-AF05-4F54-8C2E-DE062A5D55B9}" type="pres">
      <dgm:prSet presAssocID="{6D9BC55C-C847-4DC1-9C41-E0979958BB2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7C461FD-2E6B-4F09-89EF-E42C4041A096}" type="pres">
      <dgm:prSet presAssocID="{48CCDFEA-A2E2-4558-93FF-4CDC1E9ACF67}" presName="horFlow" presStyleCnt="0"/>
      <dgm:spPr/>
    </dgm:pt>
    <dgm:pt modelId="{47D69145-BA3D-4CB9-A750-408663D927C5}" type="pres">
      <dgm:prSet presAssocID="{48CCDFEA-A2E2-4558-93FF-4CDC1E9ACF67}" presName="bigChev" presStyleLbl="node1" presStyleIdx="0" presStyleCnt="4"/>
      <dgm:spPr/>
    </dgm:pt>
    <dgm:pt modelId="{EDEEB4B3-2D45-43AC-A555-A9B6D8FB7B74}" type="pres">
      <dgm:prSet presAssocID="{48CCDFEA-A2E2-4558-93FF-4CDC1E9ACF67}" presName="vSp" presStyleCnt="0"/>
      <dgm:spPr/>
    </dgm:pt>
    <dgm:pt modelId="{182CE4AE-CAD6-4AEC-B788-42CC72958CA8}" type="pres">
      <dgm:prSet presAssocID="{8D6F49DD-5FC9-4E67-A899-0A24C7D9BD62}" presName="horFlow" presStyleCnt="0"/>
      <dgm:spPr/>
    </dgm:pt>
    <dgm:pt modelId="{F0C3E9C3-BFC1-4985-966D-F954D49F61B0}" type="pres">
      <dgm:prSet presAssocID="{8D6F49DD-5FC9-4E67-A899-0A24C7D9BD62}" presName="bigChev" presStyleLbl="node1" presStyleIdx="1" presStyleCnt="4"/>
      <dgm:spPr/>
    </dgm:pt>
    <dgm:pt modelId="{C9F5EE5D-3866-4001-8645-5A01C81251E8}" type="pres">
      <dgm:prSet presAssocID="{8D6F49DD-5FC9-4E67-A899-0A24C7D9BD62}" presName="vSp" presStyleCnt="0"/>
      <dgm:spPr/>
    </dgm:pt>
    <dgm:pt modelId="{DDCE3512-8E47-4BA9-9DBF-68BE2EA91C9D}" type="pres">
      <dgm:prSet presAssocID="{89CD5C32-102D-48C9-BFAF-E1629D989742}" presName="horFlow" presStyleCnt="0"/>
      <dgm:spPr/>
    </dgm:pt>
    <dgm:pt modelId="{48E18556-02B0-4597-A865-136D71804034}" type="pres">
      <dgm:prSet presAssocID="{89CD5C32-102D-48C9-BFAF-E1629D989742}" presName="bigChev" presStyleLbl="node1" presStyleIdx="2" presStyleCnt="4"/>
      <dgm:spPr/>
    </dgm:pt>
    <dgm:pt modelId="{1AFDADA3-5FB3-44C0-A565-9426D8980C70}" type="pres">
      <dgm:prSet presAssocID="{89CD5C32-102D-48C9-BFAF-E1629D989742}" presName="vSp" presStyleCnt="0"/>
      <dgm:spPr/>
    </dgm:pt>
    <dgm:pt modelId="{3F967D18-3D82-4B9B-876E-1FA08F366103}" type="pres">
      <dgm:prSet presAssocID="{043CCB15-134C-4343-BC36-F87044FDC589}" presName="horFlow" presStyleCnt="0"/>
      <dgm:spPr/>
    </dgm:pt>
    <dgm:pt modelId="{769B6228-0678-4857-BB77-F8B3D459450A}" type="pres">
      <dgm:prSet presAssocID="{043CCB15-134C-4343-BC36-F87044FDC589}" presName="bigChev" presStyleLbl="node1" presStyleIdx="3" presStyleCnt="4"/>
      <dgm:spPr/>
    </dgm:pt>
  </dgm:ptLst>
  <dgm:cxnLst>
    <dgm:cxn modelId="{2FAA5713-D673-4195-880C-015170997D9B}" type="presOf" srcId="{6D9BC55C-C847-4DC1-9C41-E0979958BB20}" destId="{ACF27C1D-AF05-4F54-8C2E-DE062A5D55B9}" srcOrd="0" destOrd="0" presId="urn:microsoft.com/office/officeart/2005/8/layout/lProcess3"/>
    <dgm:cxn modelId="{72EC1E29-A9F8-4D6B-96F5-F4AADF5F419B}" srcId="{6D9BC55C-C847-4DC1-9C41-E0979958BB20}" destId="{48CCDFEA-A2E2-4558-93FF-4CDC1E9ACF67}" srcOrd="0" destOrd="0" parTransId="{1FA82A9D-953B-489A-9E84-F65A1C1AC4BE}" sibTransId="{E694F653-AA44-4442-9B9B-D2DC3F6FE728}"/>
    <dgm:cxn modelId="{2C2E353C-6313-4D5F-9098-548894ACBED7}" type="presOf" srcId="{043CCB15-134C-4343-BC36-F87044FDC589}" destId="{769B6228-0678-4857-BB77-F8B3D459450A}" srcOrd="0" destOrd="0" presId="urn:microsoft.com/office/officeart/2005/8/layout/lProcess3"/>
    <dgm:cxn modelId="{F478F965-9915-49F8-A1D6-C27A7E92A608}" srcId="{6D9BC55C-C847-4DC1-9C41-E0979958BB20}" destId="{043CCB15-134C-4343-BC36-F87044FDC589}" srcOrd="3" destOrd="0" parTransId="{1433505D-F2C3-48A8-BBBD-57139EAEF53D}" sibTransId="{29269347-7779-4F0D-91E2-84380886BA80}"/>
    <dgm:cxn modelId="{4321834B-639C-45D6-B8F9-CECCFBB07486}" type="presOf" srcId="{89CD5C32-102D-48C9-BFAF-E1629D989742}" destId="{48E18556-02B0-4597-A865-136D71804034}" srcOrd="0" destOrd="0" presId="urn:microsoft.com/office/officeart/2005/8/layout/lProcess3"/>
    <dgm:cxn modelId="{6A15F574-7509-411F-8435-AE7E29B51A0D}" srcId="{6D9BC55C-C847-4DC1-9C41-E0979958BB20}" destId="{89CD5C32-102D-48C9-BFAF-E1629D989742}" srcOrd="2" destOrd="0" parTransId="{4FCFEB5C-7BB1-4DE1-88BB-AB6C2AD91F73}" sibTransId="{1063DC50-9BA5-41BF-A84B-31DD5CD29AB4}"/>
    <dgm:cxn modelId="{8496BA8C-CFB2-47A0-B124-D8714566C148}" type="presOf" srcId="{8D6F49DD-5FC9-4E67-A899-0A24C7D9BD62}" destId="{F0C3E9C3-BFC1-4985-966D-F954D49F61B0}" srcOrd="0" destOrd="0" presId="urn:microsoft.com/office/officeart/2005/8/layout/lProcess3"/>
    <dgm:cxn modelId="{5D4D818D-15C5-41DA-8082-0F03CC02E4F0}" srcId="{6D9BC55C-C847-4DC1-9C41-E0979958BB20}" destId="{8D6F49DD-5FC9-4E67-A899-0A24C7D9BD62}" srcOrd="1" destOrd="0" parTransId="{8421BFC1-C72A-477C-B8AC-16A88ED64589}" sibTransId="{9AB17F3D-18FF-4479-AE7B-964947A6B80C}"/>
    <dgm:cxn modelId="{89EAF8DB-3A95-41DD-934E-B1E29D938FB6}" type="presOf" srcId="{48CCDFEA-A2E2-4558-93FF-4CDC1E9ACF67}" destId="{47D69145-BA3D-4CB9-A750-408663D927C5}" srcOrd="0" destOrd="0" presId="urn:microsoft.com/office/officeart/2005/8/layout/lProcess3"/>
    <dgm:cxn modelId="{D12AB45A-70F6-4950-A456-56C5CB68884B}" type="presParOf" srcId="{ACF27C1D-AF05-4F54-8C2E-DE062A5D55B9}" destId="{37C461FD-2E6B-4F09-89EF-E42C4041A096}" srcOrd="0" destOrd="0" presId="urn:microsoft.com/office/officeart/2005/8/layout/lProcess3"/>
    <dgm:cxn modelId="{EC3DD39E-256E-4B63-BF63-4052B2F4D39B}" type="presParOf" srcId="{37C461FD-2E6B-4F09-89EF-E42C4041A096}" destId="{47D69145-BA3D-4CB9-A750-408663D927C5}" srcOrd="0" destOrd="0" presId="urn:microsoft.com/office/officeart/2005/8/layout/lProcess3"/>
    <dgm:cxn modelId="{6380FE59-EC65-4A63-9236-10DC8B5A8697}" type="presParOf" srcId="{ACF27C1D-AF05-4F54-8C2E-DE062A5D55B9}" destId="{EDEEB4B3-2D45-43AC-A555-A9B6D8FB7B74}" srcOrd="1" destOrd="0" presId="urn:microsoft.com/office/officeart/2005/8/layout/lProcess3"/>
    <dgm:cxn modelId="{A6DABE57-32AD-47C1-B3C8-082349D796B9}" type="presParOf" srcId="{ACF27C1D-AF05-4F54-8C2E-DE062A5D55B9}" destId="{182CE4AE-CAD6-4AEC-B788-42CC72958CA8}" srcOrd="2" destOrd="0" presId="urn:microsoft.com/office/officeart/2005/8/layout/lProcess3"/>
    <dgm:cxn modelId="{3B1606D7-4E74-4C2D-A6FC-E982B53EC687}" type="presParOf" srcId="{182CE4AE-CAD6-4AEC-B788-42CC72958CA8}" destId="{F0C3E9C3-BFC1-4985-966D-F954D49F61B0}" srcOrd="0" destOrd="0" presId="urn:microsoft.com/office/officeart/2005/8/layout/lProcess3"/>
    <dgm:cxn modelId="{40BA31EE-193C-4546-9EE3-B4CA97DDC518}" type="presParOf" srcId="{ACF27C1D-AF05-4F54-8C2E-DE062A5D55B9}" destId="{C9F5EE5D-3866-4001-8645-5A01C81251E8}" srcOrd="3" destOrd="0" presId="urn:microsoft.com/office/officeart/2005/8/layout/lProcess3"/>
    <dgm:cxn modelId="{392CBBFF-74F4-4DAF-85D0-A8FCF4209ED2}" type="presParOf" srcId="{ACF27C1D-AF05-4F54-8C2E-DE062A5D55B9}" destId="{DDCE3512-8E47-4BA9-9DBF-68BE2EA91C9D}" srcOrd="4" destOrd="0" presId="urn:microsoft.com/office/officeart/2005/8/layout/lProcess3"/>
    <dgm:cxn modelId="{7D89D0E1-AEEF-4B6B-A69A-7A5F08307747}" type="presParOf" srcId="{DDCE3512-8E47-4BA9-9DBF-68BE2EA91C9D}" destId="{48E18556-02B0-4597-A865-136D71804034}" srcOrd="0" destOrd="0" presId="urn:microsoft.com/office/officeart/2005/8/layout/lProcess3"/>
    <dgm:cxn modelId="{1F6CCD40-A7E2-42D1-A3BD-1236AEB4CDA1}" type="presParOf" srcId="{ACF27C1D-AF05-4F54-8C2E-DE062A5D55B9}" destId="{1AFDADA3-5FB3-44C0-A565-9426D8980C70}" srcOrd="5" destOrd="0" presId="urn:microsoft.com/office/officeart/2005/8/layout/lProcess3"/>
    <dgm:cxn modelId="{9A2D7CB8-7D49-41F5-8C75-61EF19B86BB7}" type="presParOf" srcId="{ACF27C1D-AF05-4F54-8C2E-DE062A5D55B9}" destId="{3F967D18-3D82-4B9B-876E-1FA08F366103}" srcOrd="6" destOrd="0" presId="urn:microsoft.com/office/officeart/2005/8/layout/lProcess3"/>
    <dgm:cxn modelId="{18F32262-DE7A-4056-A1B5-14C3A9F516C0}" type="presParOf" srcId="{3F967D18-3D82-4B9B-876E-1FA08F366103}" destId="{769B6228-0678-4857-BB77-F8B3D459450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E43AFF6-0F86-43D3-B759-082C0FAF4092}" type="doc">
      <dgm:prSet loTypeId="urn:microsoft.com/office/officeart/2005/8/layout/orgChart1" loCatId="hierarchy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1F15546B-5FE1-44E8-96E3-1499E2A01792}">
      <dgm:prSet phldrT="[Текст]"/>
      <dgm:spPr/>
      <dgm:t>
        <a:bodyPr/>
        <a:lstStyle/>
        <a:p>
          <a:r>
            <a:rPr lang="ru-RU" dirty="0"/>
            <a:t>Заключение</a:t>
          </a:r>
        </a:p>
      </dgm:t>
    </dgm:pt>
    <dgm:pt modelId="{875BFB99-34E5-4AB5-B19D-C79E9EBE8523}" type="parTrans" cxnId="{28B57677-67CE-461A-8583-D507C9E2D385}">
      <dgm:prSet/>
      <dgm:spPr/>
      <dgm:t>
        <a:bodyPr/>
        <a:lstStyle/>
        <a:p>
          <a:endParaRPr lang="ru-RU"/>
        </a:p>
      </dgm:t>
    </dgm:pt>
    <dgm:pt modelId="{37DCD1F4-DAF9-4857-9C81-DF4E95AD83DA}" type="sibTrans" cxnId="{28B57677-67CE-461A-8583-D507C9E2D385}">
      <dgm:prSet/>
      <dgm:spPr/>
      <dgm:t>
        <a:bodyPr/>
        <a:lstStyle/>
        <a:p>
          <a:endParaRPr lang="ru-RU"/>
        </a:p>
      </dgm:t>
    </dgm:pt>
    <dgm:pt modelId="{E27984A9-389E-446A-842D-983825BCA9A1}">
      <dgm:prSet phldrT="[Текст]"/>
      <dgm:spPr/>
      <dgm:t>
        <a:bodyPr/>
        <a:lstStyle/>
        <a:p>
          <a:r>
            <a:rPr lang="ru-RU" dirty="0"/>
            <a:t>+ результаты</a:t>
          </a:r>
        </a:p>
      </dgm:t>
    </dgm:pt>
    <dgm:pt modelId="{376AA138-2A6C-4010-9EFF-897F28D09580}" type="parTrans" cxnId="{39516CBC-0E1C-4AB4-A05F-8B52A8F57A88}">
      <dgm:prSet/>
      <dgm:spPr/>
      <dgm:t>
        <a:bodyPr/>
        <a:lstStyle/>
        <a:p>
          <a:endParaRPr lang="ru-RU"/>
        </a:p>
      </dgm:t>
    </dgm:pt>
    <dgm:pt modelId="{3AC1C4F9-BE60-4FF2-9C63-E7CC11DED891}" type="sibTrans" cxnId="{39516CBC-0E1C-4AB4-A05F-8B52A8F57A88}">
      <dgm:prSet/>
      <dgm:spPr/>
      <dgm:t>
        <a:bodyPr/>
        <a:lstStyle/>
        <a:p>
          <a:endParaRPr lang="ru-RU"/>
        </a:p>
      </dgm:t>
    </dgm:pt>
    <dgm:pt modelId="{2A2B5697-29C8-4E78-B46D-05AA927817F1}">
      <dgm:prSet phldrT="[Текст]"/>
      <dgm:spPr/>
      <dgm:t>
        <a:bodyPr/>
        <a:lstStyle/>
        <a:p>
          <a:r>
            <a:rPr lang="ru-RU" dirty="0"/>
            <a:t>- Результаты</a:t>
          </a:r>
        </a:p>
      </dgm:t>
    </dgm:pt>
    <dgm:pt modelId="{30B24D63-32DC-41C3-B825-A7F68F48515C}" type="parTrans" cxnId="{00A3C48D-55A2-4D58-92AF-C673E585E9AE}">
      <dgm:prSet/>
      <dgm:spPr/>
      <dgm:t>
        <a:bodyPr/>
        <a:lstStyle/>
        <a:p>
          <a:endParaRPr lang="ru-RU"/>
        </a:p>
      </dgm:t>
    </dgm:pt>
    <dgm:pt modelId="{34F7C066-426A-4705-B4E8-5445F42EF393}" type="sibTrans" cxnId="{00A3C48D-55A2-4D58-92AF-C673E585E9AE}">
      <dgm:prSet/>
      <dgm:spPr/>
      <dgm:t>
        <a:bodyPr/>
        <a:lstStyle/>
        <a:p>
          <a:endParaRPr lang="ru-RU"/>
        </a:p>
      </dgm:t>
    </dgm:pt>
    <dgm:pt modelId="{7F5BA2E8-9140-4F59-AFC2-AB0358C36BC9}">
      <dgm:prSet phldrT="[Текст]"/>
      <dgm:spPr/>
      <dgm:t>
        <a:bodyPr/>
        <a:lstStyle/>
        <a:p>
          <a:r>
            <a:rPr lang="ru-RU" dirty="0"/>
            <a:t>ОТКАЗ В ВЫДАЧЕ СЕРТИФИКАТА</a:t>
          </a:r>
        </a:p>
      </dgm:t>
    </dgm:pt>
    <dgm:pt modelId="{4145DBB8-8FC1-4769-909E-C948DFB946C2}" type="parTrans" cxnId="{C4338E76-0FE6-4B45-8F29-5648AFE25EED}">
      <dgm:prSet/>
      <dgm:spPr/>
      <dgm:t>
        <a:bodyPr/>
        <a:lstStyle/>
        <a:p>
          <a:endParaRPr lang="ru-RU"/>
        </a:p>
      </dgm:t>
    </dgm:pt>
    <dgm:pt modelId="{D3DDF66B-00D1-4823-B5E8-965E60C91D0C}" type="sibTrans" cxnId="{C4338E76-0FE6-4B45-8F29-5648AFE25EED}">
      <dgm:prSet/>
      <dgm:spPr/>
      <dgm:t>
        <a:bodyPr/>
        <a:lstStyle/>
        <a:p>
          <a:endParaRPr lang="ru-RU"/>
        </a:p>
      </dgm:t>
    </dgm:pt>
    <dgm:pt modelId="{8698AD2C-06CA-4BED-BF13-E606AD802E0E}">
      <dgm:prSet phldrT="[Текст]"/>
      <dgm:spPr/>
      <dgm:t>
        <a:bodyPr/>
        <a:lstStyle/>
        <a:p>
          <a:r>
            <a:rPr lang="ru-RU" dirty="0"/>
            <a:t>ВЫДАЧА СЕРТИФИКАТА</a:t>
          </a:r>
        </a:p>
      </dgm:t>
    </dgm:pt>
    <dgm:pt modelId="{A70FB434-20DD-4836-AE1F-4A954C0DA571}" type="parTrans" cxnId="{E66C752E-B70B-4064-ABE6-8F58B590BBEB}">
      <dgm:prSet/>
      <dgm:spPr/>
      <dgm:t>
        <a:bodyPr/>
        <a:lstStyle/>
        <a:p>
          <a:endParaRPr lang="ru-RU"/>
        </a:p>
      </dgm:t>
    </dgm:pt>
    <dgm:pt modelId="{9F0F41FD-0573-4073-A1A4-E1F165297D07}" type="sibTrans" cxnId="{E66C752E-B70B-4064-ABE6-8F58B590BBEB}">
      <dgm:prSet/>
      <dgm:spPr/>
      <dgm:t>
        <a:bodyPr/>
        <a:lstStyle/>
        <a:p>
          <a:endParaRPr lang="ru-RU"/>
        </a:p>
      </dgm:t>
    </dgm:pt>
    <dgm:pt modelId="{601D7F19-2F23-4526-90FC-74F97C6C92CB}" type="pres">
      <dgm:prSet presAssocID="{6E43AFF6-0F86-43D3-B759-082C0FAF40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EAC181-B40C-45C0-8651-F8FF01B67038}" type="pres">
      <dgm:prSet presAssocID="{1F15546B-5FE1-44E8-96E3-1499E2A01792}" presName="hierRoot1" presStyleCnt="0">
        <dgm:presLayoutVars>
          <dgm:hierBranch val="init"/>
        </dgm:presLayoutVars>
      </dgm:prSet>
      <dgm:spPr/>
    </dgm:pt>
    <dgm:pt modelId="{B98BEA4C-307F-47DD-9768-76159DA36C06}" type="pres">
      <dgm:prSet presAssocID="{1F15546B-5FE1-44E8-96E3-1499E2A01792}" presName="rootComposite1" presStyleCnt="0"/>
      <dgm:spPr/>
    </dgm:pt>
    <dgm:pt modelId="{C571C931-BED3-40E2-B41A-D6057ED2A8D0}" type="pres">
      <dgm:prSet presAssocID="{1F15546B-5FE1-44E8-96E3-1499E2A01792}" presName="rootText1" presStyleLbl="node0" presStyleIdx="0" presStyleCnt="1">
        <dgm:presLayoutVars>
          <dgm:chPref val="3"/>
        </dgm:presLayoutVars>
      </dgm:prSet>
      <dgm:spPr/>
    </dgm:pt>
    <dgm:pt modelId="{6A47D0D0-AF1B-4763-8308-FFCDF4750BBE}" type="pres">
      <dgm:prSet presAssocID="{1F15546B-5FE1-44E8-96E3-1499E2A01792}" presName="rootConnector1" presStyleLbl="node1" presStyleIdx="0" presStyleCnt="0"/>
      <dgm:spPr/>
    </dgm:pt>
    <dgm:pt modelId="{F5636EE8-F27F-4333-BADA-BF4AD12934F6}" type="pres">
      <dgm:prSet presAssocID="{1F15546B-5FE1-44E8-96E3-1499E2A01792}" presName="hierChild2" presStyleCnt="0"/>
      <dgm:spPr/>
    </dgm:pt>
    <dgm:pt modelId="{C660F359-0001-4F4C-8B66-05F038B2BEBA}" type="pres">
      <dgm:prSet presAssocID="{376AA138-2A6C-4010-9EFF-897F28D09580}" presName="Name37" presStyleLbl="parChTrans1D2" presStyleIdx="0" presStyleCnt="2"/>
      <dgm:spPr/>
    </dgm:pt>
    <dgm:pt modelId="{3AB01E43-621C-4C6C-8630-33D4C648405E}" type="pres">
      <dgm:prSet presAssocID="{E27984A9-389E-446A-842D-983825BCA9A1}" presName="hierRoot2" presStyleCnt="0">
        <dgm:presLayoutVars>
          <dgm:hierBranch val="init"/>
        </dgm:presLayoutVars>
      </dgm:prSet>
      <dgm:spPr/>
    </dgm:pt>
    <dgm:pt modelId="{2C97A490-0872-4028-BEC1-9A6688157282}" type="pres">
      <dgm:prSet presAssocID="{E27984A9-389E-446A-842D-983825BCA9A1}" presName="rootComposite" presStyleCnt="0"/>
      <dgm:spPr/>
    </dgm:pt>
    <dgm:pt modelId="{96E9D017-9F28-4D6B-B6FE-1DC8F495E987}" type="pres">
      <dgm:prSet presAssocID="{E27984A9-389E-446A-842D-983825BCA9A1}" presName="rootText" presStyleLbl="node2" presStyleIdx="0" presStyleCnt="2">
        <dgm:presLayoutVars>
          <dgm:chPref val="3"/>
        </dgm:presLayoutVars>
      </dgm:prSet>
      <dgm:spPr/>
    </dgm:pt>
    <dgm:pt modelId="{507B6865-D17E-4EE0-9D3C-8C9C5A405F80}" type="pres">
      <dgm:prSet presAssocID="{E27984A9-389E-446A-842D-983825BCA9A1}" presName="rootConnector" presStyleLbl="node2" presStyleIdx="0" presStyleCnt="2"/>
      <dgm:spPr/>
    </dgm:pt>
    <dgm:pt modelId="{5C2DBD97-CF29-4067-AFA7-034C4494D94A}" type="pres">
      <dgm:prSet presAssocID="{E27984A9-389E-446A-842D-983825BCA9A1}" presName="hierChild4" presStyleCnt="0"/>
      <dgm:spPr/>
    </dgm:pt>
    <dgm:pt modelId="{0C8BEC50-DC04-4123-ABE0-80783BDC5888}" type="pres">
      <dgm:prSet presAssocID="{A70FB434-20DD-4836-AE1F-4A954C0DA571}" presName="Name37" presStyleLbl="parChTrans1D3" presStyleIdx="0" presStyleCnt="2"/>
      <dgm:spPr/>
    </dgm:pt>
    <dgm:pt modelId="{52345BA0-649F-4FBA-B43C-5827B6A93D16}" type="pres">
      <dgm:prSet presAssocID="{8698AD2C-06CA-4BED-BF13-E606AD802E0E}" presName="hierRoot2" presStyleCnt="0">
        <dgm:presLayoutVars>
          <dgm:hierBranch val="init"/>
        </dgm:presLayoutVars>
      </dgm:prSet>
      <dgm:spPr/>
    </dgm:pt>
    <dgm:pt modelId="{A21EA3E3-B106-47D8-A7AD-6E4E91DB73B7}" type="pres">
      <dgm:prSet presAssocID="{8698AD2C-06CA-4BED-BF13-E606AD802E0E}" presName="rootComposite" presStyleCnt="0"/>
      <dgm:spPr/>
    </dgm:pt>
    <dgm:pt modelId="{993ED7A4-617F-4EA2-A5F4-1A8A1ED308FD}" type="pres">
      <dgm:prSet presAssocID="{8698AD2C-06CA-4BED-BF13-E606AD802E0E}" presName="rootText" presStyleLbl="node3" presStyleIdx="0" presStyleCnt="2">
        <dgm:presLayoutVars>
          <dgm:chPref val="3"/>
        </dgm:presLayoutVars>
      </dgm:prSet>
      <dgm:spPr/>
    </dgm:pt>
    <dgm:pt modelId="{53ED6724-2C62-49DA-A287-174F527916B1}" type="pres">
      <dgm:prSet presAssocID="{8698AD2C-06CA-4BED-BF13-E606AD802E0E}" presName="rootConnector" presStyleLbl="node3" presStyleIdx="0" presStyleCnt="2"/>
      <dgm:spPr/>
    </dgm:pt>
    <dgm:pt modelId="{773C1FCA-E3BA-418F-A954-1E54755A8713}" type="pres">
      <dgm:prSet presAssocID="{8698AD2C-06CA-4BED-BF13-E606AD802E0E}" presName="hierChild4" presStyleCnt="0"/>
      <dgm:spPr/>
    </dgm:pt>
    <dgm:pt modelId="{285B2CE5-3D40-4755-AB61-E0B5C0C6894B}" type="pres">
      <dgm:prSet presAssocID="{8698AD2C-06CA-4BED-BF13-E606AD802E0E}" presName="hierChild5" presStyleCnt="0"/>
      <dgm:spPr/>
    </dgm:pt>
    <dgm:pt modelId="{CCFEE2A6-1F06-45D7-92EC-68854E465DED}" type="pres">
      <dgm:prSet presAssocID="{E27984A9-389E-446A-842D-983825BCA9A1}" presName="hierChild5" presStyleCnt="0"/>
      <dgm:spPr/>
    </dgm:pt>
    <dgm:pt modelId="{86CED189-EBF4-4A52-BAD2-7107E1C9AAFC}" type="pres">
      <dgm:prSet presAssocID="{30B24D63-32DC-41C3-B825-A7F68F48515C}" presName="Name37" presStyleLbl="parChTrans1D2" presStyleIdx="1" presStyleCnt="2"/>
      <dgm:spPr/>
    </dgm:pt>
    <dgm:pt modelId="{C47B0922-6832-4FED-AC4F-9D1830853ABE}" type="pres">
      <dgm:prSet presAssocID="{2A2B5697-29C8-4E78-B46D-05AA927817F1}" presName="hierRoot2" presStyleCnt="0">
        <dgm:presLayoutVars>
          <dgm:hierBranch val="init"/>
        </dgm:presLayoutVars>
      </dgm:prSet>
      <dgm:spPr/>
    </dgm:pt>
    <dgm:pt modelId="{49395291-4FDB-401F-820C-0A9F38E2AEE6}" type="pres">
      <dgm:prSet presAssocID="{2A2B5697-29C8-4E78-B46D-05AA927817F1}" presName="rootComposite" presStyleCnt="0"/>
      <dgm:spPr/>
    </dgm:pt>
    <dgm:pt modelId="{B380DC49-0CD7-4A82-98D0-0573E3FF4465}" type="pres">
      <dgm:prSet presAssocID="{2A2B5697-29C8-4E78-B46D-05AA927817F1}" presName="rootText" presStyleLbl="node2" presStyleIdx="1" presStyleCnt="2">
        <dgm:presLayoutVars>
          <dgm:chPref val="3"/>
        </dgm:presLayoutVars>
      </dgm:prSet>
      <dgm:spPr/>
    </dgm:pt>
    <dgm:pt modelId="{76C0DC65-F581-479A-8969-AF1471DF0D3F}" type="pres">
      <dgm:prSet presAssocID="{2A2B5697-29C8-4E78-B46D-05AA927817F1}" presName="rootConnector" presStyleLbl="node2" presStyleIdx="1" presStyleCnt="2"/>
      <dgm:spPr/>
    </dgm:pt>
    <dgm:pt modelId="{1F768E4A-C98F-4828-8D23-00F7BD423B6E}" type="pres">
      <dgm:prSet presAssocID="{2A2B5697-29C8-4E78-B46D-05AA927817F1}" presName="hierChild4" presStyleCnt="0"/>
      <dgm:spPr/>
    </dgm:pt>
    <dgm:pt modelId="{5CA5BADB-7393-4A68-B27A-E3A97CC92DD7}" type="pres">
      <dgm:prSet presAssocID="{4145DBB8-8FC1-4769-909E-C948DFB946C2}" presName="Name37" presStyleLbl="parChTrans1D3" presStyleIdx="1" presStyleCnt="2"/>
      <dgm:spPr/>
    </dgm:pt>
    <dgm:pt modelId="{D7F4F2F4-2D9E-4775-9931-6DDB9F03B1C5}" type="pres">
      <dgm:prSet presAssocID="{7F5BA2E8-9140-4F59-AFC2-AB0358C36BC9}" presName="hierRoot2" presStyleCnt="0">
        <dgm:presLayoutVars>
          <dgm:hierBranch val="init"/>
        </dgm:presLayoutVars>
      </dgm:prSet>
      <dgm:spPr/>
    </dgm:pt>
    <dgm:pt modelId="{6E390CDD-2E83-439D-A97B-60D86CD72985}" type="pres">
      <dgm:prSet presAssocID="{7F5BA2E8-9140-4F59-AFC2-AB0358C36BC9}" presName="rootComposite" presStyleCnt="0"/>
      <dgm:spPr/>
    </dgm:pt>
    <dgm:pt modelId="{8FB75B76-CB7D-43AC-AAC1-3EB1B3F0B6ED}" type="pres">
      <dgm:prSet presAssocID="{7F5BA2E8-9140-4F59-AFC2-AB0358C36BC9}" presName="rootText" presStyleLbl="node3" presStyleIdx="1" presStyleCnt="2">
        <dgm:presLayoutVars>
          <dgm:chPref val="3"/>
        </dgm:presLayoutVars>
      </dgm:prSet>
      <dgm:spPr/>
    </dgm:pt>
    <dgm:pt modelId="{4A542712-6D49-45E1-A8C5-E8EB7E6FB496}" type="pres">
      <dgm:prSet presAssocID="{7F5BA2E8-9140-4F59-AFC2-AB0358C36BC9}" presName="rootConnector" presStyleLbl="node3" presStyleIdx="1" presStyleCnt="2"/>
      <dgm:spPr/>
    </dgm:pt>
    <dgm:pt modelId="{8953A401-CA35-4442-BD68-73AFB8CD563E}" type="pres">
      <dgm:prSet presAssocID="{7F5BA2E8-9140-4F59-AFC2-AB0358C36BC9}" presName="hierChild4" presStyleCnt="0"/>
      <dgm:spPr/>
    </dgm:pt>
    <dgm:pt modelId="{8C65E8A3-535F-4469-A688-CE44640F0297}" type="pres">
      <dgm:prSet presAssocID="{7F5BA2E8-9140-4F59-AFC2-AB0358C36BC9}" presName="hierChild5" presStyleCnt="0"/>
      <dgm:spPr/>
    </dgm:pt>
    <dgm:pt modelId="{39D1CDFF-6E69-4BC3-956E-2CA28F8D28A3}" type="pres">
      <dgm:prSet presAssocID="{2A2B5697-29C8-4E78-B46D-05AA927817F1}" presName="hierChild5" presStyleCnt="0"/>
      <dgm:spPr/>
    </dgm:pt>
    <dgm:pt modelId="{0C36BB6A-A6AD-4252-A1ED-2FC6211CBC86}" type="pres">
      <dgm:prSet presAssocID="{1F15546B-5FE1-44E8-96E3-1499E2A01792}" presName="hierChild3" presStyleCnt="0"/>
      <dgm:spPr/>
    </dgm:pt>
  </dgm:ptLst>
  <dgm:cxnLst>
    <dgm:cxn modelId="{CFE11023-F8A1-44E8-A90B-87891D59D42F}" type="presOf" srcId="{30B24D63-32DC-41C3-B825-A7F68F48515C}" destId="{86CED189-EBF4-4A52-BAD2-7107E1C9AAFC}" srcOrd="0" destOrd="0" presId="urn:microsoft.com/office/officeart/2005/8/layout/orgChart1"/>
    <dgm:cxn modelId="{7536FB24-01C3-48FE-BD0D-03F73DBBB846}" type="presOf" srcId="{7F5BA2E8-9140-4F59-AFC2-AB0358C36BC9}" destId="{8FB75B76-CB7D-43AC-AAC1-3EB1B3F0B6ED}" srcOrd="0" destOrd="0" presId="urn:microsoft.com/office/officeart/2005/8/layout/orgChart1"/>
    <dgm:cxn modelId="{E66C752E-B70B-4064-ABE6-8F58B590BBEB}" srcId="{E27984A9-389E-446A-842D-983825BCA9A1}" destId="{8698AD2C-06CA-4BED-BF13-E606AD802E0E}" srcOrd="0" destOrd="0" parTransId="{A70FB434-20DD-4836-AE1F-4A954C0DA571}" sibTransId="{9F0F41FD-0573-4073-A1A4-E1F165297D07}"/>
    <dgm:cxn modelId="{21A7962E-F7D9-4823-BB4A-118CCDEE3A27}" type="presOf" srcId="{7F5BA2E8-9140-4F59-AFC2-AB0358C36BC9}" destId="{4A542712-6D49-45E1-A8C5-E8EB7E6FB496}" srcOrd="1" destOrd="0" presId="urn:microsoft.com/office/officeart/2005/8/layout/orgChart1"/>
    <dgm:cxn modelId="{39FC6F2F-2F11-4049-94AE-86DD0CE3EE58}" type="presOf" srcId="{6E43AFF6-0F86-43D3-B759-082C0FAF4092}" destId="{601D7F19-2F23-4526-90FC-74F97C6C92CB}" srcOrd="0" destOrd="0" presId="urn:microsoft.com/office/officeart/2005/8/layout/orgChart1"/>
    <dgm:cxn modelId="{20576C3C-4545-4CB9-B103-94F15BE21A6B}" type="presOf" srcId="{A70FB434-20DD-4836-AE1F-4A954C0DA571}" destId="{0C8BEC50-DC04-4123-ABE0-80783BDC5888}" srcOrd="0" destOrd="0" presId="urn:microsoft.com/office/officeart/2005/8/layout/orgChart1"/>
    <dgm:cxn modelId="{A66B3B62-D3D7-4C47-AAD2-AA5B63EFB5A8}" type="presOf" srcId="{E27984A9-389E-446A-842D-983825BCA9A1}" destId="{96E9D017-9F28-4D6B-B6FE-1DC8F495E987}" srcOrd="0" destOrd="0" presId="urn:microsoft.com/office/officeart/2005/8/layout/orgChart1"/>
    <dgm:cxn modelId="{9AC7346C-0E3E-4084-86A9-A9D2CBD3E19F}" type="presOf" srcId="{2A2B5697-29C8-4E78-B46D-05AA927817F1}" destId="{76C0DC65-F581-479A-8969-AF1471DF0D3F}" srcOrd="1" destOrd="0" presId="urn:microsoft.com/office/officeart/2005/8/layout/orgChart1"/>
    <dgm:cxn modelId="{C4338E76-0FE6-4B45-8F29-5648AFE25EED}" srcId="{2A2B5697-29C8-4E78-B46D-05AA927817F1}" destId="{7F5BA2E8-9140-4F59-AFC2-AB0358C36BC9}" srcOrd="0" destOrd="0" parTransId="{4145DBB8-8FC1-4769-909E-C948DFB946C2}" sibTransId="{D3DDF66B-00D1-4823-B5E8-965E60C91D0C}"/>
    <dgm:cxn modelId="{28B57677-67CE-461A-8583-D507C9E2D385}" srcId="{6E43AFF6-0F86-43D3-B759-082C0FAF4092}" destId="{1F15546B-5FE1-44E8-96E3-1499E2A01792}" srcOrd="0" destOrd="0" parTransId="{875BFB99-34E5-4AB5-B19D-C79E9EBE8523}" sibTransId="{37DCD1F4-DAF9-4857-9C81-DF4E95AD83DA}"/>
    <dgm:cxn modelId="{3653A27A-38E4-44DA-BD5F-F246158AE2C8}" type="presOf" srcId="{1F15546B-5FE1-44E8-96E3-1499E2A01792}" destId="{C571C931-BED3-40E2-B41A-D6057ED2A8D0}" srcOrd="0" destOrd="0" presId="urn:microsoft.com/office/officeart/2005/8/layout/orgChart1"/>
    <dgm:cxn modelId="{13491C7C-CED8-4943-A3E6-216424BCD1F1}" type="presOf" srcId="{8698AD2C-06CA-4BED-BF13-E606AD802E0E}" destId="{993ED7A4-617F-4EA2-A5F4-1A8A1ED308FD}" srcOrd="0" destOrd="0" presId="urn:microsoft.com/office/officeart/2005/8/layout/orgChart1"/>
    <dgm:cxn modelId="{87131785-1714-4AD1-8E15-C7FBC608C901}" type="presOf" srcId="{2A2B5697-29C8-4E78-B46D-05AA927817F1}" destId="{B380DC49-0CD7-4A82-98D0-0573E3FF4465}" srcOrd="0" destOrd="0" presId="urn:microsoft.com/office/officeart/2005/8/layout/orgChart1"/>
    <dgm:cxn modelId="{064FB687-37D2-42DE-8679-FC9A12888BF5}" type="presOf" srcId="{4145DBB8-8FC1-4769-909E-C948DFB946C2}" destId="{5CA5BADB-7393-4A68-B27A-E3A97CC92DD7}" srcOrd="0" destOrd="0" presId="urn:microsoft.com/office/officeart/2005/8/layout/orgChart1"/>
    <dgm:cxn modelId="{00A3C48D-55A2-4D58-92AF-C673E585E9AE}" srcId="{1F15546B-5FE1-44E8-96E3-1499E2A01792}" destId="{2A2B5697-29C8-4E78-B46D-05AA927817F1}" srcOrd="1" destOrd="0" parTransId="{30B24D63-32DC-41C3-B825-A7F68F48515C}" sibTransId="{34F7C066-426A-4705-B4E8-5445F42EF393}"/>
    <dgm:cxn modelId="{72A15D90-98A4-47AA-8321-3C906D851001}" type="presOf" srcId="{8698AD2C-06CA-4BED-BF13-E606AD802E0E}" destId="{53ED6724-2C62-49DA-A287-174F527916B1}" srcOrd="1" destOrd="0" presId="urn:microsoft.com/office/officeart/2005/8/layout/orgChart1"/>
    <dgm:cxn modelId="{60F250AE-8BCC-41D8-91D9-96BF34B1833C}" type="presOf" srcId="{E27984A9-389E-446A-842D-983825BCA9A1}" destId="{507B6865-D17E-4EE0-9D3C-8C9C5A405F80}" srcOrd="1" destOrd="0" presId="urn:microsoft.com/office/officeart/2005/8/layout/orgChart1"/>
    <dgm:cxn modelId="{39516CBC-0E1C-4AB4-A05F-8B52A8F57A88}" srcId="{1F15546B-5FE1-44E8-96E3-1499E2A01792}" destId="{E27984A9-389E-446A-842D-983825BCA9A1}" srcOrd="0" destOrd="0" parTransId="{376AA138-2A6C-4010-9EFF-897F28D09580}" sibTransId="{3AC1C4F9-BE60-4FF2-9C63-E7CC11DED891}"/>
    <dgm:cxn modelId="{33BE78C3-38A2-4BBC-B07A-EF0BE3601AD4}" type="presOf" srcId="{376AA138-2A6C-4010-9EFF-897F28D09580}" destId="{C660F359-0001-4F4C-8B66-05F038B2BEBA}" srcOrd="0" destOrd="0" presId="urn:microsoft.com/office/officeart/2005/8/layout/orgChart1"/>
    <dgm:cxn modelId="{45E514DA-313F-45F8-ABE2-C72CF57D8F24}" type="presOf" srcId="{1F15546B-5FE1-44E8-96E3-1499E2A01792}" destId="{6A47D0D0-AF1B-4763-8308-FFCDF4750BBE}" srcOrd="1" destOrd="0" presId="urn:microsoft.com/office/officeart/2005/8/layout/orgChart1"/>
    <dgm:cxn modelId="{9E11803D-31B4-4795-BF8B-140C09A09D9C}" type="presParOf" srcId="{601D7F19-2F23-4526-90FC-74F97C6C92CB}" destId="{67EAC181-B40C-45C0-8651-F8FF01B67038}" srcOrd="0" destOrd="0" presId="urn:microsoft.com/office/officeart/2005/8/layout/orgChart1"/>
    <dgm:cxn modelId="{59E32A3B-0DF2-4B87-9345-C5B47A64C85B}" type="presParOf" srcId="{67EAC181-B40C-45C0-8651-F8FF01B67038}" destId="{B98BEA4C-307F-47DD-9768-76159DA36C06}" srcOrd="0" destOrd="0" presId="urn:microsoft.com/office/officeart/2005/8/layout/orgChart1"/>
    <dgm:cxn modelId="{54001B57-B5E7-4DD5-97A8-4EC2E5D0E683}" type="presParOf" srcId="{B98BEA4C-307F-47DD-9768-76159DA36C06}" destId="{C571C931-BED3-40E2-B41A-D6057ED2A8D0}" srcOrd="0" destOrd="0" presId="urn:microsoft.com/office/officeart/2005/8/layout/orgChart1"/>
    <dgm:cxn modelId="{CC8FF075-FAF2-4FB2-8C50-14C33714D6A3}" type="presParOf" srcId="{B98BEA4C-307F-47DD-9768-76159DA36C06}" destId="{6A47D0D0-AF1B-4763-8308-FFCDF4750BBE}" srcOrd="1" destOrd="0" presId="urn:microsoft.com/office/officeart/2005/8/layout/orgChart1"/>
    <dgm:cxn modelId="{34C14100-2BCA-4479-B458-5CF8D1A43996}" type="presParOf" srcId="{67EAC181-B40C-45C0-8651-F8FF01B67038}" destId="{F5636EE8-F27F-4333-BADA-BF4AD12934F6}" srcOrd="1" destOrd="0" presId="urn:microsoft.com/office/officeart/2005/8/layout/orgChart1"/>
    <dgm:cxn modelId="{B36EDAEB-959F-479A-8CAC-9B9D87D15805}" type="presParOf" srcId="{F5636EE8-F27F-4333-BADA-BF4AD12934F6}" destId="{C660F359-0001-4F4C-8B66-05F038B2BEBA}" srcOrd="0" destOrd="0" presId="urn:microsoft.com/office/officeart/2005/8/layout/orgChart1"/>
    <dgm:cxn modelId="{0CDB8303-A10C-4219-891C-D6144CF1900E}" type="presParOf" srcId="{F5636EE8-F27F-4333-BADA-BF4AD12934F6}" destId="{3AB01E43-621C-4C6C-8630-33D4C648405E}" srcOrd="1" destOrd="0" presId="urn:microsoft.com/office/officeart/2005/8/layout/orgChart1"/>
    <dgm:cxn modelId="{A77551FA-41AE-412E-9A3D-22417F6B7D8B}" type="presParOf" srcId="{3AB01E43-621C-4C6C-8630-33D4C648405E}" destId="{2C97A490-0872-4028-BEC1-9A6688157282}" srcOrd="0" destOrd="0" presId="urn:microsoft.com/office/officeart/2005/8/layout/orgChart1"/>
    <dgm:cxn modelId="{BBACDFA9-5816-4CA7-BECD-36FF29A49842}" type="presParOf" srcId="{2C97A490-0872-4028-BEC1-9A6688157282}" destId="{96E9D017-9F28-4D6B-B6FE-1DC8F495E987}" srcOrd="0" destOrd="0" presId="urn:microsoft.com/office/officeart/2005/8/layout/orgChart1"/>
    <dgm:cxn modelId="{AEB2BF71-8B1A-4EDD-93A4-90F90F4DAF73}" type="presParOf" srcId="{2C97A490-0872-4028-BEC1-9A6688157282}" destId="{507B6865-D17E-4EE0-9D3C-8C9C5A405F80}" srcOrd="1" destOrd="0" presId="urn:microsoft.com/office/officeart/2005/8/layout/orgChart1"/>
    <dgm:cxn modelId="{541E7A75-BDCC-4430-B047-F5FA3EA3F91D}" type="presParOf" srcId="{3AB01E43-621C-4C6C-8630-33D4C648405E}" destId="{5C2DBD97-CF29-4067-AFA7-034C4494D94A}" srcOrd="1" destOrd="0" presId="urn:microsoft.com/office/officeart/2005/8/layout/orgChart1"/>
    <dgm:cxn modelId="{60E80B9B-7982-42EB-895E-62EE42F19D63}" type="presParOf" srcId="{5C2DBD97-CF29-4067-AFA7-034C4494D94A}" destId="{0C8BEC50-DC04-4123-ABE0-80783BDC5888}" srcOrd="0" destOrd="0" presId="urn:microsoft.com/office/officeart/2005/8/layout/orgChart1"/>
    <dgm:cxn modelId="{4871373A-3EB3-4EBF-B814-C2C2FBBC0544}" type="presParOf" srcId="{5C2DBD97-CF29-4067-AFA7-034C4494D94A}" destId="{52345BA0-649F-4FBA-B43C-5827B6A93D16}" srcOrd="1" destOrd="0" presId="urn:microsoft.com/office/officeart/2005/8/layout/orgChart1"/>
    <dgm:cxn modelId="{E00BCE60-366C-42A7-8DF7-9DB06C179385}" type="presParOf" srcId="{52345BA0-649F-4FBA-B43C-5827B6A93D16}" destId="{A21EA3E3-B106-47D8-A7AD-6E4E91DB73B7}" srcOrd="0" destOrd="0" presId="urn:microsoft.com/office/officeart/2005/8/layout/orgChart1"/>
    <dgm:cxn modelId="{F5910D7B-3F9F-42FB-8868-DD64057A44BB}" type="presParOf" srcId="{A21EA3E3-B106-47D8-A7AD-6E4E91DB73B7}" destId="{993ED7A4-617F-4EA2-A5F4-1A8A1ED308FD}" srcOrd="0" destOrd="0" presId="urn:microsoft.com/office/officeart/2005/8/layout/orgChart1"/>
    <dgm:cxn modelId="{3EFEC1CA-52C3-47D2-A999-BFDC0D5635C5}" type="presParOf" srcId="{A21EA3E3-B106-47D8-A7AD-6E4E91DB73B7}" destId="{53ED6724-2C62-49DA-A287-174F527916B1}" srcOrd="1" destOrd="0" presId="urn:microsoft.com/office/officeart/2005/8/layout/orgChart1"/>
    <dgm:cxn modelId="{07289713-525B-463B-9545-63FA14036BEC}" type="presParOf" srcId="{52345BA0-649F-4FBA-B43C-5827B6A93D16}" destId="{773C1FCA-E3BA-418F-A954-1E54755A8713}" srcOrd="1" destOrd="0" presId="urn:microsoft.com/office/officeart/2005/8/layout/orgChart1"/>
    <dgm:cxn modelId="{CC4C4103-C9D8-4695-9FB9-6C0193DFEBF6}" type="presParOf" srcId="{52345BA0-649F-4FBA-B43C-5827B6A93D16}" destId="{285B2CE5-3D40-4755-AB61-E0B5C0C6894B}" srcOrd="2" destOrd="0" presId="urn:microsoft.com/office/officeart/2005/8/layout/orgChart1"/>
    <dgm:cxn modelId="{C0D799FE-4DAF-4652-950D-EB060C156F4E}" type="presParOf" srcId="{3AB01E43-621C-4C6C-8630-33D4C648405E}" destId="{CCFEE2A6-1F06-45D7-92EC-68854E465DED}" srcOrd="2" destOrd="0" presId="urn:microsoft.com/office/officeart/2005/8/layout/orgChart1"/>
    <dgm:cxn modelId="{F2C2D14F-4A72-4F8C-9BB4-32916AFD4526}" type="presParOf" srcId="{F5636EE8-F27F-4333-BADA-BF4AD12934F6}" destId="{86CED189-EBF4-4A52-BAD2-7107E1C9AAFC}" srcOrd="2" destOrd="0" presId="urn:microsoft.com/office/officeart/2005/8/layout/orgChart1"/>
    <dgm:cxn modelId="{CBBB57E2-CF08-46C7-B4AE-2EB96803743D}" type="presParOf" srcId="{F5636EE8-F27F-4333-BADA-BF4AD12934F6}" destId="{C47B0922-6832-4FED-AC4F-9D1830853ABE}" srcOrd="3" destOrd="0" presId="urn:microsoft.com/office/officeart/2005/8/layout/orgChart1"/>
    <dgm:cxn modelId="{714F0648-1D93-4BDA-90A7-934ACA599311}" type="presParOf" srcId="{C47B0922-6832-4FED-AC4F-9D1830853ABE}" destId="{49395291-4FDB-401F-820C-0A9F38E2AEE6}" srcOrd="0" destOrd="0" presId="urn:microsoft.com/office/officeart/2005/8/layout/orgChart1"/>
    <dgm:cxn modelId="{F7A7A86C-114C-4F59-A1A7-519CF55FB25D}" type="presParOf" srcId="{49395291-4FDB-401F-820C-0A9F38E2AEE6}" destId="{B380DC49-0CD7-4A82-98D0-0573E3FF4465}" srcOrd="0" destOrd="0" presId="urn:microsoft.com/office/officeart/2005/8/layout/orgChart1"/>
    <dgm:cxn modelId="{6D69E1D5-92A1-4F8A-B32D-3A308A4B2149}" type="presParOf" srcId="{49395291-4FDB-401F-820C-0A9F38E2AEE6}" destId="{76C0DC65-F581-479A-8969-AF1471DF0D3F}" srcOrd="1" destOrd="0" presId="urn:microsoft.com/office/officeart/2005/8/layout/orgChart1"/>
    <dgm:cxn modelId="{0C233694-4168-4D96-9F16-A5C7AE7881D5}" type="presParOf" srcId="{C47B0922-6832-4FED-AC4F-9D1830853ABE}" destId="{1F768E4A-C98F-4828-8D23-00F7BD423B6E}" srcOrd="1" destOrd="0" presId="urn:microsoft.com/office/officeart/2005/8/layout/orgChart1"/>
    <dgm:cxn modelId="{0BF104D0-F2B9-40B4-AA7A-A391C57B11EC}" type="presParOf" srcId="{1F768E4A-C98F-4828-8D23-00F7BD423B6E}" destId="{5CA5BADB-7393-4A68-B27A-E3A97CC92DD7}" srcOrd="0" destOrd="0" presId="urn:microsoft.com/office/officeart/2005/8/layout/orgChart1"/>
    <dgm:cxn modelId="{8DC3812C-0C83-4FEC-98CB-5180959A4654}" type="presParOf" srcId="{1F768E4A-C98F-4828-8D23-00F7BD423B6E}" destId="{D7F4F2F4-2D9E-4775-9931-6DDB9F03B1C5}" srcOrd="1" destOrd="0" presId="urn:microsoft.com/office/officeart/2005/8/layout/orgChart1"/>
    <dgm:cxn modelId="{5405978A-3B7F-44D8-87B6-2839564F037D}" type="presParOf" srcId="{D7F4F2F4-2D9E-4775-9931-6DDB9F03B1C5}" destId="{6E390CDD-2E83-439D-A97B-60D86CD72985}" srcOrd="0" destOrd="0" presId="urn:microsoft.com/office/officeart/2005/8/layout/orgChart1"/>
    <dgm:cxn modelId="{E062198A-996C-4714-BDC4-220A18580EFE}" type="presParOf" srcId="{6E390CDD-2E83-439D-A97B-60D86CD72985}" destId="{8FB75B76-CB7D-43AC-AAC1-3EB1B3F0B6ED}" srcOrd="0" destOrd="0" presId="urn:microsoft.com/office/officeart/2005/8/layout/orgChart1"/>
    <dgm:cxn modelId="{F8EBF63C-F540-406E-9845-A6B086CF1A95}" type="presParOf" srcId="{6E390CDD-2E83-439D-A97B-60D86CD72985}" destId="{4A542712-6D49-45E1-A8C5-E8EB7E6FB496}" srcOrd="1" destOrd="0" presId="urn:microsoft.com/office/officeart/2005/8/layout/orgChart1"/>
    <dgm:cxn modelId="{F7FC1CC4-8D54-403E-A933-1A4FDA83E7C1}" type="presParOf" srcId="{D7F4F2F4-2D9E-4775-9931-6DDB9F03B1C5}" destId="{8953A401-CA35-4442-BD68-73AFB8CD563E}" srcOrd="1" destOrd="0" presId="urn:microsoft.com/office/officeart/2005/8/layout/orgChart1"/>
    <dgm:cxn modelId="{A519D31D-938F-4764-A5FE-150F19CBCAF9}" type="presParOf" srcId="{D7F4F2F4-2D9E-4775-9931-6DDB9F03B1C5}" destId="{8C65E8A3-535F-4469-A688-CE44640F0297}" srcOrd="2" destOrd="0" presId="urn:microsoft.com/office/officeart/2005/8/layout/orgChart1"/>
    <dgm:cxn modelId="{F3B8D3A7-071A-47AF-8735-C25A356CBF0A}" type="presParOf" srcId="{C47B0922-6832-4FED-AC4F-9D1830853ABE}" destId="{39D1CDFF-6E69-4BC3-956E-2CA28F8D28A3}" srcOrd="2" destOrd="0" presId="urn:microsoft.com/office/officeart/2005/8/layout/orgChart1"/>
    <dgm:cxn modelId="{6EA101B0-FA85-43F1-8B57-62D3766F41FA}" type="presParOf" srcId="{67EAC181-B40C-45C0-8651-F8FF01B67038}" destId="{0C36BB6A-A6AD-4252-A1ED-2FC6211CBC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2602E29-0BA5-4F84-AC52-F9A834E08BB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5FF0C6-E949-4CD3-BBD3-386A82DEA255}">
      <dgm:prSet/>
      <dgm:spPr/>
      <dgm:t>
        <a:bodyPr/>
        <a:lstStyle/>
        <a:p>
          <a:r>
            <a:rPr lang="ru-RU"/>
            <a:t>Достижение требуемого уровня качества</a:t>
          </a:r>
        </a:p>
      </dgm:t>
    </dgm:pt>
    <dgm:pt modelId="{7C1AB304-1D2C-4E75-BACE-2C9B219F8D4C}" type="parTrans" cxnId="{ED843A00-4419-4E8D-B70B-0DEC8FB1B717}">
      <dgm:prSet/>
      <dgm:spPr/>
      <dgm:t>
        <a:bodyPr/>
        <a:lstStyle/>
        <a:p>
          <a:endParaRPr lang="ru-RU"/>
        </a:p>
      </dgm:t>
    </dgm:pt>
    <dgm:pt modelId="{72752BC7-0EED-4503-A48D-A33F4FA53305}" type="sibTrans" cxnId="{ED843A00-4419-4E8D-B70B-0DEC8FB1B717}">
      <dgm:prSet/>
      <dgm:spPr/>
      <dgm:t>
        <a:bodyPr/>
        <a:lstStyle/>
        <a:p>
          <a:endParaRPr lang="ru-RU"/>
        </a:p>
      </dgm:t>
    </dgm:pt>
    <dgm:pt modelId="{84D6F7F4-E88B-4FF1-9B5D-385F09760F37}">
      <dgm:prSet/>
      <dgm:spPr/>
      <dgm:t>
        <a:bodyPr/>
        <a:lstStyle/>
        <a:p>
          <a:r>
            <a:rPr lang="ru-RU"/>
            <a:t>Снижение рисков заказчика при вводе объекта  эксплуатацию</a:t>
          </a:r>
        </a:p>
      </dgm:t>
    </dgm:pt>
    <dgm:pt modelId="{1704FA54-8059-4533-AA19-8389FFEA1C29}" type="parTrans" cxnId="{2514ADB6-2B10-44D9-980D-091D9BD5F9B3}">
      <dgm:prSet/>
      <dgm:spPr/>
      <dgm:t>
        <a:bodyPr/>
        <a:lstStyle/>
        <a:p>
          <a:endParaRPr lang="ru-RU"/>
        </a:p>
      </dgm:t>
    </dgm:pt>
    <dgm:pt modelId="{D76BCD13-E103-479D-B083-C1CDB09C53A5}" type="sibTrans" cxnId="{2514ADB6-2B10-44D9-980D-091D9BD5F9B3}">
      <dgm:prSet/>
      <dgm:spPr/>
      <dgm:t>
        <a:bodyPr/>
        <a:lstStyle/>
        <a:p>
          <a:endParaRPr lang="ru-RU"/>
        </a:p>
      </dgm:t>
    </dgm:pt>
    <dgm:pt modelId="{26C309B5-7ED5-4F0B-A9C6-822570621C9A}">
      <dgm:prSet/>
      <dgm:spPr/>
      <dgm:t>
        <a:bodyPr/>
        <a:lstStyle/>
        <a:p>
          <a:r>
            <a:rPr lang="ru-RU"/>
            <a:t>Повышение безопасности ПП</a:t>
          </a:r>
        </a:p>
      </dgm:t>
    </dgm:pt>
    <dgm:pt modelId="{ADAD934B-727E-47A0-BFFF-6A2E0B020257}" type="parTrans" cxnId="{72049844-5050-4CC0-8063-A644D867379C}">
      <dgm:prSet/>
      <dgm:spPr/>
      <dgm:t>
        <a:bodyPr/>
        <a:lstStyle/>
        <a:p>
          <a:endParaRPr lang="ru-RU"/>
        </a:p>
      </dgm:t>
    </dgm:pt>
    <dgm:pt modelId="{1461ED90-68E7-47B6-BB6C-4CF2656514C5}" type="sibTrans" cxnId="{72049844-5050-4CC0-8063-A644D867379C}">
      <dgm:prSet/>
      <dgm:spPr/>
      <dgm:t>
        <a:bodyPr/>
        <a:lstStyle/>
        <a:p>
          <a:endParaRPr lang="ru-RU"/>
        </a:p>
      </dgm:t>
    </dgm:pt>
    <dgm:pt modelId="{23AB99DE-E57A-4680-8C62-1943D6E67FE3}">
      <dgm:prSet/>
      <dgm:spPr/>
      <dgm:t>
        <a:bodyPr/>
        <a:lstStyle/>
        <a:p>
          <a:r>
            <a:rPr lang="ru-RU"/>
            <a:t>Поиск рациональных технологических решений</a:t>
          </a:r>
        </a:p>
      </dgm:t>
    </dgm:pt>
    <dgm:pt modelId="{E0936196-E11D-4578-AF16-A3A00F9A365B}" type="parTrans" cxnId="{E617234C-42F6-4DCE-9847-9C81CAF02786}">
      <dgm:prSet/>
      <dgm:spPr/>
      <dgm:t>
        <a:bodyPr/>
        <a:lstStyle/>
        <a:p>
          <a:endParaRPr lang="ru-RU"/>
        </a:p>
      </dgm:t>
    </dgm:pt>
    <dgm:pt modelId="{1274E938-FED1-442E-B340-A7DAACFF073A}" type="sibTrans" cxnId="{E617234C-42F6-4DCE-9847-9C81CAF02786}">
      <dgm:prSet/>
      <dgm:spPr/>
      <dgm:t>
        <a:bodyPr/>
        <a:lstStyle/>
        <a:p>
          <a:endParaRPr lang="ru-RU"/>
        </a:p>
      </dgm:t>
    </dgm:pt>
    <dgm:pt modelId="{3C1F278D-9B33-479C-81E3-4913C1790CBA}">
      <dgm:prSet/>
      <dgm:spPr/>
      <dgm:t>
        <a:bodyPr/>
        <a:lstStyle/>
        <a:p>
          <a:r>
            <a:rPr lang="ru-RU"/>
            <a:t>Удовлетворение потребностей рынка</a:t>
          </a:r>
        </a:p>
      </dgm:t>
    </dgm:pt>
    <dgm:pt modelId="{7729ACEC-01DC-4FB6-A9D1-78FE111429A5}" type="parTrans" cxnId="{A0E57662-ECE8-44B4-A047-A8FA5DCAFEEF}">
      <dgm:prSet/>
      <dgm:spPr/>
      <dgm:t>
        <a:bodyPr/>
        <a:lstStyle/>
        <a:p>
          <a:endParaRPr lang="ru-RU"/>
        </a:p>
      </dgm:t>
    </dgm:pt>
    <dgm:pt modelId="{66D47F18-0401-4BC6-80A2-EFE68D8BDE2B}" type="sibTrans" cxnId="{A0E57662-ECE8-44B4-A047-A8FA5DCAFEEF}">
      <dgm:prSet/>
      <dgm:spPr/>
      <dgm:t>
        <a:bodyPr/>
        <a:lstStyle/>
        <a:p>
          <a:endParaRPr lang="ru-RU"/>
        </a:p>
      </dgm:t>
    </dgm:pt>
    <dgm:pt modelId="{B0CB2EC2-EC8F-4F83-A853-859EFD7D1A25}" type="pres">
      <dgm:prSet presAssocID="{F2602E29-0BA5-4F84-AC52-F9A834E08BBA}" presName="linear" presStyleCnt="0">
        <dgm:presLayoutVars>
          <dgm:animLvl val="lvl"/>
          <dgm:resizeHandles val="exact"/>
        </dgm:presLayoutVars>
      </dgm:prSet>
      <dgm:spPr/>
    </dgm:pt>
    <dgm:pt modelId="{F8AAC6B3-986E-4BC6-BC42-41C250407493}" type="pres">
      <dgm:prSet presAssocID="{7B5FF0C6-E949-4CD3-BBD3-386A82DEA25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12AB768-9C1D-4467-A035-97C1997AA11E}" type="pres">
      <dgm:prSet presAssocID="{72752BC7-0EED-4503-A48D-A33F4FA53305}" presName="spacer" presStyleCnt="0"/>
      <dgm:spPr/>
    </dgm:pt>
    <dgm:pt modelId="{8BC7B276-2ACD-45FA-9A64-897E89D14FBC}" type="pres">
      <dgm:prSet presAssocID="{84D6F7F4-E88B-4FF1-9B5D-385F09760F3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BAF7739-11D3-4610-96E5-A3E37B876DFF}" type="pres">
      <dgm:prSet presAssocID="{D76BCD13-E103-479D-B083-C1CDB09C53A5}" presName="spacer" presStyleCnt="0"/>
      <dgm:spPr/>
    </dgm:pt>
    <dgm:pt modelId="{AF121216-BDFD-4622-BC04-A3A9C051A7D0}" type="pres">
      <dgm:prSet presAssocID="{26C309B5-7ED5-4F0B-A9C6-822570621C9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F9C9386-FF6A-42AD-9B43-1610D3109934}" type="pres">
      <dgm:prSet presAssocID="{1461ED90-68E7-47B6-BB6C-4CF2656514C5}" presName="spacer" presStyleCnt="0"/>
      <dgm:spPr/>
    </dgm:pt>
    <dgm:pt modelId="{F1378615-3644-4542-896D-7987EF027DB9}" type="pres">
      <dgm:prSet presAssocID="{23AB99DE-E57A-4680-8C62-1943D6E67FE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62272AF-1B8B-4ED7-9DC5-22A01C2EDD05}" type="pres">
      <dgm:prSet presAssocID="{1274E938-FED1-442E-B340-A7DAACFF073A}" presName="spacer" presStyleCnt="0"/>
      <dgm:spPr/>
    </dgm:pt>
    <dgm:pt modelId="{03C3F6DD-0040-4852-9687-EF70DA638105}" type="pres">
      <dgm:prSet presAssocID="{3C1F278D-9B33-479C-81E3-4913C1790CB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D843A00-4419-4E8D-B70B-0DEC8FB1B717}" srcId="{F2602E29-0BA5-4F84-AC52-F9A834E08BBA}" destId="{7B5FF0C6-E949-4CD3-BBD3-386A82DEA255}" srcOrd="0" destOrd="0" parTransId="{7C1AB304-1D2C-4E75-BACE-2C9B219F8D4C}" sibTransId="{72752BC7-0EED-4503-A48D-A33F4FA53305}"/>
    <dgm:cxn modelId="{9533FD11-D224-4AD0-AECD-778B7789C306}" type="presOf" srcId="{F2602E29-0BA5-4F84-AC52-F9A834E08BBA}" destId="{B0CB2EC2-EC8F-4F83-A853-859EFD7D1A25}" srcOrd="0" destOrd="0" presId="urn:microsoft.com/office/officeart/2005/8/layout/vList2"/>
    <dgm:cxn modelId="{A0E57662-ECE8-44B4-A047-A8FA5DCAFEEF}" srcId="{F2602E29-0BA5-4F84-AC52-F9A834E08BBA}" destId="{3C1F278D-9B33-479C-81E3-4913C1790CBA}" srcOrd="4" destOrd="0" parTransId="{7729ACEC-01DC-4FB6-A9D1-78FE111429A5}" sibTransId="{66D47F18-0401-4BC6-80A2-EFE68D8BDE2B}"/>
    <dgm:cxn modelId="{FCBB4F43-E1F5-495B-95AC-F0A403694F75}" type="presOf" srcId="{3C1F278D-9B33-479C-81E3-4913C1790CBA}" destId="{03C3F6DD-0040-4852-9687-EF70DA638105}" srcOrd="0" destOrd="0" presId="urn:microsoft.com/office/officeart/2005/8/layout/vList2"/>
    <dgm:cxn modelId="{72049844-5050-4CC0-8063-A644D867379C}" srcId="{F2602E29-0BA5-4F84-AC52-F9A834E08BBA}" destId="{26C309B5-7ED5-4F0B-A9C6-822570621C9A}" srcOrd="2" destOrd="0" parTransId="{ADAD934B-727E-47A0-BFFF-6A2E0B020257}" sibTransId="{1461ED90-68E7-47B6-BB6C-4CF2656514C5}"/>
    <dgm:cxn modelId="{E617234C-42F6-4DCE-9847-9C81CAF02786}" srcId="{F2602E29-0BA5-4F84-AC52-F9A834E08BBA}" destId="{23AB99DE-E57A-4680-8C62-1943D6E67FE3}" srcOrd="3" destOrd="0" parTransId="{E0936196-E11D-4578-AF16-A3A00F9A365B}" sibTransId="{1274E938-FED1-442E-B340-A7DAACFF073A}"/>
    <dgm:cxn modelId="{AE879579-E257-4736-9678-16D677D4C6C8}" type="presOf" srcId="{23AB99DE-E57A-4680-8C62-1943D6E67FE3}" destId="{F1378615-3644-4542-896D-7987EF027DB9}" srcOrd="0" destOrd="0" presId="urn:microsoft.com/office/officeart/2005/8/layout/vList2"/>
    <dgm:cxn modelId="{F0B98292-09CF-4B4E-82DD-E35E64CDC6F1}" type="presOf" srcId="{26C309B5-7ED5-4F0B-A9C6-822570621C9A}" destId="{AF121216-BDFD-4622-BC04-A3A9C051A7D0}" srcOrd="0" destOrd="0" presId="urn:microsoft.com/office/officeart/2005/8/layout/vList2"/>
    <dgm:cxn modelId="{2514ADB6-2B10-44D9-980D-091D9BD5F9B3}" srcId="{F2602E29-0BA5-4F84-AC52-F9A834E08BBA}" destId="{84D6F7F4-E88B-4FF1-9B5D-385F09760F37}" srcOrd="1" destOrd="0" parTransId="{1704FA54-8059-4533-AA19-8389FFEA1C29}" sibTransId="{D76BCD13-E103-479D-B083-C1CDB09C53A5}"/>
    <dgm:cxn modelId="{615159E6-8FD9-459B-9B53-AB9979BA3FBA}" type="presOf" srcId="{7B5FF0C6-E949-4CD3-BBD3-386A82DEA255}" destId="{F8AAC6B3-986E-4BC6-BC42-41C250407493}" srcOrd="0" destOrd="0" presId="urn:microsoft.com/office/officeart/2005/8/layout/vList2"/>
    <dgm:cxn modelId="{E91295E7-A288-4FD4-A6D1-CE31230D5D84}" type="presOf" srcId="{84D6F7F4-E88B-4FF1-9B5D-385F09760F37}" destId="{8BC7B276-2ACD-45FA-9A64-897E89D14FBC}" srcOrd="0" destOrd="0" presId="urn:microsoft.com/office/officeart/2005/8/layout/vList2"/>
    <dgm:cxn modelId="{33B1C925-A3DE-4DE5-A99E-C87809ADDBAF}" type="presParOf" srcId="{B0CB2EC2-EC8F-4F83-A853-859EFD7D1A25}" destId="{F8AAC6B3-986E-4BC6-BC42-41C250407493}" srcOrd="0" destOrd="0" presId="urn:microsoft.com/office/officeart/2005/8/layout/vList2"/>
    <dgm:cxn modelId="{3FF7B48E-3B2A-45C9-826E-C3CC723C98F3}" type="presParOf" srcId="{B0CB2EC2-EC8F-4F83-A853-859EFD7D1A25}" destId="{712AB768-9C1D-4467-A035-97C1997AA11E}" srcOrd="1" destOrd="0" presId="urn:microsoft.com/office/officeart/2005/8/layout/vList2"/>
    <dgm:cxn modelId="{AFD3CAC9-53EA-4BD3-A809-F7F7382664A0}" type="presParOf" srcId="{B0CB2EC2-EC8F-4F83-A853-859EFD7D1A25}" destId="{8BC7B276-2ACD-45FA-9A64-897E89D14FBC}" srcOrd="2" destOrd="0" presId="urn:microsoft.com/office/officeart/2005/8/layout/vList2"/>
    <dgm:cxn modelId="{32F9AB0B-7167-4FB4-ACA9-F8FEC53EC54C}" type="presParOf" srcId="{B0CB2EC2-EC8F-4F83-A853-859EFD7D1A25}" destId="{FBAF7739-11D3-4610-96E5-A3E37B876DFF}" srcOrd="3" destOrd="0" presId="urn:microsoft.com/office/officeart/2005/8/layout/vList2"/>
    <dgm:cxn modelId="{CA59B2F6-7984-4173-B008-8D88551DBE75}" type="presParOf" srcId="{B0CB2EC2-EC8F-4F83-A853-859EFD7D1A25}" destId="{AF121216-BDFD-4622-BC04-A3A9C051A7D0}" srcOrd="4" destOrd="0" presId="urn:microsoft.com/office/officeart/2005/8/layout/vList2"/>
    <dgm:cxn modelId="{BB240094-D022-4D0C-B607-0A1F17962986}" type="presParOf" srcId="{B0CB2EC2-EC8F-4F83-A853-859EFD7D1A25}" destId="{6F9C9386-FF6A-42AD-9B43-1610D3109934}" srcOrd="5" destOrd="0" presId="urn:microsoft.com/office/officeart/2005/8/layout/vList2"/>
    <dgm:cxn modelId="{1855B4F4-3FE6-46D1-B81A-418D74BA650A}" type="presParOf" srcId="{B0CB2EC2-EC8F-4F83-A853-859EFD7D1A25}" destId="{F1378615-3644-4542-896D-7987EF027DB9}" srcOrd="6" destOrd="0" presId="urn:microsoft.com/office/officeart/2005/8/layout/vList2"/>
    <dgm:cxn modelId="{84F6F999-398A-4D93-8509-060B0CAC9329}" type="presParOf" srcId="{B0CB2EC2-EC8F-4F83-A853-859EFD7D1A25}" destId="{E62272AF-1B8B-4ED7-9DC5-22A01C2EDD05}" srcOrd="7" destOrd="0" presId="urn:microsoft.com/office/officeart/2005/8/layout/vList2"/>
    <dgm:cxn modelId="{C97B9602-26FB-4DFE-B246-E57D993751AC}" type="presParOf" srcId="{B0CB2EC2-EC8F-4F83-A853-859EFD7D1A25}" destId="{03C3F6DD-0040-4852-9687-EF70DA63810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8DC69-EC33-4E06-91FD-73BDC5B3C0D7}">
      <dsp:nvSpPr>
        <dsp:cNvPr id="0" name=""/>
        <dsp:cNvSpPr/>
      </dsp:nvSpPr>
      <dsp:spPr>
        <a:xfrm>
          <a:off x="0" y="28416"/>
          <a:ext cx="8229600" cy="8154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Цели </a:t>
          </a:r>
        </a:p>
      </dsp:txBody>
      <dsp:txXfrm>
        <a:off x="39809" y="68225"/>
        <a:ext cx="8149982" cy="735872"/>
      </dsp:txXfrm>
    </dsp:sp>
    <dsp:sp modelId="{2F82DCA0-03F7-4334-9949-58AF45D5B07E}">
      <dsp:nvSpPr>
        <dsp:cNvPr id="0" name=""/>
        <dsp:cNvSpPr/>
      </dsp:nvSpPr>
      <dsp:spPr>
        <a:xfrm>
          <a:off x="0" y="941826"/>
          <a:ext cx="8229600" cy="8154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Проблемы</a:t>
          </a:r>
        </a:p>
      </dsp:txBody>
      <dsp:txXfrm>
        <a:off x="39809" y="981635"/>
        <a:ext cx="8149982" cy="735872"/>
      </dsp:txXfrm>
    </dsp:sp>
    <dsp:sp modelId="{EF939E72-EDBC-4583-A05F-5A5284081062}">
      <dsp:nvSpPr>
        <dsp:cNvPr id="0" name=""/>
        <dsp:cNvSpPr/>
      </dsp:nvSpPr>
      <dsp:spPr>
        <a:xfrm>
          <a:off x="0" y="1855236"/>
          <a:ext cx="8229600" cy="8154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Исходные данные и документы</a:t>
          </a:r>
        </a:p>
      </dsp:txBody>
      <dsp:txXfrm>
        <a:off x="39809" y="1895045"/>
        <a:ext cx="8149982" cy="735872"/>
      </dsp:txXfrm>
    </dsp:sp>
    <dsp:sp modelId="{CCFF4974-F9EA-4545-B8B0-ABB078839E9C}">
      <dsp:nvSpPr>
        <dsp:cNvPr id="0" name=""/>
        <dsp:cNvSpPr/>
      </dsp:nvSpPr>
      <dsp:spPr>
        <a:xfrm>
          <a:off x="0" y="2768646"/>
          <a:ext cx="8229600" cy="8154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Характеристики продуктов/процессов</a:t>
          </a:r>
        </a:p>
      </dsp:txBody>
      <dsp:txXfrm>
        <a:off x="39809" y="2808455"/>
        <a:ext cx="8149982" cy="735872"/>
      </dsp:txXfrm>
    </dsp:sp>
    <dsp:sp modelId="{8A1A3B85-4C30-4DBA-AF96-99AE98C4D86D}">
      <dsp:nvSpPr>
        <dsp:cNvPr id="0" name=""/>
        <dsp:cNvSpPr/>
      </dsp:nvSpPr>
      <dsp:spPr>
        <a:xfrm>
          <a:off x="0" y="3682056"/>
          <a:ext cx="8229600" cy="8154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Ресурсы</a:t>
          </a:r>
        </a:p>
      </dsp:txBody>
      <dsp:txXfrm>
        <a:off x="39809" y="3721865"/>
        <a:ext cx="8149982" cy="735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A9DEA-30A8-409F-B8CC-D9A5F7D1BFF4}">
      <dsp:nvSpPr>
        <dsp:cNvPr id="0" name=""/>
        <dsp:cNvSpPr/>
      </dsp:nvSpPr>
      <dsp:spPr>
        <a:xfrm>
          <a:off x="552" y="1661483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Правовые</a:t>
          </a:r>
        </a:p>
      </dsp:txBody>
      <dsp:txXfrm>
        <a:off x="552" y="1661483"/>
        <a:ext cx="2405992" cy="1202996"/>
      </dsp:txXfrm>
    </dsp:sp>
    <dsp:sp modelId="{CE196373-04F9-49C7-A063-7A2ABABAC21E}">
      <dsp:nvSpPr>
        <dsp:cNvPr id="0" name=""/>
        <dsp:cNvSpPr/>
      </dsp:nvSpPr>
      <dsp:spPr>
        <a:xfrm>
          <a:off x="2911803" y="1661483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Экономические</a:t>
          </a:r>
        </a:p>
      </dsp:txBody>
      <dsp:txXfrm>
        <a:off x="2911803" y="1661483"/>
        <a:ext cx="2405992" cy="1202996"/>
      </dsp:txXfrm>
    </dsp:sp>
    <dsp:sp modelId="{AC2DAA0D-EAE9-4C31-A7C4-BC9EDA9B5221}">
      <dsp:nvSpPr>
        <dsp:cNvPr id="0" name=""/>
        <dsp:cNvSpPr/>
      </dsp:nvSpPr>
      <dsp:spPr>
        <a:xfrm>
          <a:off x="5823054" y="1661483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Формальные </a:t>
          </a:r>
        </a:p>
      </dsp:txBody>
      <dsp:txXfrm>
        <a:off x="5823054" y="1661483"/>
        <a:ext cx="2405992" cy="1202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D38F3-F9FE-47F6-8AC7-7C75F03DC397}">
      <dsp:nvSpPr>
        <dsp:cNvPr id="0" name=""/>
        <dsp:cNvSpPr/>
      </dsp:nvSpPr>
      <dsp:spPr>
        <a:xfrm>
          <a:off x="4256" y="1819078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Заказчик</a:t>
          </a:r>
        </a:p>
      </dsp:txBody>
      <dsp:txXfrm>
        <a:off x="4256" y="1819078"/>
        <a:ext cx="1775612" cy="887806"/>
      </dsp:txXfrm>
    </dsp:sp>
    <dsp:sp modelId="{7CAD776C-F723-475A-8E7B-DA523FC516E0}">
      <dsp:nvSpPr>
        <dsp:cNvPr id="0" name=""/>
        <dsp:cNvSpPr/>
      </dsp:nvSpPr>
      <dsp:spPr>
        <a:xfrm>
          <a:off x="2152748" y="1819078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Потребитель</a:t>
          </a:r>
        </a:p>
      </dsp:txBody>
      <dsp:txXfrm>
        <a:off x="2152748" y="1819078"/>
        <a:ext cx="1775612" cy="887806"/>
      </dsp:txXfrm>
    </dsp:sp>
    <dsp:sp modelId="{EB88CE32-286F-46A7-BC52-B3425ED11135}">
      <dsp:nvSpPr>
        <dsp:cNvPr id="0" name=""/>
        <dsp:cNvSpPr/>
      </dsp:nvSpPr>
      <dsp:spPr>
        <a:xfrm>
          <a:off x="4301239" y="1819078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Разработчик</a:t>
          </a:r>
        </a:p>
      </dsp:txBody>
      <dsp:txXfrm>
        <a:off x="4301239" y="1819078"/>
        <a:ext cx="1775612" cy="887806"/>
      </dsp:txXfrm>
    </dsp:sp>
    <dsp:sp modelId="{817B08AC-BCDD-48EE-92A9-872BBE0092F6}">
      <dsp:nvSpPr>
        <dsp:cNvPr id="0" name=""/>
        <dsp:cNvSpPr/>
      </dsp:nvSpPr>
      <dsp:spPr>
        <a:xfrm>
          <a:off x="6449730" y="1819078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Поставщик</a:t>
          </a:r>
        </a:p>
      </dsp:txBody>
      <dsp:txXfrm>
        <a:off x="6449730" y="1819078"/>
        <a:ext cx="1775612" cy="8878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D7AF8-B783-449D-BC07-44468D72D3AA}">
      <dsp:nvSpPr>
        <dsp:cNvPr id="0" name=""/>
        <dsp:cNvSpPr/>
      </dsp:nvSpPr>
      <dsp:spPr>
        <a:xfrm>
          <a:off x="493" y="52214"/>
          <a:ext cx="1923429" cy="1154057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solidFill>
                <a:schemeClr val="tx1"/>
              </a:solidFill>
            </a:rPr>
            <a:t>Авиация</a:t>
          </a:r>
        </a:p>
      </dsp:txBody>
      <dsp:txXfrm>
        <a:off x="493" y="52214"/>
        <a:ext cx="1923429" cy="1154057"/>
      </dsp:txXfrm>
    </dsp:sp>
    <dsp:sp modelId="{F1A3585F-FA0E-4A57-AAFA-A68F2526839B}">
      <dsp:nvSpPr>
        <dsp:cNvPr id="0" name=""/>
        <dsp:cNvSpPr/>
      </dsp:nvSpPr>
      <dsp:spPr>
        <a:xfrm>
          <a:off x="2116265" y="52214"/>
          <a:ext cx="1923429" cy="1154057"/>
        </a:xfrm>
        <a:prstGeom prst="rect">
          <a:avLst/>
        </a:prstGeom>
        <a:solidFill>
          <a:schemeClr val="accent2">
            <a:shade val="80000"/>
            <a:hueOff val="-96283"/>
            <a:satOff val="2033"/>
            <a:lumOff val="541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solidFill>
                <a:schemeClr val="tx1"/>
              </a:solidFill>
            </a:rPr>
            <a:t>Космическая отрасль</a:t>
          </a:r>
        </a:p>
      </dsp:txBody>
      <dsp:txXfrm>
        <a:off x="2116265" y="52214"/>
        <a:ext cx="1923429" cy="1154057"/>
      </dsp:txXfrm>
    </dsp:sp>
    <dsp:sp modelId="{F1407FDF-CAE1-4337-A550-D4976E2DFE0B}">
      <dsp:nvSpPr>
        <dsp:cNvPr id="0" name=""/>
        <dsp:cNvSpPr/>
      </dsp:nvSpPr>
      <dsp:spPr>
        <a:xfrm>
          <a:off x="493" y="1398615"/>
          <a:ext cx="1923429" cy="1154057"/>
        </a:xfrm>
        <a:prstGeom prst="rect">
          <a:avLst/>
        </a:prstGeom>
        <a:solidFill>
          <a:schemeClr val="accent2">
            <a:shade val="80000"/>
            <a:hueOff val="-192566"/>
            <a:satOff val="4066"/>
            <a:lumOff val="1083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>
              <a:solidFill>
                <a:schemeClr val="tx1"/>
              </a:solidFill>
            </a:rPr>
            <a:t>Военная отрасль</a:t>
          </a:r>
        </a:p>
      </dsp:txBody>
      <dsp:txXfrm>
        <a:off x="493" y="1398615"/>
        <a:ext cx="1923429" cy="1154057"/>
      </dsp:txXfrm>
    </dsp:sp>
    <dsp:sp modelId="{5ED16B09-BEDB-49ED-9726-4E9C245EE90B}">
      <dsp:nvSpPr>
        <dsp:cNvPr id="0" name=""/>
        <dsp:cNvSpPr/>
      </dsp:nvSpPr>
      <dsp:spPr>
        <a:xfrm>
          <a:off x="2116265" y="1398615"/>
          <a:ext cx="1923429" cy="1154057"/>
        </a:xfrm>
        <a:prstGeom prst="rect">
          <a:avLst/>
        </a:prstGeom>
        <a:solidFill>
          <a:schemeClr val="accent2">
            <a:shade val="80000"/>
            <a:hueOff val="-288849"/>
            <a:satOff val="6100"/>
            <a:lumOff val="1624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>
              <a:solidFill>
                <a:schemeClr val="tx1"/>
              </a:solidFill>
            </a:rPr>
            <a:t>Транспорт</a:t>
          </a:r>
        </a:p>
      </dsp:txBody>
      <dsp:txXfrm>
        <a:off x="2116265" y="1398615"/>
        <a:ext cx="1923429" cy="1154057"/>
      </dsp:txXfrm>
    </dsp:sp>
    <dsp:sp modelId="{EC047565-85D6-4B7B-8714-7FAEB7C1DA40}">
      <dsp:nvSpPr>
        <dsp:cNvPr id="0" name=""/>
        <dsp:cNvSpPr/>
      </dsp:nvSpPr>
      <dsp:spPr>
        <a:xfrm>
          <a:off x="493" y="2745015"/>
          <a:ext cx="1923429" cy="1154057"/>
        </a:xfrm>
        <a:prstGeom prst="rect">
          <a:avLst/>
        </a:prstGeom>
        <a:solidFill>
          <a:schemeClr val="accent2">
            <a:shade val="80000"/>
            <a:hueOff val="-385132"/>
            <a:satOff val="8133"/>
            <a:lumOff val="2166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>
              <a:solidFill>
                <a:schemeClr val="tx1"/>
              </a:solidFill>
            </a:rPr>
            <a:t>Банковское дело</a:t>
          </a:r>
        </a:p>
      </dsp:txBody>
      <dsp:txXfrm>
        <a:off x="493" y="2745015"/>
        <a:ext cx="1923429" cy="1154057"/>
      </dsp:txXfrm>
    </dsp:sp>
    <dsp:sp modelId="{4A7F6CA0-045C-41FE-B5C5-940937BBFF8D}">
      <dsp:nvSpPr>
        <dsp:cNvPr id="0" name=""/>
        <dsp:cNvSpPr/>
      </dsp:nvSpPr>
      <dsp:spPr>
        <a:xfrm>
          <a:off x="2116265" y="2745015"/>
          <a:ext cx="1923429" cy="1154057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>
              <a:solidFill>
                <a:schemeClr val="tx1"/>
              </a:solidFill>
            </a:rPr>
            <a:t>Государственное управление</a:t>
          </a:r>
        </a:p>
      </dsp:txBody>
      <dsp:txXfrm>
        <a:off x="2116265" y="2745015"/>
        <a:ext cx="1923429" cy="11540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9C7F3-1D39-4B8D-BD25-4849E7DCE051}">
      <dsp:nvSpPr>
        <dsp:cNvPr id="0" name=""/>
        <dsp:cNvSpPr/>
      </dsp:nvSpPr>
      <dsp:spPr>
        <a:xfrm>
          <a:off x="493" y="490654"/>
          <a:ext cx="4040788" cy="12324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kern="1200" dirty="0"/>
            <a:t>Пакеты при­кладных программ широкого применения</a:t>
          </a:r>
          <a:endParaRPr lang="ru-RU" sz="2800" kern="1200" dirty="0"/>
        </a:p>
      </dsp:txBody>
      <dsp:txXfrm>
        <a:off x="493" y="490654"/>
        <a:ext cx="4040788" cy="1232440"/>
      </dsp:txXfrm>
    </dsp:sp>
    <dsp:sp modelId="{634F1370-233C-4BA1-AF26-68B598722819}">
      <dsp:nvSpPr>
        <dsp:cNvPr id="0" name=""/>
        <dsp:cNvSpPr/>
      </dsp:nvSpPr>
      <dsp:spPr>
        <a:xfrm>
          <a:off x="493" y="2228193"/>
          <a:ext cx="4040788" cy="12324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kern="1200" dirty="0"/>
            <a:t>Компоненты операционных систем </a:t>
          </a:r>
          <a:endParaRPr lang="ru-RU" sz="2800" kern="1200" dirty="0"/>
        </a:p>
      </dsp:txBody>
      <dsp:txXfrm>
        <a:off x="493" y="2228193"/>
        <a:ext cx="4040788" cy="12324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2B215-8FEF-4C3C-9F4F-07C4302D0D5D}">
      <dsp:nvSpPr>
        <dsp:cNvPr id="0" name=""/>
        <dsp:cNvSpPr/>
      </dsp:nvSpPr>
      <dsp:spPr>
        <a:xfrm>
          <a:off x="3416896" y="1041876"/>
          <a:ext cx="1395806" cy="139580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DCF2E6E-956A-45BE-9326-07279D208B64}">
      <dsp:nvSpPr>
        <dsp:cNvPr id="0" name=""/>
        <dsp:cNvSpPr/>
      </dsp:nvSpPr>
      <dsp:spPr>
        <a:xfrm>
          <a:off x="3242420" y="0"/>
          <a:ext cx="1744758" cy="95045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kern="1200"/>
            <a:t>На технологии создания ПС</a:t>
          </a:r>
          <a:endParaRPr lang="ru-RU" sz="2000" kern="1200"/>
        </a:p>
      </dsp:txBody>
      <dsp:txXfrm>
        <a:off x="3242420" y="0"/>
        <a:ext cx="1744758" cy="950452"/>
      </dsp:txXfrm>
    </dsp:sp>
    <dsp:sp modelId="{B7955A50-FEA5-4582-A86E-B341CC5BC405}">
      <dsp:nvSpPr>
        <dsp:cNvPr id="0" name=""/>
        <dsp:cNvSpPr/>
      </dsp:nvSpPr>
      <dsp:spPr>
        <a:xfrm>
          <a:off x="3869952" y="1303477"/>
          <a:ext cx="1395806" cy="139580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3398AA5-0791-4ABC-9A2F-3914F39FD23A}">
      <dsp:nvSpPr>
        <dsp:cNvPr id="0" name=""/>
        <dsp:cNvSpPr/>
      </dsp:nvSpPr>
      <dsp:spPr>
        <a:xfrm>
          <a:off x="5369281" y="905192"/>
          <a:ext cx="1653449" cy="10409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kern="1200"/>
            <a:t>На системы обеспечения качества</a:t>
          </a:r>
          <a:endParaRPr lang="ru-RU" sz="2000" kern="1200"/>
        </a:p>
      </dsp:txBody>
      <dsp:txXfrm>
        <a:off x="5369281" y="905192"/>
        <a:ext cx="1653449" cy="1040971"/>
      </dsp:txXfrm>
    </dsp:sp>
    <dsp:sp modelId="{5C2362B3-B3F8-4E70-83D2-B6705E887FD7}">
      <dsp:nvSpPr>
        <dsp:cNvPr id="0" name=""/>
        <dsp:cNvSpPr/>
      </dsp:nvSpPr>
      <dsp:spPr>
        <a:xfrm>
          <a:off x="3869952" y="1826678"/>
          <a:ext cx="1395806" cy="139580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42040B4-220B-46B8-B5FB-FA1E3EDECB7C}">
      <dsp:nvSpPr>
        <dsp:cNvPr id="0" name=""/>
        <dsp:cNvSpPr/>
      </dsp:nvSpPr>
      <dsp:spPr>
        <a:xfrm>
          <a:off x="5369281" y="2457597"/>
          <a:ext cx="1653449" cy="11631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На </a:t>
          </a:r>
          <a:r>
            <a:rPr lang="ru-RU" sz="2000" b="0" i="0" kern="1200"/>
            <a:t>конкретную продукцию</a:t>
          </a:r>
          <a:endParaRPr lang="ru-RU" sz="2000" kern="1200"/>
        </a:p>
      </dsp:txBody>
      <dsp:txXfrm>
        <a:off x="5369281" y="2457597"/>
        <a:ext cx="1653449" cy="1163172"/>
      </dsp:txXfrm>
    </dsp:sp>
    <dsp:sp modelId="{35CFC859-E03A-4EE1-A5FA-58C77A8D5E8B}">
      <dsp:nvSpPr>
        <dsp:cNvPr id="0" name=""/>
        <dsp:cNvSpPr/>
      </dsp:nvSpPr>
      <dsp:spPr>
        <a:xfrm>
          <a:off x="3416896" y="2088731"/>
          <a:ext cx="1395806" cy="139580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653810F-B9F7-4FD8-AE02-EEA3D87C4972}">
      <dsp:nvSpPr>
        <dsp:cNvPr id="0" name=""/>
        <dsp:cNvSpPr/>
      </dsp:nvSpPr>
      <dsp:spPr>
        <a:xfrm>
          <a:off x="3242420" y="3575510"/>
          <a:ext cx="1744758" cy="95045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На документацию</a:t>
          </a:r>
        </a:p>
      </dsp:txBody>
      <dsp:txXfrm>
        <a:off x="3242420" y="3575510"/>
        <a:ext cx="1744758" cy="950452"/>
      </dsp:txXfrm>
    </dsp:sp>
    <dsp:sp modelId="{31813371-08E7-435B-A3CA-13D2F21ECAAC}">
      <dsp:nvSpPr>
        <dsp:cNvPr id="0" name=""/>
        <dsp:cNvSpPr/>
      </dsp:nvSpPr>
      <dsp:spPr>
        <a:xfrm>
          <a:off x="2963840" y="1826678"/>
          <a:ext cx="1395806" cy="139580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552AA4D-2D8D-4534-957F-F15567292857}">
      <dsp:nvSpPr>
        <dsp:cNvPr id="0" name=""/>
        <dsp:cNvSpPr/>
      </dsp:nvSpPr>
      <dsp:spPr>
        <a:xfrm>
          <a:off x="1206868" y="2457597"/>
          <a:ext cx="1653449" cy="11631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kern="1200"/>
            <a:t>На конкретный программный продукт (ТУ, ТО)</a:t>
          </a:r>
          <a:endParaRPr lang="ru-RU" sz="2000" kern="1200"/>
        </a:p>
      </dsp:txBody>
      <dsp:txXfrm>
        <a:off x="1206868" y="2457597"/>
        <a:ext cx="1653449" cy="1163172"/>
      </dsp:txXfrm>
    </dsp:sp>
    <dsp:sp modelId="{5AE60FE5-90D7-4FDD-9195-533F70C3E291}">
      <dsp:nvSpPr>
        <dsp:cNvPr id="0" name=""/>
        <dsp:cNvSpPr/>
      </dsp:nvSpPr>
      <dsp:spPr>
        <a:xfrm>
          <a:off x="2963840" y="1303477"/>
          <a:ext cx="1395806" cy="139580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D4C85FD-76AA-47A2-8163-04BAF02E0AC1}">
      <dsp:nvSpPr>
        <dsp:cNvPr id="0" name=""/>
        <dsp:cNvSpPr/>
      </dsp:nvSpPr>
      <dsp:spPr>
        <a:xfrm>
          <a:off x="1206868" y="905192"/>
          <a:ext cx="1653449" cy="11631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kern="1200"/>
            <a:t>На тестирование, испытания, аттестацию программ</a:t>
          </a:r>
          <a:endParaRPr lang="ru-RU" sz="2000" kern="1200"/>
        </a:p>
      </dsp:txBody>
      <dsp:txXfrm>
        <a:off x="1206868" y="905192"/>
        <a:ext cx="1653449" cy="11631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69145-BA3D-4CB9-A750-408663D927C5}">
      <dsp:nvSpPr>
        <dsp:cNvPr id="0" name=""/>
        <dsp:cNvSpPr/>
      </dsp:nvSpPr>
      <dsp:spPr>
        <a:xfrm>
          <a:off x="1461763" y="449"/>
          <a:ext cx="2559424" cy="1023769"/>
        </a:xfrm>
        <a:prstGeom prst="chevron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>
              <a:solidFill>
                <a:schemeClr val="tx1"/>
              </a:solidFill>
            </a:rPr>
            <a:t>Техническое задание</a:t>
          </a:r>
        </a:p>
      </dsp:txBody>
      <dsp:txXfrm>
        <a:off x="1973648" y="449"/>
        <a:ext cx="1535655" cy="1023769"/>
      </dsp:txXfrm>
    </dsp:sp>
    <dsp:sp modelId="{F0C3E9C3-BFC1-4985-966D-F954D49F61B0}">
      <dsp:nvSpPr>
        <dsp:cNvPr id="0" name=""/>
        <dsp:cNvSpPr/>
      </dsp:nvSpPr>
      <dsp:spPr>
        <a:xfrm>
          <a:off x="1461763" y="1167547"/>
          <a:ext cx="2559424" cy="1023769"/>
        </a:xfrm>
        <a:prstGeom prst="chevron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636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636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636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>
              <a:solidFill>
                <a:schemeClr val="tx1"/>
              </a:solidFill>
            </a:rPr>
            <a:t>Стандарты</a:t>
          </a:r>
        </a:p>
      </dsp:txBody>
      <dsp:txXfrm>
        <a:off x="1973648" y="1167547"/>
        <a:ext cx="1535655" cy="1023769"/>
      </dsp:txXfrm>
    </dsp:sp>
    <dsp:sp modelId="{48E18556-02B0-4597-A865-136D71804034}">
      <dsp:nvSpPr>
        <dsp:cNvPr id="0" name=""/>
        <dsp:cNvSpPr/>
      </dsp:nvSpPr>
      <dsp:spPr>
        <a:xfrm>
          <a:off x="1461763" y="2334645"/>
          <a:ext cx="2559424" cy="1023769"/>
        </a:xfrm>
        <a:prstGeom prst="chevron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127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127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127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>
              <a:solidFill>
                <a:schemeClr val="tx1"/>
              </a:solidFill>
            </a:rPr>
            <a:t>Программа испытаний (в соответствии с ТЗ)</a:t>
          </a:r>
        </a:p>
      </dsp:txBody>
      <dsp:txXfrm>
        <a:off x="1973648" y="2334645"/>
        <a:ext cx="1535655" cy="1023769"/>
      </dsp:txXfrm>
    </dsp:sp>
    <dsp:sp modelId="{769B6228-0678-4857-BB77-F8B3D459450A}">
      <dsp:nvSpPr>
        <dsp:cNvPr id="0" name=""/>
        <dsp:cNvSpPr/>
      </dsp:nvSpPr>
      <dsp:spPr>
        <a:xfrm>
          <a:off x="1461763" y="3501743"/>
          <a:ext cx="2559424" cy="1023769"/>
        </a:xfrm>
        <a:prstGeom prst="chevron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190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190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190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>
              <a:solidFill>
                <a:schemeClr val="tx1"/>
              </a:solidFill>
            </a:rPr>
            <a:t>Методики испытаний (в соответствии с ТЗ)</a:t>
          </a:r>
        </a:p>
      </dsp:txBody>
      <dsp:txXfrm>
        <a:off x="1973648" y="3501743"/>
        <a:ext cx="1535655" cy="102376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5BADB-7393-4A68-B27A-E3A97CC92DD7}">
      <dsp:nvSpPr>
        <dsp:cNvPr id="0" name=""/>
        <dsp:cNvSpPr/>
      </dsp:nvSpPr>
      <dsp:spPr>
        <a:xfrm>
          <a:off x="4303261" y="2851922"/>
          <a:ext cx="353364" cy="1083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651"/>
              </a:lnTo>
              <a:lnTo>
                <a:pt x="353364" y="1083651"/>
              </a:lnTo>
            </a:path>
          </a:pathLst>
        </a:custGeom>
        <a:noFill/>
        <a:ln w="127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ED189-EBF4-4A52-BAD2-7107E1C9AAFC}">
      <dsp:nvSpPr>
        <dsp:cNvPr id="0" name=""/>
        <dsp:cNvSpPr/>
      </dsp:nvSpPr>
      <dsp:spPr>
        <a:xfrm>
          <a:off x="3820329" y="1179330"/>
          <a:ext cx="1425236" cy="49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55"/>
              </a:lnTo>
              <a:lnTo>
                <a:pt x="1425236" y="247355"/>
              </a:lnTo>
              <a:lnTo>
                <a:pt x="1425236" y="494710"/>
              </a:lnTo>
            </a:path>
          </a:pathLst>
        </a:custGeom>
        <a:noFill/>
        <a:ln w="127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BEC50-DC04-4123-ABE0-80783BDC5888}">
      <dsp:nvSpPr>
        <dsp:cNvPr id="0" name=""/>
        <dsp:cNvSpPr/>
      </dsp:nvSpPr>
      <dsp:spPr>
        <a:xfrm>
          <a:off x="1452787" y="2851922"/>
          <a:ext cx="353364" cy="1083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651"/>
              </a:lnTo>
              <a:lnTo>
                <a:pt x="353364" y="1083651"/>
              </a:lnTo>
            </a:path>
          </a:pathLst>
        </a:custGeom>
        <a:noFill/>
        <a:ln w="127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0F359-0001-4F4C-8B66-05F038B2BEBA}">
      <dsp:nvSpPr>
        <dsp:cNvPr id="0" name=""/>
        <dsp:cNvSpPr/>
      </dsp:nvSpPr>
      <dsp:spPr>
        <a:xfrm>
          <a:off x="2395092" y="1179330"/>
          <a:ext cx="1425236" cy="494710"/>
        </a:xfrm>
        <a:custGeom>
          <a:avLst/>
          <a:gdLst/>
          <a:ahLst/>
          <a:cxnLst/>
          <a:rect l="0" t="0" r="0" b="0"/>
          <a:pathLst>
            <a:path>
              <a:moveTo>
                <a:pt x="1425236" y="0"/>
              </a:moveTo>
              <a:lnTo>
                <a:pt x="1425236" y="247355"/>
              </a:lnTo>
              <a:lnTo>
                <a:pt x="0" y="247355"/>
              </a:lnTo>
              <a:lnTo>
                <a:pt x="0" y="494710"/>
              </a:lnTo>
            </a:path>
          </a:pathLst>
        </a:custGeom>
        <a:noFill/>
        <a:ln w="127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1C931-BED3-40E2-B41A-D6057ED2A8D0}">
      <dsp:nvSpPr>
        <dsp:cNvPr id="0" name=""/>
        <dsp:cNvSpPr/>
      </dsp:nvSpPr>
      <dsp:spPr>
        <a:xfrm>
          <a:off x="2642448" y="1448"/>
          <a:ext cx="2355763" cy="1177881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Заключение</a:t>
          </a:r>
        </a:p>
      </dsp:txBody>
      <dsp:txXfrm>
        <a:off x="2642448" y="1448"/>
        <a:ext cx="2355763" cy="1177881"/>
      </dsp:txXfrm>
    </dsp:sp>
    <dsp:sp modelId="{96E9D017-9F28-4D6B-B6FE-1DC8F495E987}">
      <dsp:nvSpPr>
        <dsp:cNvPr id="0" name=""/>
        <dsp:cNvSpPr/>
      </dsp:nvSpPr>
      <dsp:spPr>
        <a:xfrm>
          <a:off x="1217211" y="1674040"/>
          <a:ext cx="2355763" cy="1177881"/>
        </a:xfrm>
        <a:prstGeom prst="rect">
          <a:avLst/>
        </a:prstGeom>
        <a:gradFill rotWithShape="0">
          <a:gsLst>
            <a:gs pos="0">
              <a:schemeClr val="accent3">
                <a:tint val="99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tint val="99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tint val="99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+ результаты</a:t>
          </a:r>
        </a:p>
      </dsp:txBody>
      <dsp:txXfrm>
        <a:off x="1217211" y="1674040"/>
        <a:ext cx="2355763" cy="1177881"/>
      </dsp:txXfrm>
    </dsp:sp>
    <dsp:sp modelId="{993ED7A4-617F-4EA2-A5F4-1A8A1ED308FD}">
      <dsp:nvSpPr>
        <dsp:cNvPr id="0" name=""/>
        <dsp:cNvSpPr/>
      </dsp:nvSpPr>
      <dsp:spPr>
        <a:xfrm>
          <a:off x="1806152" y="3346632"/>
          <a:ext cx="2355763" cy="1177881"/>
        </a:xfrm>
        <a:prstGeom prst="rect">
          <a:avLst/>
        </a:prstGeom>
        <a:gradFill rotWithShape="0">
          <a:gsLst>
            <a:gs pos="0">
              <a:schemeClr val="accent3">
                <a:tint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tint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tint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ВЫДАЧА СЕРТИФИКАТА</a:t>
          </a:r>
        </a:p>
      </dsp:txBody>
      <dsp:txXfrm>
        <a:off x="1806152" y="3346632"/>
        <a:ext cx="2355763" cy="1177881"/>
      </dsp:txXfrm>
    </dsp:sp>
    <dsp:sp modelId="{B380DC49-0CD7-4A82-98D0-0573E3FF4465}">
      <dsp:nvSpPr>
        <dsp:cNvPr id="0" name=""/>
        <dsp:cNvSpPr/>
      </dsp:nvSpPr>
      <dsp:spPr>
        <a:xfrm>
          <a:off x="4067684" y="1674040"/>
          <a:ext cx="2355763" cy="1177881"/>
        </a:xfrm>
        <a:prstGeom prst="rect">
          <a:avLst/>
        </a:prstGeom>
        <a:gradFill rotWithShape="0">
          <a:gsLst>
            <a:gs pos="0">
              <a:schemeClr val="accent3">
                <a:tint val="99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tint val="99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tint val="99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- Результаты</a:t>
          </a:r>
        </a:p>
      </dsp:txBody>
      <dsp:txXfrm>
        <a:off x="4067684" y="1674040"/>
        <a:ext cx="2355763" cy="1177881"/>
      </dsp:txXfrm>
    </dsp:sp>
    <dsp:sp modelId="{8FB75B76-CB7D-43AC-AAC1-3EB1B3F0B6ED}">
      <dsp:nvSpPr>
        <dsp:cNvPr id="0" name=""/>
        <dsp:cNvSpPr/>
      </dsp:nvSpPr>
      <dsp:spPr>
        <a:xfrm>
          <a:off x="4656625" y="3346632"/>
          <a:ext cx="2355763" cy="1177881"/>
        </a:xfrm>
        <a:prstGeom prst="rect">
          <a:avLst/>
        </a:prstGeom>
        <a:gradFill rotWithShape="0">
          <a:gsLst>
            <a:gs pos="0">
              <a:schemeClr val="accent3">
                <a:tint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tint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tint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ОТКАЗ В ВЫДАЧЕ СЕРТИФИКАТА</a:t>
          </a:r>
        </a:p>
      </dsp:txBody>
      <dsp:txXfrm>
        <a:off x="4656625" y="3346632"/>
        <a:ext cx="2355763" cy="11778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AC6B3-986E-4BC6-BC42-41C250407493}">
      <dsp:nvSpPr>
        <dsp:cNvPr id="0" name=""/>
        <dsp:cNvSpPr/>
      </dsp:nvSpPr>
      <dsp:spPr>
        <a:xfrm>
          <a:off x="0" y="751363"/>
          <a:ext cx="8229600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Достижение требуемого уровня качества</a:t>
          </a:r>
        </a:p>
      </dsp:txBody>
      <dsp:txXfrm>
        <a:off x="26930" y="778293"/>
        <a:ext cx="8175740" cy="497795"/>
      </dsp:txXfrm>
    </dsp:sp>
    <dsp:sp modelId="{8BC7B276-2ACD-45FA-9A64-897E89D14FBC}">
      <dsp:nvSpPr>
        <dsp:cNvPr id="0" name=""/>
        <dsp:cNvSpPr/>
      </dsp:nvSpPr>
      <dsp:spPr>
        <a:xfrm>
          <a:off x="0" y="1369258"/>
          <a:ext cx="8229600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Снижение рисков заказчика при вводе объекта  эксплуатацию</a:t>
          </a:r>
        </a:p>
      </dsp:txBody>
      <dsp:txXfrm>
        <a:off x="26930" y="1396188"/>
        <a:ext cx="8175740" cy="497795"/>
      </dsp:txXfrm>
    </dsp:sp>
    <dsp:sp modelId="{AF121216-BDFD-4622-BC04-A3A9C051A7D0}">
      <dsp:nvSpPr>
        <dsp:cNvPr id="0" name=""/>
        <dsp:cNvSpPr/>
      </dsp:nvSpPr>
      <dsp:spPr>
        <a:xfrm>
          <a:off x="0" y="1987153"/>
          <a:ext cx="8229600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Повышение безопасности ПП</a:t>
          </a:r>
        </a:p>
      </dsp:txBody>
      <dsp:txXfrm>
        <a:off x="26930" y="2014083"/>
        <a:ext cx="8175740" cy="497795"/>
      </dsp:txXfrm>
    </dsp:sp>
    <dsp:sp modelId="{F1378615-3644-4542-896D-7987EF027DB9}">
      <dsp:nvSpPr>
        <dsp:cNvPr id="0" name=""/>
        <dsp:cNvSpPr/>
      </dsp:nvSpPr>
      <dsp:spPr>
        <a:xfrm>
          <a:off x="0" y="2605049"/>
          <a:ext cx="8229600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Поиск рациональных технологических решений</a:t>
          </a:r>
        </a:p>
      </dsp:txBody>
      <dsp:txXfrm>
        <a:off x="26930" y="2631979"/>
        <a:ext cx="8175740" cy="497795"/>
      </dsp:txXfrm>
    </dsp:sp>
    <dsp:sp modelId="{03C3F6DD-0040-4852-9687-EF70DA638105}">
      <dsp:nvSpPr>
        <dsp:cNvPr id="0" name=""/>
        <dsp:cNvSpPr/>
      </dsp:nvSpPr>
      <dsp:spPr>
        <a:xfrm>
          <a:off x="0" y="3222944"/>
          <a:ext cx="8229600" cy="551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Удовлетворение потребностей рынка</a:t>
          </a:r>
        </a:p>
      </dsp:txBody>
      <dsp:txXfrm>
        <a:off x="26930" y="3249874"/>
        <a:ext cx="8175740" cy="497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C4F51-81F0-4598-A99B-956611C7C186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04E22-3AFE-4B35-AE38-C658B51E7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12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3D985-6958-4386-B7B0-E336E269756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6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F43B79-3A68-43D9-A5A5-922B0AEB2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1F5703-9411-471E-AAA1-BA51479F1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0BA85D-B8A4-4F93-A97D-713A1108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761418-2886-4579-AF06-501FFAFD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AE354A-A737-42B4-86F3-D83E8DC8F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73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9CED6-1E7D-4F3D-8E45-788B5869A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361EC4-7D13-400D-861D-32C481BBA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888C10-7EB8-4EAB-BDE7-D4627E50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13BFF9-B532-483E-8858-13F8C2A1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490DF1-2096-4DE9-BDDA-A7D035E1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59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85A2493-E2E9-48C7-A2F6-AB350225B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18BBAD-13E1-44B3-9745-31A16F6F7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95F78F-FF1C-449B-BB35-7B6B32BF6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EDF518-F64B-426D-B956-90BBA513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DF03FF-2DB3-466E-B53D-8576E947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72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2ECB3-4A37-4CD3-AE6A-E42EC8FCF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F55D94-31AB-4B82-BD52-20CCAD68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E99A48-0A14-4CD5-9E83-C5F2904C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EC9EE-424F-4D05-9A9A-A8BBAEA79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F21339-244E-4D9C-89E7-6B628481E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51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F76ED0-963A-4B6A-964E-CF64F56BE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DE9ADC-9528-4360-A529-435E6D177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21A858-1EBB-4133-865A-4DF5EDEA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9B7BD8-7D7A-47CA-9F53-F504B786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804A4E-B060-48E8-A633-160783F03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12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7D44E8-B144-42BB-80CB-219D0283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EBF912-8BEA-4F42-996A-F289E233B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FCD749-5435-4ACC-973A-32FD60A61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B4C289-54F8-4986-B7A6-99A9AAF0B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874665-D268-4A4F-9B1A-C1FE2A0C4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DA643C-B27F-4042-A7F1-2CDB8FA4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94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32312-20B8-4C7D-91A9-E441A0EB2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F5DC96-8900-4B66-A15B-8CB1E6B1C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06641C-FFA1-427B-97B9-BD2F5F297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872A2C-F119-4EF5-872C-9CB47695E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CF45CBD-CFA6-4F4B-9A5F-6EFCDC961E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42059B-8BB6-45BF-B226-3FF679BE3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280833-1CAB-4873-BD60-DA2F19EF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DE35F8-9DFA-43D4-888D-4EE5FD27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3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33C4F-5BC3-4C35-91CF-11EF3CDD0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47A607-C8A1-4117-A719-1C0BEF38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A2D526A-8EEB-4A30-B50B-1AE2076C2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2A35676-21B3-4D9B-B329-A11ECD21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67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343F914-7E5C-4B72-81EE-278BECB48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5706A6E-D0D3-4093-BA0C-F73535724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D4B85D-F1F4-4651-995B-8D32D0F55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84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8A69D-513C-4025-9B7E-CD89159E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ED28A8-A916-4D28-BE60-9A96CC039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F9A68EE-73A3-4401-B5F8-6AE73008E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1258FC-D9F4-4F59-95D8-3F906DFD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F39A41-36D1-49DA-B36C-FF645462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37D2C3-71BE-43A9-86EF-068620E4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53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299C4-4426-46CE-AE4A-761055010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BCFBFB-B4CF-4698-A180-1E4486B27D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B2D7A82-65A3-492A-BF09-449CBFEAA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3DABEF-75D2-4DF9-8804-EC7B75E0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9FF340-CC3E-4013-919D-DAB15585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17EA28-F7DF-4E90-9B17-D61300BC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54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2739D-5D6C-4409-BCFD-933B65BCF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4896DF-C83F-42AD-A808-DA0C26B1B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DE4F1A-D455-4D2B-BBD8-92F101B06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AF186-651A-4E2A-8D29-08EB623988EB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09472B-B3F2-4DBE-97D8-B52E12CF6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540264-9E85-4E83-8470-05535131C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BA696-3E3E-439D-9147-18739F76A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78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4D48BC-FCA2-4941-AB60-F04B4613F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63AF9202-5D31-4147-8DA6-FD342BB442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Сертификация ИТ-продуктов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2995FFE-90FC-459D-ABC1-7A5E59AC30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787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3A65E25-3C6E-481D-BA9B-6A177C099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79D60-1088-4892-9946-946553189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Документы, устанавливающие требования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C62C29C-A377-4BAA-9D11-60B2D947F4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54829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B16CDCE-CE16-4755-A73F-59F7001683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0179886">
            <a:off x="5137979" y="2247078"/>
            <a:ext cx="3465225" cy="115730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4B08F5C-2D66-4E18-A8D6-AC11A536BA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9731227">
            <a:off x="5348004" y="4577466"/>
            <a:ext cx="25050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600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2B23C0E-10F3-4C14-AC70-22CAF2C95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388E24-F1C9-48C8-BECB-C3193752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231F20"/>
                </a:solidFill>
                <a:latin typeface="+mn-lt"/>
              </a:rPr>
              <a:t>Потенциаль­ные угрозы качеству в процессе производства программных продуктов 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931DC4-E17A-4CC3-9DE0-733D1E4AE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9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Низкое технологическое качество производства компонентов и комплекса программ</a:t>
            </a:r>
            <a:endParaRPr lang="ru-RU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9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Недостаточно эффективные средства защиты информацион­ных и программных ресурсов</a:t>
            </a:r>
            <a:endParaRPr lang="ru-RU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9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Несоответствие реальных и  декларируемых функциональных характеристик разрабатываемых компонентов и  комплексов программ</a:t>
            </a:r>
            <a:endParaRPr lang="ru-RU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9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Несоответствие требованиям стандартов, влекущее за собой невозможность взаимодействия, совершенствования и  развития систем</a:t>
            </a:r>
            <a:endParaRPr lang="ru-RU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9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Реализованные алгоритмы обработки информации (неспособны обеспечить в  течение жизненного цикла ПС надежное и  своевременное представление полной, безошибочной, актуальной и конфиденциальной информации для функционального использования)</a:t>
            </a:r>
            <a:endParaRPr lang="ru-RU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20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EA8654-346D-494D-93D2-51C3F8AA0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625498-5E9C-48AA-BC86-ABC3B543B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231F20"/>
                </a:solidFill>
                <a:latin typeface="+mn-lt"/>
              </a:rPr>
              <a:t>Потенциаль­ные угрозы качеству в процессе эксплуатации программных продуктов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BB375C-396C-452A-8336-AEF235B6A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just"/>
            <a:r>
              <a:rPr lang="ru-RU" sz="1800" dirty="0">
                <a:solidFill>
                  <a:srgbClr val="231F20"/>
                </a:solidFill>
              </a:rPr>
              <a:t>Сбои и  отказы технических средств и  программного продук­та, длительное время восстановления функционирования си­стем</a:t>
            </a:r>
          </a:p>
          <a:p>
            <a:pPr algn="just"/>
            <a:r>
              <a:rPr lang="ru-RU" sz="1800" dirty="0">
                <a:solidFill>
                  <a:srgbClr val="231F20"/>
                </a:solidFill>
              </a:rPr>
              <a:t>Ухудшения реальных вероятностно-временных характеристик функционирования систем и средств</a:t>
            </a:r>
          </a:p>
          <a:p>
            <a:pPr algn="just"/>
            <a:r>
              <a:rPr lang="ru-RU" sz="1800" dirty="0">
                <a:solidFill>
                  <a:srgbClr val="231F20"/>
                </a:solidFill>
              </a:rPr>
              <a:t>Ошибки и  неадекватные действия обслуживающего персонала и  пользователей программного продукта при подготовке и  ис­пользовании информации, выполнении технологических опе­раций</a:t>
            </a:r>
          </a:p>
          <a:p>
            <a:pPr algn="just"/>
            <a:r>
              <a:rPr lang="ru-RU" sz="1800" dirty="0">
                <a:solidFill>
                  <a:srgbClr val="231F20"/>
                </a:solidFill>
              </a:rPr>
              <a:t>Несанкционированный доступ пользователей к системе, ее ин­формационным и программным ресурсам</a:t>
            </a:r>
          </a:p>
          <a:p>
            <a:pPr algn="just"/>
            <a:r>
              <a:rPr lang="ru-RU" sz="1800" dirty="0">
                <a:solidFill>
                  <a:srgbClr val="231F20"/>
                </a:solidFill>
              </a:rPr>
              <a:t>Проникновения и  активизации компьютерной вирусной ин­фекции</a:t>
            </a:r>
          </a:p>
          <a:p>
            <a:pPr algn="just"/>
            <a:r>
              <a:rPr lang="ru-RU" sz="1800" dirty="0">
                <a:solidFill>
                  <a:srgbClr val="231F20"/>
                </a:solidFill>
              </a:rPr>
              <a:t>Уничтожения, разрушения или хищения средств обработки ин­формации, оригиналов и  дубликатов носителей информации программных или аппаратных ключей и  средств защиты ин­формации</a:t>
            </a:r>
          </a:p>
          <a:p>
            <a:pPr algn="just"/>
            <a:r>
              <a:rPr lang="ru-RU" sz="1800" dirty="0">
                <a:solidFill>
                  <a:srgbClr val="231F20"/>
                </a:solidFill>
              </a:rPr>
              <a:t>Перехват информации, навязывание заведомо недостоверной информации, умышленные перегрузки каналов связи и вычис­лительных ресурсов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86156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6049E33-64A6-4F78-8C99-4A9D4531A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91648-FDB1-4D01-BD56-3400D5D3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>
                <a:solidFill>
                  <a:srgbClr val="231F20"/>
                </a:solidFill>
                <a:latin typeface="+mn-lt"/>
              </a:rPr>
              <a:t>Следствиями угроз качеству функционирования и  безопасности программного продукта</a:t>
            </a:r>
            <a:endParaRPr lang="ru-RU" sz="3000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85259A-12AC-4053-A80D-B1730A998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Отказ от адекватного выполнения функции согласно штатному режиму функционирования комплексом программ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Выполнение программным продуктом непредусмотренных действий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Блокировка доступа к информационным и программным ресурсам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Недопустимое ухудшение вероятностно-временных характеристик функционирования ПС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Разрушение технических средств, нарушение целостности и сохранности программных ресурсов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31F2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Уничтожение, искажение, подмена, ухудшение уровня полноты, достоверности и конфиденциальности информационных ресурсов и программного продукта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35637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175F61-654F-422D-8300-B90C3620F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45EC0-281A-42CD-8DF6-8AD638EEE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испытаний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C2FF983-11F5-4064-8700-E56509F28A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5087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B91EE0F-0308-40BC-92C7-CF2E4C067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DDFC5B-ADBB-48A4-836A-2A5A98D6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effectLst/>
                <a:latin typeface="+mn-lt"/>
              </a:rPr>
              <a:t>Приоритетные цели сертификации</a:t>
            </a:r>
            <a:endParaRPr lang="ru-RU" dirty="0">
              <a:latin typeface="+mn-lt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81A994B-F75C-4631-9DE8-817609862D9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868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9D627-8DDB-488B-9B63-21E447A1C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Содержание лекций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346476-831F-4660-818E-0A2A9DAC8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sz="2800" dirty="0"/>
          </a:p>
          <a:p>
            <a:r>
              <a:rPr lang="ru-RU" sz="2800" dirty="0"/>
              <a:t>Сертификация соответствия.</a:t>
            </a:r>
          </a:p>
          <a:p>
            <a:r>
              <a:rPr lang="ru-RU" sz="2800" dirty="0"/>
              <a:t>Исходные документы для сертификации. </a:t>
            </a:r>
          </a:p>
          <a:p>
            <a:r>
              <a:rPr lang="ru-RU" sz="2800" dirty="0"/>
              <a:t>Базовые компоненты методологии сертификации.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74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CF9848-87F4-43A3-8776-34D7730ED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5603E5-E53D-406D-81C9-2C275A365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dirty="0">
                <a:solidFill>
                  <a:srgbClr val="231F20"/>
                </a:solidFill>
                <a:latin typeface="+mn-lt"/>
              </a:rPr>
              <a:t>ISO/</a:t>
            </a:r>
            <a:r>
              <a:rPr lang="ru-RU" sz="2600" dirty="0" err="1">
                <a:solidFill>
                  <a:srgbClr val="231F20"/>
                </a:solidFill>
                <a:latin typeface="+mn-lt"/>
              </a:rPr>
              <a:t>IEC</a:t>
            </a:r>
            <a:r>
              <a:rPr lang="ru-RU" sz="2600" dirty="0">
                <a:solidFill>
                  <a:srgbClr val="231F20"/>
                </a:solidFill>
                <a:latin typeface="+mn-lt"/>
              </a:rPr>
              <a:t> 1700:2012 «Общие термины и определения</a:t>
            </a:r>
            <a:br>
              <a:rPr lang="ru-RU" sz="2600" dirty="0">
                <a:solidFill>
                  <a:srgbClr val="231F20"/>
                </a:solidFill>
                <a:latin typeface="+mn-lt"/>
              </a:rPr>
            </a:br>
            <a:r>
              <a:rPr lang="ru-RU" sz="2600" dirty="0">
                <a:solidFill>
                  <a:srgbClr val="231F20"/>
                </a:solidFill>
                <a:latin typeface="+mn-lt"/>
              </a:rPr>
              <a:t>в области стандартизации и смежных видов деятельности»</a:t>
            </a:r>
            <a:endParaRPr lang="ru-RU" sz="2600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ABFA31-892D-4517-8795-181F9B94B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rgbClr val="231F20"/>
                </a:solidFill>
              </a:rPr>
              <a:t>Действие </a:t>
            </a:r>
            <a:r>
              <a:rPr lang="ru-RU" sz="2400" b="1" dirty="0">
                <a:solidFill>
                  <a:srgbClr val="231F20"/>
                </a:solidFill>
              </a:rPr>
              <a:t>третьей стороны</a:t>
            </a:r>
            <a:r>
              <a:rPr lang="ru-RU" sz="2400" dirty="0">
                <a:solidFill>
                  <a:srgbClr val="231F20"/>
                </a:solidFill>
              </a:rPr>
              <a:t>, доказывающее, что обеспечивается необходимая уверенность в  том, что должным образом идентифицированная продукция, процесс или услуга соответствует </a:t>
            </a:r>
            <a:r>
              <a:rPr lang="ru-RU" sz="2400" b="1" dirty="0">
                <a:solidFill>
                  <a:srgbClr val="231F20"/>
                </a:solidFill>
              </a:rPr>
              <a:t>конкретному стандарту </a:t>
            </a:r>
            <a:r>
              <a:rPr lang="ru-RU" sz="2400" dirty="0">
                <a:solidFill>
                  <a:srgbClr val="231F20"/>
                </a:solidFill>
              </a:rPr>
              <a:t>или дру­гому нормативному документу</a:t>
            </a:r>
          </a:p>
          <a:p>
            <a:pPr algn="just"/>
            <a:endParaRPr lang="ru-RU" sz="2400" dirty="0">
              <a:solidFill>
                <a:srgbClr val="231F20"/>
              </a:solidFill>
            </a:endParaRPr>
          </a:p>
          <a:p>
            <a:endParaRPr lang="ru-RU" sz="2400" dirty="0"/>
          </a:p>
        </p:txBody>
      </p:sp>
      <p:pic>
        <p:nvPicPr>
          <p:cNvPr id="7" name="Рисунок 6" descr="Группа людей">
            <a:extLst>
              <a:ext uri="{FF2B5EF4-FFF2-40B4-BE49-F238E27FC236}">
                <a16:creationId xmlns:a16="http://schemas.microsoft.com/office/drawing/2014/main" id="{D3416136-D3F0-4E20-BEA4-7933EB9761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39554" y="3654871"/>
            <a:ext cx="914400" cy="914400"/>
          </a:xfrm>
          <a:prstGeom prst="rect">
            <a:avLst/>
          </a:prstGeom>
        </p:spPr>
      </p:pic>
      <p:pic>
        <p:nvPicPr>
          <p:cNvPr id="9" name="Рисунок 8" descr="Мужчина с коляской">
            <a:extLst>
              <a:ext uri="{FF2B5EF4-FFF2-40B4-BE49-F238E27FC236}">
                <a16:creationId xmlns:a16="http://schemas.microsoft.com/office/drawing/2014/main" id="{E7F45E21-5F6E-431C-97E9-B55D23A7A8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79912" y="4727247"/>
            <a:ext cx="914400" cy="914400"/>
          </a:xfrm>
          <a:prstGeom prst="rect">
            <a:avLst/>
          </a:prstGeom>
        </p:spPr>
      </p:pic>
      <p:pic>
        <p:nvPicPr>
          <p:cNvPr id="11" name="Рисунок 10" descr="Преподаватель">
            <a:extLst>
              <a:ext uri="{FF2B5EF4-FFF2-40B4-BE49-F238E27FC236}">
                <a16:creationId xmlns:a16="http://schemas.microsoft.com/office/drawing/2014/main" id="{941F22FD-4DB6-480E-9C50-A10D6AFE1F7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70741" y="3606745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DA43904-C316-4EE9-9D35-B4B5E250C1D8}"/>
              </a:ext>
            </a:extLst>
          </p:cNvPr>
          <p:cNvSpPr txBox="1"/>
          <p:nvPr/>
        </p:nvSpPr>
        <p:spPr>
          <a:xfrm>
            <a:off x="1780441" y="455774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Производитель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C595EE-CAB5-4399-8A45-C1CA15765935}"/>
              </a:ext>
            </a:extLst>
          </p:cNvPr>
          <p:cNvSpPr txBox="1"/>
          <p:nvPr/>
        </p:nvSpPr>
        <p:spPr>
          <a:xfrm>
            <a:off x="3635896" y="565755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Потребитель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B291E9-03C0-49E7-895E-EC56807A645A}"/>
              </a:ext>
            </a:extLst>
          </p:cNvPr>
          <p:cNvSpPr txBox="1"/>
          <p:nvPr/>
        </p:nvSpPr>
        <p:spPr>
          <a:xfrm>
            <a:off x="4739877" y="455774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Орган по сертификации</a:t>
            </a:r>
          </a:p>
        </p:txBody>
      </p:sp>
      <p:pic>
        <p:nvPicPr>
          <p:cNvPr id="20" name="Рисунок 19" descr="Диплом">
            <a:extLst>
              <a:ext uri="{FF2B5EF4-FFF2-40B4-BE49-F238E27FC236}">
                <a16:creationId xmlns:a16="http://schemas.microsoft.com/office/drawing/2014/main" id="{B0CCBA36-B0F6-4EEF-96C3-B355462B184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456780" y="3661941"/>
            <a:ext cx="914400" cy="914400"/>
          </a:xfrm>
          <a:prstGeom prst="rect">
            <a:avLst/>
          </a:prstGeom>
        </p:spPr>
      </p:pic>
      <p:pic>
        <p:nvPicPr>
          <p:cNvPr id="22" name="Рисунок 21" descr="Галочка на щите">
            <a:extLst>
              <a:ext uri="{FF2B5EF4-FFF2-40B4-BE49-F238E27FC236}">
                <a16:creationId xmlns:a16="http://schemas.microsoft.com/office/drawing/2014/main" id="{10990689-84D2-45F3-88F1-D2538A323FA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32158" y="4942988"/>
            <a:ext cx="914400" cy="914400"/>
          </a:xfrm>
          <a:prstGeom prst="rect">
            <a:avLst/>
          </a:prstGeom>
        </p:spPr>
      </p:pic>
      <p:pic>
        <p:nvPicPr>
          <p:cNvPr id="24" name="Рисунок 23" descr="Оценка &quot;3 звездочки&quot;">
            <a:extLst>
              <a:ext uri="{FF2B5EF4-FFF2-40B4-BE49-F238E27FC236}">
                <a16:creationId xmlns:a16="http://schemas.microsoft.com/office/drawing/2014/main" id="{B09AED1C-CB82-49BB-B413-78C7EDA99DE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890318" y="4870580"/>
            <a:ext cx="914400" cy="914400"/>
          </a:xfrm>
          <a:prstGeom prst="rect">
            <a:avLst/>
          </a:prstGeom>
        </p:spPr>
      </p:pic>
      <p:pic>
        <p:nvPicPr>
          <p:cNvPr id="26" name="Рисунок 25" descr="Доллар">
            <a:extLst>
              <a:ext uri="{FF2B5EF4-FFF2-40B4-BE49-F238E27FC236}">
                <a16:creationId xmlns:a16="http://schemas.microsoft.com/office/drawing/2014/main" id="{CAB624E2-E431-45E1-89FC-A27A7A700F5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634716" y="4904759"/>
            <a:ext cx="914400" cy="914400"/>
          </a:xfrm>
          <a:prstGeom prst="rect">
            <a:avLst/>
          </a:prstGeom>
        </p:spPr>
      </p:pic>
      <p:pic>
        <p:nvPicPr>
          <p:cNvPr id="28" name="Рисунок 27" descr="Конкуренция">
            <a:extLst>
              <a:ext uri="{FF2B5EF4-FFF2-40B4-BE49-F238E27FC236}">
                <a16:creationId xmlns:a16="http://schemas.microsoft.com/office/drawing/2014/main" id="{DFC708F0-7851-4B1C-B66C-0A0597FAC4DB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549116" y="489644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72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68770C-1D09-493A-878B-4D674C2C1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0D325-3119-427A-9534-5FC78A6D7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сертификации</a:t>
            </a:r>
            <a:r>
              <a:rPr lang="en-US" dirty="0"/>
              <a:t> </a:t>
            </a:r>
            <a:r>
              <a:rPr lang="ru-RU" dirty="0"/>
              <a:t>СМК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415C95-4594-4B94-85CD-9A18A754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2"/>
            <a:ext cx="8229600" cy="4525963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dirty="0">
                <a:solidFill>
                  <a:srgbClr val="231F20"/>
                </a:solidFill>
                <a:latin typeface="Times" panose="02020603050405020304" pitchFamily="18" charset="0"/>
              </a:rPr>
              <a:t>Определение </a:t>
            </a:r>
            <a:r>
              <a:rPr lang="ru-RU" sz="2400" b="1" dirty="0">
                <a:solidFill>
                  <a:srgbClr val="231F20"/>
                </a:solidFill>
                <a:latin typeface="Times" panose="02020603050405020304" pitchFamily="18" charset="0"/>
              </a:rPr>
              <a:t>соответствия</a:t>
            </a:r>
            <a:r>
              <a:rPr lang="ru-RU" sz="2400" dirty="0">
                <a:solidFill>
                  <a:srgbClr val="231F20"/>
                </a:solidFill>
                <a:latin typeface="Times" panose="02020603050405020304" pitchFamily="18" charset="0"/>
              </a:rPr>
              <a:t> или несоответствия элементов си­стемы качества установленным требованиям производства</a:t>
            </a:r>
          </a:p>
          <a:p>
            <a:pPr algn="just"/>
            <a:r>
              <a:rPr lang="ru-RU" sz="2400" dirty="0">
                <a:solidFill>
                  <a:srgbClr val="231F20"/>
                </a:solidFill>
                <a:latin typeface="Times" panose="02020603050405020304" pitchFamily="18" charset="0"/>
              </a:rPr>
              <a:t>Определение </a:t>
            </a:r>
            <a:r>
              <a:rPr lang="ru-RU" sz="2400" b="1" dirty="0">
                <a:solidFill>
                  <a:srgbClr val="231F20"/>
                </a:solidFill>
                <a:latin typeface="Times" panose="02020603050405020304" pitchFamily="18" charset="0"/>
              </a:rPr>
              <a:t>эффективности</a:t>
            </a:r>
            <a:r>
              <a:rPr lang="ru-RU" sz="2400" dirty="0">
                <a:solidFill>
                  <a:srgbClr val="231F20"/>
                </a:solidFill>
                <a:latin typeface="Times" panose="02020603050405020304" pitchFamily="18" charset="0"/>
              </a:rPr>
              <a:t> внедренной системы качества предприятия с точки зрения соответствия поставленным целям для обеспечения качества продукции</a:t>
            </a:r>
          </a:p>
          <a:p>
            <a:pPr algn="just"/>
            <a:r>
              <a:rPr lang="ru-RU" sz="2400" dirty="0">
                <a:solidFill>
                  <a:srgbClr val="231F20"/>
                </a:solidFill>
                <a:latin typeface="Times" panose="02020603050405020304" pitchFamily="18" charset="0"/>
              </a:rPr>
              <a:t>Обеспечение возможности улучшения предприятием своей си­стемы качества</a:t>
            </a:r>
          </a:p>
          <a:p>
            <a:pPr algn="just"/>
            <a:r>
              <a:rPr lang="ru-RU" sz="2400" dirty="0">
                <a:solidFill>
                  <a:srgbClr val="231F20"/>
                </a:solidFill>
                <a:latin typeface="Times" panose="02020603050405020304" pitchFamily="18" charset="0"/>
              </a:rPr>
              <a:t>Определение </a:t>
            </a:r>
            <a:r>
              <a:rPr lang="ru-RU" sz="2400" b="1" dirty="0">
                <a:solidFill>
                  <a:srgbClr val="231F20"/>
                </a:solidFill>
                <a:latin typeface="Times" panose="02020603050405020304" pitchFamily="18" charset="0"/>
              </a:rPr>
              <a:t>соответствия</a:t>
            </a:r>
            <a:r>
              <a:rPr lang="ru-RU" sz="2400" dirty="0">
                <a:solidFill>
                  <a:srgbClr val="231F20"/>
                </a:solidFill>
                <a:latin typeface="Times" panose="02020603050405020304" pitchFamily="18" charset="0"/>
              </a:rPr>
              <a:t> системы качества производства ре­гламентирующим требованиям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777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BDE1E7F-CA7D-4577-BCEB-047B2DF67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B3905-FB4A-4FC9-985D-098513A0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Компоненты методологии сертификации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879B4EA-EF20-4DAF-83BE-DE0A2C7DAD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229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617D18-F26A-4957-A52B-774E51089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B3905-FB4A-4FC9-985D-098513A0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сертификации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0080510-3BE9-4AB5-85AC-03FCA0A031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037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0B6EE3A-394B-4153-A819-3D6A02B46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E0FF0-0C2E-44DE-8397-D84F6082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Затраты на проведение сертификации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CADAFC0-EFDE-4AFD-B299-3E5428C839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7BC66D9-DFB5-44CF-8EEF-AF1455A2AB69}"/>
              </a:ext>
            </a:extLst>
          </p:cNvPr>
          <p:cNvSpPr txBox="1"/>
          <p:nvPr/>
        </p:nvSpPr>
        <p:spPr>
          <a:xfrm>
            <a:off x="2416213" y="4796137"/>
            <a:ext cx="46341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231F20"/>
                </a:solidFill>
              </a:rPr>
              <a:t>Результаты сертификации должны оправдывать затраты на ее проведение</a:t>
            </a:r>
          </a:p>
        </p:txBody>
      </p:sp>
    </p:spTree>
    <p:extLst>
      <p:ext uri="{BB962C8B-B14F-4D97-AF65-F5344CB8AC3E}">
        <p14:creationId xmlns:p14="http://schemas.microsoft.com/office/powerpoint/2010/main" val="3836410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7EEA761-3BF5-4202-ABA3-12C5F59DE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110E9-D558-434E-8B90-7A871BE08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Сертификация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55E72862-005F-4597-81DF-AA3A708CE1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r>
              <a:rPr lang="ru-RU" dirty="0"/>
              <a:t>Обязательная (безопасность)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727557F-FDAC-4CEE-A4B5-FB5C589F279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Текст 7">
            <a:extLst>
              <a:ext uri="{FF2B5EF4-FFF2-40B4-BE49-F238E27FC236}">
                <a16:creationId xmlns:a16="http://schemas.microsoft.com/office/drawing/2014/main" id="{23EE8650-E53C-4582-9FB5-3BDBB3027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Добровольная (конкурентоспособность)</a:t>
            </a: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7E4ED1DE-26F4-4FBA-96D8-CF56A4D23AC8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4645027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96554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4F79482-92C8-4245-9C9F-FA572B3A4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" y="0"/>
            <a:ext cx="9125262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5D3E36-FBAE-48D2-868C-588746B4F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Документы по сертификации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82AAF62-88EF-4AC3-BADF-F53571D076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9253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546</Words>
  <Application>Microsoft Office PowerPoint</Application>
  <PresentationFormat>Экран (4:3)</PresentationFormat>
  <Paragraphs>90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</vt:lpstr>
      <vt:lpstr>Тема Office</vt:lpstr>
      <vt:lpstr>Сертификация ИТ-продуктов</vt:lpstr>
      <vt:lpstr>Содержание лекций</vt:lpstr>
      <vt:lpstr>ISO/IEC 1700:2012 «Общие термины и определения в области стандартизации и смежных видов деятельности»</vt:lpstr>
      <vt:lpstr>Цели сертификации СМК</vt:lpstr>
      <vt:lpstr>Компоненты методологии сертификации</vt:lpstr>
      <vt:lpstr>Цели сертификации</vt:lpstr>
      <vt:lpstr>Затраты на проведение сертификации</vt:lpstr>
      <vt:lpstr>Сертификация</vt:lpstr>
      <vt:lpstr>Документы по сертификации</vt:lpstr>
      <vt:lpstr>Документы, устанавливающие требования</vt:lpstr>
      <vt:lpstr>Потенциаль­ные угрозы качеству в процессе производства программных продуктов </vt:lpstr>
      <vt:lpstr>Потенциаль­ные угрозы качеству в процессе эксплуатации программных продуктов </vt:lpstr>
      <vt:lpstr>Следствиями угроз качеству функционирования и  безопасности программного продукта</vt:lpstr>
      <vt:lpstr>Результаты испытаний</vt:lpstr>
      <vt:lpstr>Приоритетные цели сертификации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Сертификация ПС и ИС</dc:title>
  <dc:creator>613</dc:creator>
  <cp:lastModifiedBy>Lenovo</cp:lastModifiedBy>
  <cp:revision>3</cp:revision>
  <dcterms:created xsi:type="dcterms:W3CDTF">2021-07-07T05:45:09Z</dcterms:created>
  <dcterms:modified xsi:type="dcterms:W3CDTF">2024-03-22T14:19:47Z</dcterms:modified>
</cp:coreProperties>
</file>