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87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8" r:id="rId27"/>
    <p:sldId id="289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5162E-60B0-4C79-9271-ACF96263070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FA0BBA-80B0-4165-9365-BDC0E64B1A27}">
      <dgm:prSet phldrT="[Текст]" custT="1"/>
      <dgm:spPr/>
      <dgm:t>
        <a:bodyPr/>
        <a:lstStyle/>
        <a:p>
          <a:r>
            <a:rPr lang="ru-RU" sz="2000" b="0" i="0" dirty="0"/>
            <a:t>Документация обеспечивает «общее пространство» проекта.</a:t>
          </a:r>
          <a:endParaRPr lang="ru-RU" sz="2000" dirty="0"/>
        </a:p>
      </dgm:t>
    </dgm:pt>
    <dgm:pt modelId="{A48F2CE1-EC22-4235-872F-25CED78600F9}" type="parTrans" cxnId="{46DB5B07-63C8-496B-B007-5D6A08168D07}">
      <dgm:prSet/>
      <dgm:spPr/>
      <dgm:t>
        <a:bodyPr/>
        <a:lstStyle/>
        <a:p>
          <a:endParaRPr lang="ru-RU"/>
        </a:p>
      </dgm:t>
    </dgm:pt>
    <dgm:pt modelId="{730A7D53-48CE-4966-B653-7CB00A34438A}" type="sibTrans" cxnId="{46DB5B07-63C8-496B-B007-5D6A08168D07}">
      <dgm:prSet/>
      <dgm:spPr/>
      <dgm:t>
        <a:bodyPr/>
        <a:lstStyle/>
        <a:p>
          <a:endParaRPr lang="ru-RU"/>
        </a:p>
      </dgm:t>
    </dgm:pt>
    <dgm:pt modelId="{6B7044A8-4F8C-45A0-A6B4-9111239ECF02}">
      <dgm:prSet phldrT="[Текст]" custT="1"/>
      <dgm:spPr/>
      <dgm:t>
        <a:bodyPr/>
        <a:lstStyle/>
        <a:p>
          <a:r>
            <a:rPr lang="ru-RU" sz="2000" b="0" i="0" dirty="0"/>
            <a:t>Команда говорит «на одном языке»</a:t>
          </a:r>
          <a:endParaRPr lang="ru-RU" sz="2000" dirty="0"/>
        </a:p>
      </dgm:t>
    </dgm:pt>
    <dgm:pt modelId="{F497D861-8F69-447A-9616-CA373DFC91B9}" type="parTrans" cxnId="{3E37A280-AEA6-47C6-88CF-FC87283C52E9}">
      <dgm:prSet/>
      <dgm:spPr/>
      <dgm:t>
        <a:bodyPr/>
        <a:lstStyle/>
        <a:p>
          <a:endParaRPr lang="ru-RU"/>
        </a:p>
      </dgm:t>
    </dgm:pt>
    <dgm:pt modelId="{76E0B6AB-63C8-44F7-A3D5-653A583C7964}" type="sibTrans" cxnId="{3E37A280-AEA6-47C6-88CF-FC87283C52E9}">
      <dgm:prSet/>
      <dgm:spPr/>
      <dgm:t>
        <a:bodyPr/>
        <a:lstStyle/>
        <a:p>
          <a:endParaRPr lang="ru-RU"/>
        </a:p>
      </dgm:t>
    </dgm:pt>
    <dgm:pt modelId="{6ABA50E8-C199-4DBD-87A9-D0D2E694ECC8}">
      <dgm:prSet phldrT="[Текст]" custT="1"/>
      <dgm:spPr/>
      <dgm:t>
        <a:bodyPr/>
        <a:lstStyle/>
        <a:p>
          <a:r>
            <a:rPr lang="ru-RU" sz="2000" b="0" i="0" dirty="0"/>
            <a:t>Только тщательно описанные требования могут быть проверены на полноту и непротиворечивость</a:t>
          </a:r>
          <a:endParaRPr lang="ru-RU" sz="2000" dirty="0"/>
        </a:p>
      </dgm:t>
    </dgm:pt>
    <dgm:pt modelId="{AD39BC61-4FC9-491A-8C45-20ACE554E333}" type="parTrans" cxnId="{CD04E119-29A8-496C-8FBE-544DFE2E03D5}">
      <dgm:prSet/>
      <dgm:spPr/>
      <dgm:t>
        <a:bodyPr/>
        <a:lstStyle/>
        <a:p>
          <a:endParaRPr lang="ru-RU"/>
        </a:p>
      </dgm:t>
    </dgm:pt>
    <dgm:pt modelId="{945970C4-BB84-4C14-935E-44A96503FE93}" type="sibTrans" cxnId="{CD04E119-29A8-496C-8FBE-544DFE2E03D5}">
      <dgm:prSet/>
      <dgm:spPr/>
      <dgm:t>
        <a:bodyPr/>
        <a:lstStyle/>
        <a:p>
          <a:endParaRPr lang="ru-RU"/>
        </a:p>
      </dgm:t>
    </dgm:pt>
    <dgm:pt modelId="{A1D3334D-15D5-4FEF-B99D-0A9BAEBCCD66}">
      <dgm:prSet phldrT="[Текст]"/>
      <dgm:spPr/>
      <dgm:t>
        <a:bodyPr/>
        <a:lstStyle/>
        <a:p>
          <a:r>
            <a:rPr lang="ru-RU" b="0" i="0" dirty="0"/>
            <a:t>Документирование позволяет четко разграничить зоны ответственности между участниками проекта.</a:t>
          </a:r>
          <a:endParaRPr lang="ru-RU" dirty="0"/>
        </a:p>
      </dgm:t>
    </dgm:pt>
    <dgm:pt modelId="{CED78363-DD59-4882-8640-9B13B3DF6262}" type="parTrans" cxnId="{02377ADE-8721-4350-8C24-219413CE48D1}">
      <dgm:prSet/>
      <dgm:spPr/>
      <dgm:t>
        <a:bodyPr/>
        <a:lstStyle/>
        <a:p>
          <a:endParaRPr lang="ru-RU"/>
        </a:p>
      </dgm:t>
    </dgm:pt>
    <dgm:pt modelId="{70CA64F9-9389-4424-89C8-8F9D87F3E412}" type="sibTrans" cxnId="{02377ADE-8721-4350-8C24-219413CE48D1}">
      <dgm:prSet/>
      <dgm:spPr/>
      <dgm:t>
        <a:bodyPr/>
        <a:lstStyle/>
        <a:p>
          <a:endParaRPr lang="ru-RU"/>
        </a:p>
      </dgm:t>
    </dgm:pt>
    <dgm:pt modelId="{26015419-0FAF-4087-AC5C-0C244310D2A9}" type="pres">
      <dgm:prSet presAssocID="{DBE5162E-60B0-4C79-9271-ACF962630708}" presName="matrix" presStyleCnt="0">
        <dgm:presLayoutVars>
          <dgm:chMax val="1"/>
          <dgm:dir/>
          <dgm:resizeHandles val="exact"/>
        </dgm:presLayoutVars>
      </dgm:prSet>
      <dgm:spPr/>
    </dgm:pt>
    <dgm:pt modelId="{8B551EA9-1988-4283-A096-2762CE5F2792}" type="pres">
      <dgm:prSet presAssocID="{DBE5162E-60B0-4C79-9271-ACF962630708}" presName="diamond" presStyleLbl="bgShp" presStyleIdx="0" presStyleCnt="1"/>
      <dgm:spPr/>
    </dgm:pt>
    <dgm:pt modelId="{6F5EF433-298F-4898-A996-B99FA2A750B0}" type="pres">
      <dgm:prSet presAssocID="{DBE5162E-60B0-4C79-9271-ACF96263070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89B45A8-F8D9-4357-81B6-5F1026583653}" type="pres">
      <dgm:prSet presAssocID="{DBE5162E-60B0-4C79-9271-ACF96263070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290F208-F2F4-4009-9481-528C1A35895F}" type="pres">
      <dgm:prSet presAssocID="{DBE5162E-60B0-4C79-9271-ACF962630708}" presName="quad3" presStyleLbl="node1" presStyleIdx="2" presStyleCnt="4" custScaleX="104798">
        <dgm:presLayoutVars>
          <dgm:chMax val="0"/>
          <dgm:chPref val="0"/>
          <dgm:bulletEnabled val="1"/>
        </dgm:presLayoutVars>
      </dgm:prSet>
      <dgm:spPr/>
    </dgm:pt>
    <dgm:pt modelId="{D330E715-14E8-46E7-BC9B-DBB73676A361}" type="pres">
      <dgm:prSet presAssocID="{DBE5162E-60B0-4C79-9271-ACF96263070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6DB5B07-63C8-496B-B007-5D6A08168D07}" srcId="{DBE5162E-60B0-4C79-9271-ACF962630708}" destId="{D7FA0BBA-80B0-4165-9365-BDC0E64B1A27}" srcOrd="0" destOrd="0" parTransId="{A48F2CE1-EC22-4235-872F-25CED78600F9}" sibTransId="{730A7D53-48CE-4966-B653-7CB00A34438A}"/>
    <dgm:cxn modelId="{CD04E119-29A8-496C-8FBE-544DFE2E03D5}" srcId="{DBE5162E-60B0-4C79-9271-ACF962630708}" destId="{6ABA50E8-C199-4DBD-87A9-D0D2E694ECC8}" srcOrd="2" destOrd="0" parTransId="{AD39BC61-4FC9-491A-8C45-20ACE554E333}" sibTransId="{945970C4-BB84-4C14-935E-44A96503FE93}"/>
    <dgm:cxn modelId="{1A120747-D764-48FE-A9A1-20A7F451C089}" type="presOf" srcId="{6ABA50E8-C199-4DBD-87A9-D0D2E694ECC8}" destId="{3290F208-F2F4-4009-9481-528C1A35895F}" srcOrd="0" destOrd="0" presId="urn:microsoft.com/office/officeart/2005/8/layout/matrix3"/>
    <dgm:cxn modelId="{3E37A280-AEA6-47C6-88CF-FC87283C52E9}" srcId="{DBE5162E-60B0-4C79-9271-ACF962630708}" destId="{6B7044A8-4F8C-45A0-A6B4-9111239ECF02}" srcOrd="1" destOrd="0" parTransId="{F497D861-8F69-447A-9616-CA373DFC91B9}" sibTransId="{76E0B6AB-63C8-44F7-A3D5-653A583C7964}"/>
    <dgm:cxn modelId="{47848784-19F7-46F3-9369-1099A6C8882B}" type="presOf" srcId="{6B7044A8-4F8C-45A0-A6B4-9111239ECF02}" destId="{D89B45A8-F8D9-4357-81B6-5F1026583653}" srcOrd="0" destOrd="0" presId="urn:microsoft.com/office/officeart/2005/8/layout/matrix3"/>
    <dgm:cxn modelId="{41392BA5-C28F-44B7-BF1C-197DF44EF28E}" type="presOf" srcId="{DBE5162E-60B0-4C79-9271-ACF962630708}" destId="{26015419-0FAF-4087-AC5C-0C244310D2A9}" srcOrd="0" destOrd="0" presId="urn:microsoft.com/office/officeart/2005/8/layout/matrix3"/>
    <dgm:cxn modelId="{02377ADE-8721-4350-8C24-219413CE48D1}" srcId="{DBE5162E-60B0-4C79-9271-ACF962630708}" destId="{A1D3334D-15D5-4FEF-B99D-0A9BAEBCCD66}" srcOrd="3" destOrd="0" parTransId="{CED78363-DD59-4882-8640-9B13B3DF6262}" sibTransId="{70CA64F9-9389-4424-89C8-8F9D87F3E412}"/>
    <dgm:cxn modelId="{C7CDCBE0-7184-416D-B3BC-70AB557E3635}" type="presOf" srcId="{A1D3334D-15D5-4FEF-B99D-0A9BAEBCCD66}" destId="{D330E715-14E8-46E7-BC9B-DBB73676A361}" srcOrd="0" destOrd="0" presId="urn:microsoft.com/office/officeart/2005/8/layout/matrix3"/>
    <dgm:cxn modelId="{DFBB6CFF-B4B1-419E-876C-83183B5FDD4D}" type="presOf" srcId="{D7FA0BBA-80B0-4165-9365-BDC0E64B1A27}" destId="{6F5EF433-298F-4898-A996-B99FA2A750B0}" srcOrd="0" destOrd="0" presId="urn:microsoft.com/office/officeart/2005/8/layout/matrix3"/>
    <dgm:cxn modelId="{77FB50BE-3B17-4AC9-9573-6A4A1C0379D1}" type="presParOf" srcId="{26015419-0FAF-4087-AC5C-0C244310D2A9}" destId="{8B551EA9-1988-4283-A096-2762CE5F2792}" srcOrd="0" destOrd="0" presId="urn:microsoft.com/office/officeart/2005/8/layout/matrix3"/>
    <dgm:cxn modelId="{C84674EC-F1D2-48DA-9D90-D2C4DF657784}" type="presParOf" srcId="{26015419-0FAF-4087-AC5C-0C244310D2A9}" destId="{6F5EF433-298F-4898-A996-B99FA2A750B0}" srcOrd="1" destOrd="0" presId="urn:microsoft.com/office/officeart/2005/8/layout/matrix3"/>
    <dgm:cxn modelId="{C18D666F-E611-4337-9EA3-2064F340129C}" type="presParOf" srcId="{26015419-0FAF-4087-AC5C-0C244310D2A9}" destId="{D89B45A8-F8D9-4357-81B6-5F1026583653}" srcOrd="2" destOrd="0" presId="urn:microsoft.com/office/officeart/2005/8/layout/matrix3"/>
    <dgm:cxn modelId="{509D5F1B-DD9C-4330-B6AE-8F4F7520AF74}" type="presParOf" srcId="{26015419-0FAF-4087-AC5C-0C244310D2A9}" destId="{3290F208-F2F4-4009-9481-528C1A35895F}" srcOrd="3" destOrd="0" presId="urn:microsoft.com/office/officeart/2005/8/layout/matrix3"/>
    <dgm:cxn modelId="{2CB3893A-CF77-4326-8187-C648F001C9F5}" type="presParOf" srcId="{26015419-0FAF-4087-AC5C-0C244310D2A9}" destId="{D330E715-14E8-46E7-BC9B-DBB73676A36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82A50D-2543-4F04-A86F-2EB72ED9EA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A0847C-3BBE-4D42-8B37-79388C90FE77}">
      <dgm:prSet/>
      <dgm:spPr/>
      <dgm:t>
        <a:bodyPr/>
        <a:lstStyle/>
        <a:p>
          <a:r>
            <a:rPr lang="ru-RU" b="1" i="0"/>
            <a:t>Requirements</a:t>
          </a:r>
          <a:r>
            <a:rPr lang="ru-RU" b="0" i="0"/>
            <a:t>, описание требований и характеристик программного обеспечения (аналог Техническое задание);</a:t>
          </a:r>
          <a:endParaRPr lang="ru-RU"/>
        </a:p>
      </dgm:t>
    </dgm:pt>
    <dgm:pt modelId="{ECED7510-C821-48EF-9D87-78602AB6BCFC}" type="parTrans" cxnId="{9BAC6623-E784-43EE-A14B-ADC6705F0331}">
      <dgm:prSet/>
      <dgm:spPr/>
      <dgm:t>
        <a:bodyPr/>
        <a:lstStyle/>
        <a:p>
          <a:endParaRPr lang="ru-RU"/>
        </a:p>
      </dgm:t>
    </dgm:pt>
    <dgm:pt modelId="{294E5A1C-C50F-4142-B033-B116B079F910}" type="sibTrans" cxnId="{9BAC6623-E784-43EE-A14B-ADC6705F0331}">
      <dgm:prSet/>
      <dgm:spPr/>
      <dgm:t>
        <a:bodyPr/>
        <a:lstStyle/>
        <a:p>
          <a:endParaRPr lang="ru-RU"/>
        </a:p>
      </dgm:t>
    </dgm:pt>
    <dgm:pt modelId="{07E0A0EA-3679-4828-82F5-3E75DED8E143}">
      <dgm:prSet/>
      <dgm:spPr/>
      <dgm:t>
        <a:bodyPr/>
        <a:lstStyle/>
        <a:p>
          <a:r>
            <a:rPr lang="ru-RU" b="1" i="0" dirty="0"/>
            <a:t>Architecture/Design</a:t>
          </a:r>
          <a:r>
            <a:rPr lang="ru-RU" b="0" i="0" dirty="0"/>
            <a:t>, описание архитектуры и взаимосвязей  (аналог Пояснительная записка);</a:t>
          </a:r>
          <a:endParaRPr lang="ru-RU" dirty="0"/>
        </a:p>
      </dgm:t>
    </dgm:pt>
    <dgm:pt modelId="{78E13D62-C219-447C-8995-A2AE7CB89294}" type="parTrans" cxnId="{6047BFA2-9126-425C-A483-B2DCE0A4D2E5}">
      <dgm:prSet/>
      <dgm:spPr/>
      <dgm:t>
        <a:bodyPr/>
        <a:lstStyle/>
        <a:p>
          <a:endParaRPr lang="ru-RU"/>
        </a:p>
      </dgm:t>
    </dgm:pt>
    <dgm:pt modelId="{6CE80E05-494B-46C6-A099-CB05018B221A}" type="sibTrans" cxnId="{6047BFA2-9126-425C-A483-B2DCE0A4D2E5}">
      <dgm:prSet/>
      <dgm:spPr/>
      <dgm:t>
        <a:bodyPr/>
        <a:lstStyle/>
        <a:p>
          <a:endParaRPr lang="ru-RU"/>
        </a:p>
      </dgm:t>
    </dgm:pt>
    <dgm:pt modelId="{1CF78BED-AA37-467F-84D8-86D584E71C92}">
      <dgm:prSet/>
      <dgm:spPr/>
      <dgm:t>
        <a:bodyPr/>
        <a:lstStyle/>
        <a:p>
          <a:r>
            <a:rPr lang="ru-RU" b="1" i="0" dirty="0" err="1"/>
            <a:t>Technical</a:t>
          </a:r>
          <a:r>
            <a:rPr lang="ru-RU" b="0" i="0" dirty="0"/>
            <a:t>, описание кода, алгоритмов и интерфейсов (аналог Описание программы).</a:t>
          </a:r>
          <a:endParaRPr lang="ru-RU" dirty="0"/>
        </a:p>
      </dgm:t>
    </dgm:pt>
    <dgm:pt modelId="{45551085-8F39-41D0-B923-9780923169DE}" type="parTrans" cxnId="{A243CEF2-2153-4B9C-97CE-44F4C74E6D41}">
      <dgm:prSet/>
      <dgm:spPr/>
      <dgm:t>
        <a:bodyPr/>
        <a:lstStyle/>
        <a:p>
          <a:endParaRPr lang="ru-RU"/>
        </a:p>
      </dgm:t>
    </dgm:pt>
    <dgm:pt modelId="{62DDF4F8-5162-4736-A9EB-5E71FF8C2317}" type="sibTrans" cxnId="{A243CEF2-2153-4B9C-97CE-44F4C74E6D41}">
      <dgm:prSet/>
      <dgm:spPr/>
      <dgm:t>
        <a:bodyPr/>
        <a:lstStyle/>
        <a:p>
          <a:endParaRPr lang="ru-RU"/>
        </a:p>
      </dgm:t>
    </dgm:pt>
    <dgm:pt modelId="{A953F096-5964-4D23-87DA-A9220190C39C}" type="pres">
      <dgm:prSet presAssocID="{0F82A50D-2543-4F04-A86F-2EB72ED9EAD1}" presName="linear" presStyleCnt="0">
        <dgm:presLayoutVars>
          <dgm:animLvl val="lvl"/>
          <dgm:resizeHandles val="exact"/>
        </dgm:presLayoutVars>
      </dgm:prSet>
      <dgm:spPr/>
    </dgm:pt>
    <dgm:pt modelId="{9D505652-2F36-42B1-BCAA-86E4C4A5A8C3}" type="pres">
      <dgm:prSet presAssocID="{DDA0847C-3BBE-4D42-8B37-79388C90FE7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D4E086B-646F-403E-A9A2-EFB3ED599CCE}" type="pres">
      <dgm:prSet presAssocID="{294E5A1C-C50F-4142-B033-B116B079F910}" presName="spacer" presStyleCnt="0"/>
      <dgm:spPr/>
    </dgm:pt>
    <dgm:pt modelId="{9644CC4D-DE15-40E1-A434-99D2FE4A1923}" type="pres">
      <dgm:prSet presAssocID="{07E0A0EA-3679-4828-82F5-3E75DED8E14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C658BB6-531A-4930-BDFC-102B347ECF67}" type="pres">
      <dgm:prSet presAssocID="{6CE80E05-494B-46C6-A099-CB05018B221A}" presName="spacer" presStyleCnt="0"/>
      <dgm:spPr/>
    </dgm:pt>
    <dgm:pt modelId="{B5D5F2FE-35ED-4B68-8BBF-11AD0E85CA83}" type="pres">
      <dgm:prSet presAssocID="{1CF78BED-AA37-467F-84D8-86D584E71C9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E85B619-63BB-416C-8579-60E9F7F39EA9}" type="presOf" srcId="{0F82A50D-2543-4F04-A86F-2EB72ED9EAD1}" destId="{A953F096-5964-4D23-87DA-A9220190C39C}" srcOrd="0" destOrd="0" presId="urn:microsoft.com/office/officeart/2005/8/layout/vList2"/>
    <dgm:cxn modelId="{9BAC6623-E784-43EE-A14B-ADC6705F0331}" srcId="{0F82A50D-2543-4F04-A86F-2EB72ED9EAD1}" destId="{DDA0847C-3BBE-4D42-8B37-79388C90FE77}" srcOrd="0" destOrd="0" parTransId="{ECED7510-C821-48EF-9D87-78602AB6BCFC}" sibTransId="{294E5A1C-C50F-4142-B033-B116B079F910}"/>
    <dgm:cxn modelId="{86578159-16B5-42A9-AA54-63D8C71F777D}" type="presOf" srcId="{1CF78BED-AA37-467F-84D8-86D584E71C92}" destId="{B5D5F2FE-35ED-4B68-8BBF-11AD0E85CA83}" srcOrd="0" destOrd="0" presId="urn:microsoft.com/office/officeart/2005/8/layout/vList2"/>
    <dgm:cxn modelId="{6047BFA2-9126-425C-A483-B2DCE0A4D2E5}" srcId="{0F82A50D-2543-4F04-A86F-2EB72ED9EAD1}" destId="{07E0A0EA-3679-4828-82F5-3E75DED8E143}" srcOrd="1" destOrd="0" parTransId="{78E13D62-C219-447C-8995-A2AE7CB89294}" sibTransId="{6CE80E05-494B-46C6-A099-CB05018B221A}"/>
    <dgm:cxn modelId="{30875DCF-50C8-40C9-911B-2353A7399A1E}" type="presOf" srcId="{07E0A0EA-3679-4828-82F5-3E75DED8E143}" destId="{9644CC4D-DE15-40E1-A434-99D2FE4A1923}" srcOrd="0" destOrd="0" presId="urn:microsoft.com/office/officeart/2005/8/layout/vList2"/>
    <dgm:cxn modelId="{111315EF-76F5-400D-8998-1AD7FAA2B70D}" type="presOf" srcId="{DDA0847C-3BBE-4D42-8B37-79388C90FE77}" destId="{9D505652-2F36-42B1-BCAA-86E4C4A5A8C3}" srcOrd="0" destOrd="0" presId="urn:microsoft.com/office/officeart/2005/8/layout/vList2"/>
    <dgm:cxn modelId="{A243CEF2-2153-4B9C-97CE-44F4C74E6D41}" srcId="{0F82A50D-2543-4F04-A86F-2EB72ED9EAD1}" destId="{1CF78BED-AA37-467F-84D8-86D584E71C92}" srcOrd="2" destOrd="0" parTransId="{45551085-8F39-41D0-B923-9780923169DE}" sibTransId="{62DDF4F8-5162-4736-A9EB-5E71FF8C2317}"/>
    <dgm:cxn modelId="{B1EC705A-3A31-418D-96ED-1F775FE5DB51}" type="presParOf" srcId="{A953F096-5964-4D23-87DA-A9220190C39C}" destId="{9D505652-2F36-42B1-BCAA-86E4C4A5A8C3}" srcOrd="0" destOrd="0" presId="urn:microsoft.com/office/officeart/2005/8/layout/vList2"/>
    <dgm:cxn modelId="{52D1E37D-E130-4874-A1D8-E38905AFD7FE}" type="presParOf" srcId="{A953F096-5964-4D23-87DA-A9220190C39C}" destId="{AD4E086B-646F-403E-A9A2-EFB3ED599CCE}" srcOrd="1" destOrd="0" presId="urn:microsoft.com/office/officeart/2005/8/layout/vList2"/>
    <dgm:cxn modelId="{129CDC1C-2FF1-472C-A98C-62BAD9332FA2}" type="presParOf" srcId="{A953F096-5964-4D23-87DA-A9220190C39C}" destId="{9644CC4D-DE15-40E1-A434-99D2FE4A1923}" srcOrd="2" destOrd="0" presId="urn:microsoft.com/office/officeart/2005/8/layout/vList2"/>
    <dgm:cxn modelId="{9F35C38C-79D5-4E06-ADA6-CD2F02C1564E}" type="presParOf" srcId="{A953F096-5964-4D23-87DA-A9220190C39C}" destId="{7C658BB6-531A-4930-BDFC-102B347ECF67}" srcOrd="3" destOrd="0" presId="urn:microsoft.com/office/officeart/2005/8/layout/vList2"/>
    <dgm:cxn modelId="{FABE7F83-1CD7-4D68-AA8A-0D931D341798}" type="presParOf" srcId="{A953F096-5964-4D23-87DA-A9220190C39C}" destId="{B5D5F2FE-35ED-4B68-8BBF-11AD0E85CA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07722B-BE0C-4447-B07C-56A20DFE234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A4A150-5061-4089-B75F-6B7EC730D312}">
      <dgm:prSet phldrT="[Текст]"/>
      <dgm:spPr/>
      <dgm:t>
        <a:bodyPr/>
        <a:lstStyle/>
        <a:p>
          <a:r>
            <a:rPr lang="ru-RU" b="0" i="0" dirty="0"/>
            <a:t>Программная документация</a:t>
          </a:r>
          <a:endParaRPr lang="ru-RU" dirty="0"/>
        </a:p>
      </dgm:t>
    </dgm:pt>
    <dgm:pt modelId="{44E472F8-5DF2-46DF-98E8-CF5C1CC755EE}" type="parTrans" cxnId="{BA823F2E-B0BD-4732-AAA5-CD0F6830FE2B}">
      <dgm:prSet/>
      <dgm:spPr/>
      <dgm:t>
        <a:bodyPr/>
        <a:lstStyle/>
        <a:p>
          <a:endParaRPr lang="ru-RU"/>
        </a:p>
      </dgm:t>
    </dgm:pt>
    <dgm:pt modelId="{CE032950-8A25-41CA-850D-61DE2021390E}" type="sibTrans" cxnId="{BA823F2E-B0BD-4732-AAA5-CD0F6830FE2B}">
      <dgm:prSet/>
      <dgm:spPr/>
      <dgm:t>
        <a:bodyPr/>
        <a:lstStyle/>
        <a:p>
          <a:endParaRPr lang="ru-RU"/>
        </a:p>
      </dgm:t>
    </dgm:pt>
    <dgm:pt modelId="{69E8BC65-CB20-4912-A604-2775C0138D60}">
      <dgm:prSet phldrT="[Текст]"/>
      <dgm:spPr/>
      <dgm:t>
        <a:bodyPr/>
        <a:lstStyle/>
        <a:p>
          <a:r>
            <a:rPr lang="ru-RU" b="0" i="0" dirty="0"/>
            <a:t>документы, описывающие программу и ее части </a:t>
          </a:r>
          <a:r>
            <a:rPr lang="ru-RU" b="0" i="0" u="none" dirty="0"/>
            <a:t>((</a:t>
          </a:r>
          <a:r>
            <a:rPr lang="ru-RU" b="0" i="0" dirty="0"/>
            <a:t>документы с техническими требованиями, проектными решениями, описанием архитектуры, исходный код программы и ответы на часто задаваемые вопросы</a:t>
          </a:r>
          <a:r>
            <a:rPr lang="ru-RU" b="0" i="0" u="none" dirty="0"/>
            <a:t>))</a:t>
          </a:r>
          <a:r>
            <a:rPr lang="ru-RU" b="0" i="0" dirty="0"/>
            <a:t>.</a:t>
          </a:r>
          <a:endParaRPr lang="ru-RU" dirty="0"/>
        </a:p>
      </dgm:t>
    </dgm:pt>
    <dgm:pt modelId="{2902FFE2-4938-43B4-8E29-10CB6FCA1F71}" type="parTrans" cxnId="{02C52A07-39CD-48DA-86D0-7C8005D078A1}">
      <dgm:prSet/>
      <dgm:spPr/>
      <dgm:t>
        <a:bodyPr/>
        <a:lstStyle/>
        <a:p>
          <a:endParaRPr lang="ru-RU"/>
        </a:p>
      </dgm:t>
    </dgm:pt>
    <dgm:pt modelId="{2754A3B7-F29A-4A6E-AB39-B370E3F4B26E}" type="sibTrans" cxnId="{02C52A07-39CD-48DA-86D0-7C8005D078A1}">
      <dgm:prSet/>
      <dgm:spPr/>
      <dgm:t>
        <a:bodyPr/>
        <a:lstStyle/>
        <a:p>
          <a:endParaRPr lang="ru-RU"/>
        </a:p>
      </dgm:t>
    </dgm:pt>
    <dgm:pt modelId="{F946B5FC-8785-4BDE-BCDD-756C0BC7E6E2}">
      <dgm:prSet phldrT="[Текст]"/>
      <dgm:spPr/>
      <dgm:t>
        <a:bodyPr/>
        <a:lstStyle/>
        <a:p>
          <a:r>
            <a:rPr lang="ru-RU" b="0" i="0" dirty="0"/>
            <a:t>Пользовательская документация</a:t>
          </a:r>
          <a:endParaRPr lang="ru-RU" dirty="0"/>
        </a:p>
      </dgm:t>
    </dgm:pt>
    <dgm:pt modelId="{94896AAA-8988-45FE-9BD3-B1E5F94436C3}" type="parTrans" cxnId="{2A3CA1F6-0E61-4477-96AA-22162CBF3FFE}">
      <dgm:prSet/>
      <dgm:spPr/>
      <dgm:t>
        <a:bodyPr/>
        <a:lstStyle/>
        <a:p>
          <a:endParaRPr lang="ru-RU"/>
        </a:p>
      </dgm:t>
    </dgm:pt>
    <dgm:pt modelId="{8414BEA9-16DB-4A8E-BDA4-D380158251CF}" type="sibTrans" cxnId="{2A3CA1F6-0E61-4477-96AA-22162CBF3FFE}">
      <dgm:prSet/>
      <dgm:spPr/>
      <dgm:t>
        <a:bodyPr/>
        <a:lstStyle/>
        <a:p>
          <a:endParaRPr lang="ru-RU"/>
        </a:p>
      </dgm:t>
    </dgm:pt>
    <dgm:pt modelId="{72FF241A-2CFA-4983-AFDF-0D3D8C63C8CA}">
      <dgm:prSet phldrT="[Текст]"/>
      <dgm:spPr/>
      <dgm:t>
        <a:bodyPr/>
        <a:lstStyle/>
        <a:p>
          <a:r>
            <a:rPr lang="ru-RU" b="0" i="0" dirty="0"/>
            <a:t>руководства для конечных пользователей программы и системных администраторов </a:t>
          </a:r>
          <a:r>
            <a:rPr lang="ru-RU" b="0" i="0" u="none" dirty="0"/>
            <a:t>((</a:t>
          </a:r>
          <a:r>
            <a:rPr lang="ru-RU" b="0" i="0" dirty="0"/>
            <a:t>руководства пользователя, по устранению неполадок, по установке, справочные руководства и обучающие материалы</a:t>
          </a:r>
          <a:r>
            <a:rPr lang="ru-RU" b="0" i="0" u="none" dirty="0"/>
            <a:t>))</a:t>
          </a:r>
          <a:r>
            <a:rPr lang="ru-RU" b="0" i="0" dirty="0"/>
            <a:t>.</a:t>
          </a:r>
          <a:endParaRPr lang="ru-RU" dirty="0"/>
        </a:p>
      </dgm:t>
    </dgm:pt>
    <dgm:pt modelId="{B0D59514-9C41-4C5F-9417-F404789EF0A0}" type="parTrans" cxnId="{0BE17989-CACC-4D10-A8C8-E2D403558D1E}">
      <dgm:prSet/>
      <dgm:spPr/>
      <dgm:t>
        <a:bodyPr/>
        <a:lstStyle/>
        <a:p>
          <a:endParaRPr lang="ru-RU"/>
        </a:p>
      </dgm:t>
    </dgm:pt>
    <dgm:pt modelId="{D277F080-C288-4A95-92D7-DCBAECE4BA92}" type="sibTrans" cxnId="{0BE17989-CACC-4D10-A8C8-E2D403558D1E}">
      <dgm:prSet/>
      <dgm:spPr/>
      <dgm:t>
        <a:bodyPr/>
        <a:lstStyle/>
        <a:p>
          <a:endParaRPr lang="ru-RU"/>
        </a:p>
      </dgm:t>
    </dgm:pt>
    <dgm:pt modelId="{F8F14E66-F8F6-4173-9C8E-F91CD6E611D5}" type="pres">
      <dgm:prSet presAssocID="{5B07722B-BE0C-4447-B07C-56A20DFE2342}" presName="Name0" presStyleCnt="0">
        <dgm:presLayoutVars>
          <dgm:dir/>
          <dgm:animLvl val="lvl"/>
          <dgm:resizeHandles val="exact"/>
        </dgm:presLayoutVars>
      </dgm:prSet>
      <dgm:spPr/>
    </dgm:pt>
    <dgm:pt modelId="{2ABDE88A-6704-4B05-A2DB-7CE471A08BF5}" type="pres">
      <dgm:prSet presAssocID="{B8A4A150-5061-4089-B75F-6B7EC730D312}" presName="composite" presStyleCnt="0"/>
      <dgm:spPr/>
    </dgm:pt>
    <dgm:pt modelId="{B8527279-321B-4034-BCE5-8886B5879C7B}" type="pres">
      <dgm:prSet presAssocID="{B8A4A150-5061-4089-B75F-6B7EC730D3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3123195-1F7C-4F4C-BB5F-1F76C4567726}" type="pres">
      <dgm:prSet presAssocID="{B8A4A150-5061-4089-B75F-6B7EC730D312}" presName="desTx" presStyleLbl="alignAccFollowNode1" presStyleIdx="0" presStyleCnt="2">
        <dgm:presLayoutVars>
          <dgm:bulletEnabled val="1"/>
        </dgm:presLayoutVars>
      </dgm:prSet>
      <dgm:spPr/>
    </dgm:pt>
    <dgm:pt modelId="{A6C6C445-9392-4886-B944-5BF96A3897F2}" type="pres">
      <dgm:prSet presAssocID="{CE032950-8A25-41CA-850D-61DE2021390E}" presName="space" presStyleCnt="0"/>
      <dgm:spPr/>
    </dgm:pt>
    <dgm:pt modelId="{AAADF757-059B-4DA6-8F2A-69110FDFAA62}" type="pres">
      <dgm:prSet presAssocID="{F946B5FC-8785-4BDE-BCDD-756C0BC7E6E2}" presName="composite" presStyleCnt="0"/>
      <dgm:spPr/>
    </dgm:pt>
    <dgm:pt modelId="{36A09846-973A-4BB9-9030-E095023EB923}" type="pres">
      <dgm:prSet presAssocID="{F946B5FC-8785-4BDE-BCDD-756C0BC7E6E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3E6078C-5CAF-4D40-A368-6A417808F1EF}" type="pres">
      <dgm:prSet presAssocID="{F946B5FC-8785-4BDE-BCDD-756C0BC7E6E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2C52A07-39CD-48DA-86D0-7C8005D078A1}" srcId="{B8A4A150-5061-4089-B75F-6B7EC730D312}" destId="{69E8BC65-CB20-4912-A604-2775C0138D60}" srcOrd="0" destOrd="0" parTransId="{2902FFE2-4938-43B4-8E29-10CB6FCA1F71}" sibTransId="{2754A3B7-F29A-4A6E-AB39-B370E3F4B26E}"/>
    <dgm:cxn modelId="{EA66A50C-437C-4DA2-A41E-68705BC98B0E}" type="presOf" srcId="{B8A4A150-5061-4089-B75F-6B7EC730D312}" destId="{B8527279-321B-4034-BCE5-8886B5879C7B}" srcOrd="0" destOrd="0" presId="urn:microsoft.com/office/officeart/2005/8/layout/hList1"/>
    <dgm:cxn modelId="{BA823F2E-B0BD-4732-AAA5-CD0F6830FE2B}" srcId="{5B07722B-BE0C-4447-B07C-56A20DFE2342}" destId="{B8A4A150-5061-4089-B75F-6B7EC730D312}" srcOrd="0" destOrd="0" parTransId="{44E472F8-5DF2-46DF-98E8-CF5C1CC755EE}" sibTransId="{CE032950-8A25-41CA-850D-61DE2021390E}"/>
    <dgm:cxn modelId="{9AC0E26C-1BD2-49B4-A7AA-E1B011372950}" type="presOf" srcId="{F946B5FC-8785-4BDE-BCDD-756C0BC7E6E2}" destId="{36A09846-973A-4BB9-9030-E095023EB923}" srcOrd="0" destOrd="0" presId="urn:microsoft.com/office/officeart/2005/8/layout/hList1"/>
    <dgm:cxn modelId="{0BE17989-CACC-4D10-A8C8-E2D403558D1E}" srcId="{F946B5FC-8785-4BDE-BCDD-756C0BC7E6E2}" destId="{72FF241A-2CFA-4983-AFDF-0D3D8C63C8CA}" srcOrd="0" destOrd="0" parTransId="{B0D59514-9C41-4C5F-9417-F404789EF0A0}" sibTransId="{D277F080-C288-4A95-92D7-DCBAECE4BA92}"/>
    <dgm:cxn modelId="{54C6879C-C766-4DD4-8BF5-0B68EEA3669D}" type="presOf" srcId="{72FF241A-2CFA-4983-AFDF-0D3D8C63C8CA}" destId="{13E6078C-5CAF-4D40-A368-6A417808F1EF}" srcOrd="0" destOrd="0" presId="urn:microsoft.com/office/officeart/2005/8/layout/hList1"/>
    <dgm:cxn modelId="{059B66C5-F415-4742-9F58-0053FFD9BF68}" type="presOf" srcId="{5B07722B-BE0C-4447-B07C-56A20DFE2342}" destId="{F8F14E66-F8F6-4173-9C8E-F91CD6E611D5}" srcOrd="0" destOrd="0" presId="urn:microsoft.com/office/officeart/2005/8/layout/hList1"/>
    <dgm:cxn modelId="{29F26CF1-A261-4723-963D-24FDC4E6AF47}" type="presOf" srcId="{69E8BC65-CB20-4912-A604-2775C0138D60}" destId="{93123195-1F7C-4F4C-BB5F-1F76C4567726}" srcOrd="0" destOrd="0" presId="urn:microsoft.com/office/officeart/2005/8/layout/hList1"/>
    <dgm:cxn modelId="{2A3CA1F6-0E61-4477-96AA-22162CBF3FFE}" srcId="{5B07722B-BE0C-4447-B07C-56A20DFE2342}" destId="{F946B5FC-8785-4BDE-BCDD-756C0BC7E6E2}" srcOrd="1" destOrd="0" parTransId="{94896AAA-8988-45FE-9BD3-B1E5F94436C3}" sibTransId="{8414BEA9-16DB-4A8E-BDA4-D380158251CF}"/>
    <dgm:cxn modelId="{E464065C-C39E-444C-94A4-657ABC3AC5C3}" type="presParOf" srcId="{F8F14E66-F8F6-4173-9C8E-F91CD6E611D5}" destId="{2ABDE88A-6704-4B05-A2DB-7CE471A08BF5}" srcOrd="0" destOrd="0" presId="urn:microsoft.com/office/officeart/2005/8/layout/hList1"/>
    <dgm:cxn modelId="{8D769559-330A-4A35-9950-FAE0E8E5EB92}" type="presParOf" srcId="{2ABDE88A-6704-4B05-A2DB-7CE471A08BF5}" destId="{B8527279-321B-4034-BCE5-8886B5879C7B}" srcOrd="0" destOrd="0" presId="urn:microsoft.com/office/officeart/2005/8/layout/hList1"/>
    <dgm:cxn modelId="{6FF2D536-6B92-475E-B039-95CA69EA20E6}" type="presParOf" srcId="{2ABDE88A-6704-4B05-A2DB-7CE471A08BF5}" destId="{93123195-1F7C-4F4C-BB5F-1F76C4567726}" srcOrd="1" destOrd="0" presId="urn:microsoft.com/office/officeart/2005/8/layout/hList1"/>
    <dgm:cxn modelId="{1D34D35A-3C81-42AA-88CB-6D94693F3E0F}" type="presParOf" srcId="{F8F14E66-F8F6-4173-9C8E-F91CD6E611D5}" destId="{A6C6C445-9392-4886-B944-5BF96A3897F2}" srcOrd="1" destOrd="0" presId="urn:microsoft.com/office/officeart/2005/8/layout/hList1"/>
    <dgm:cxn modelId="{6409FE5D-4666-4090-9DFD-4DB99BE0149F}" type="presParOf" srcId="{F8F14E66-F8F6-4173-9C8E-F91CD6E611D5}" destId="{AAADF757-059B-4DA6-8F2A-69110FDFAA62}" srcOrd="2" destOrd="0" presId="urn:microsoft.com/office/officeart/2005/8/layout/hList1"/>
    <dgm:cxn modelId="{2EAECFFF-9280-4967-9EA3-189549123ED3}" type="presParOf" srcId="{AAADF757-059B-4DA6-8F2A-69110FDFAA62}" destId="{36A09846-973A-4BB9-9030-E095023EB923}" srcOrd="0" destOrd="0" presId="urn:microsoft.com/office/officeart/2005/8/layout/hList1"/>
    <dgm:cxn modelId="{9C302274-B779-4C94-BAD8-EB3641C237F2}" type="presParOf" srcId="{AAADF757-059B-4DA6-8F2A-69110FDFAA62}" destId="{13E6078C-5CAF-4D40-A368-6A417808F1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268B22-71F5-4FFF-98F4-46158086952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0202114-7459-472F-B6FF-9F59B8BCC70F}">
      <dgm:prSet/>
      <dgm:spPr/>
      <dgm:t>
        <a:bodyPr/>
        <a:lstStyle/>
        <a:p>
          <a:r>
            <a:rPr lang="ru-RU"/>
            <a:t>Документы с требованиями к программе;</a:t>
          </a:r>
        </a:p>
      </dgm:t>
    </dgm:pt>
    <dgm:pt modelId="{BEA5B40E-0D1F-4A28-99A9-2A10A19355CB}" type="parTrans" cxnId="{ABC65398-FC4C-422A-99BF-7C194E1BBEB9}">
      <dgm:prSet/>
      <dgm:spPr/>
      <dgm:t>
        <a:bodyPr/>
        <a:lstStyle/>
        <a:p>
          <a:endParaRPr lang="ru-RU"/>
        </a:p>
      </dgm:t>
    </dgm:pt>
    <dgm:pt modelId="{0210A6CB-3805-47BE-AE2F-E09A6491A225}" type="sibTrans" cxnId="{ABC65398-FC4C-422A-99BF-7C194E1BBEB9}">
      <dgm:prSet/>
      <dgm:spPr/>
      <dgm:t>
        <a:bodyPr/>
        <a:lstStyle/>
        <a:p>
          <a:endParaRPr lang="ru-RU"/>
        </a:p>
      </dgm:t>
    </dgm:pt>
    <dgm:pt modelId="{CD5B5989-E802-4D2D-9010-6EE5B96E5D67}">
      <dgm:prSet/>
      <dgm:spPr/>
      <dgm:t>
        <a:bodyPr/>
        <a:lstStyle/>
        <a:p>
          <a:r>
            <a:rPr lang="ru-RU"/>
            <a:t>Документы по дизайну UI / UX;</a:t>
          </a:r>
        </a:p>
      </dgm:t>
    </dgm:pt>
    <dgm:pt modelId="{B08D1D9A-CC97-45E1-8185-DEF78C6E03F0}" type="parTrans" cxnId="{5B91BC95-59DB-40EB-BAD0-A3E082092D06}">
      <dgm:prSet/>
      <dgm:spPr/>
      <dgm:t>
        <a:bodyPr/>
        <a:lstStyle/>
        <a:p>
          <a:endParaRPr lang="ru-RU"/>
        </a:p>
      </dgm:t>
    </dgm:pt>
    <dgm:pt modelId="{EF805BC1-8AAC-4B54-B407-943A1C14404F}" type="sibTrans" cxnId="{5B91BC95-59DB-40EB-BAD0-A3E082092D06}">
      <dgm:prSet/>
      <dgm:spPr/>
      <dgm:t>
        <a:bodyPr/>
        <a:lstStyle/>
        <a:p>
          <a:endParaRPr lang="ru-RU"/>
        </a:p>
      </dgm:t>
    </dgm:pt>
    <dgm:pt modelId="{EB0E6A5A-D965-4370-B12F-AEE01C900502}">
      <dgm:prSet/>
      <dgm:spPr/>
      <dgm:t>
        <a:bodyPr/>
        <a:lstStyle/>
        <a:p>
          <a:r>
            <a:rPr lang="ru-RU"/>
            <a:t>Документы по проектированию архитектуры ПО;</a:t>
          </a:r>
        </a:p>
      </dgm:t>
    </dgm:pt>
    <dgm:pt modelId="{0800D410-F446-47B2-AB48-AC0D7A0ABF50}" type="parTrans" cxnId="{88BE9AF0-2A57-4D28-AC41-ED4C64BA9992}">
      <dgm:prSet/>
      <dgm:spPr/>
      <dgm:t>
        <a:bodyPr/>
        <a:lstStyle/>
        <a:p>
          <a:endParaRPr lang="ru-RU"/>
        </a:p>
      </dgm:t>
    </dgm:pt>
    <dgm:pt modelId="{68289F98-5552-4982-ACCF-2FC762228AD0}" type="sibTrans" cxnId="{88BE9AF0-2A57-4D28-AC41-ED4C64BA9992}">
      <dgm:prSet/>
      <dgm:spPr/>
      <dgm:t>
        <a:bodyPr/>
        <a:lstStyle/>
        <a:p>
          <a:endParaRPr lang="ru-RU"/>
        </a:p>
      </dgm:t>
    </dgm:pt>
    <dgm:pt modelId="{2587D0B7-F361-4161-AE2B-B6F5A3DFFCFF}">
      <dgm:prSet/>
      <dgm:spPr/>
      <dgm:t>
        <a:bodyPr/>
        <a:lstStyle/>
        <a:p>
          <a:r>
            <a:rPr lang="ru-RU"/>
            <a:t>Документы содержащие исходный код программы;</a:t>
          </a:r>
        </a:p>
      </dgm:t>
    </dgm:pt>
    <dgm:pt modelId="{B8FBF569-5036-4EBE-84C4-85E9C9D1BCEF}" type="parTrans" cxnId="{CC6CD064-4B75-4879-A4A2-07C11D6FAC63}">
      <dgm:prSet/>
      <dgm:spPr/>
      <dgm:t>
        <a:bodyPr/>
        <a:lstStyle/>
        <a:p>
          <a:endParaRPr lang="ru-RU"/>
        </a:p>
      </dgm:t>
    </dgm:pt>
    <dgm:pt modelId="{73ADB9ED-A9A1-4354-872A-2C72688A8A97}" type="sibTrans" cxnId="{CC6CD064-4B75-4879-A4A2-07C11D6FAC63}">
      <dgm:prSet/>
      <dgm:spPr/>
      <dgm:t>
        <a:bodyPr/>
        <a:lstStyle/>
        <a:p>
          <a:endParaRPr lang="ru-RU"/>
        </a:p>
      </dgm:t>
    </dgm:pt>
    <dgm:pt modelId="{94095AEB-380B-4641-8990-03F21AA995EB}">
      <dgm:prSet/>
      <dgm:spPr/>
      <dgm:t>
        <a:bodyPr/>
        <a:lstStyle/>
        <a:p>
          <a:r>
            <a:rPr lang="ru-RU"/>
            <a:t>Документация по интерфейсам прикладного программирования (API);</a:t>
          </a:r>
        </a:p>
      </dgm:t>
    </dgm:pt>
    <dgm:pt modelId="{3B7A6D90-D28A-4F68-B093-23082179BF64}" type="parTrans" cxnId="{529F5B18-C22A-4A62-B504-5F7F472E0E66}">
      <dgm:prSet/>
      <dgm:spPr/>
      <dgm:t>
        <a:bodyPr/>
        <a:lstStyle/>
        <a:p>
          <a:endParaRPr lang="ru-RU"/>
        </a:p>
      </dgm:t>
    </dgm:pt>
    <dgm:pt modelId="{4B8128B2-25C2-47DF-A748-66E02BDC6B27}" type="sibTrans" cxnId="{529F5B18-C22A-4A62-B504-5F7F472E0E66}">
      <dgm:prSet/>
      <dgm:spPr/>
      <dgm:t>
        <a:bodyPr/>
        <a:lstStyle/>
        <a:p>
          <a:endParaRPr lang="ru-RU"/>
        </a:p>
      </dgm:t>
    </dgm:pt>
    <dgm:pt modelId="{8FCEE7FE-7043-44AB-AE87-96314F1EB908}">
      <dgm:prSet/>
      <dgm:spPr/>
      <dgm:t>
        <a:bodyPr/>
        <a:lstStyle/>
        <a:p>
          <a:r>
            <a:rPr lang="ru-RU"/>
            <a:t>Документация по обеспечению качества (тестированию ПО);</a:t>
          </a:r>
        </a:p>
      </dgm:t>
    </dgm:pt>
    <dgm:pt modelId="{DA032731-D339-4298-8E16-30BB25B794F2}" type="parTrans" cxnId="{F21FB5D1-1FB4-48EF-8E5F-0E85ECD76C72}">
      <dgm:prSet/>
      <dgm:spPr/>
      <dgm:t>
        <a:bodyPr/>
        <a:lstStyle/>
        <a:p>
          <a:endParaRPr lang="ru-RU"/>
        </a:p>
      </dgm:t>
    </dgm:pt>
    <dgm:pt modelId="{D89990FB-FBA2-4D54-9837-9704B4D980CB}" type="sibTrans" cxnId="{F21FB5D1-1FB4-48EF-8E5F-0E85ECD76C72}">
      <dgm:prSet/>
      <dgm:spPr/>
      <dgm:t>
        <a:bodyPr/>
        <a:lstStyle/>
        <a:p>
          <a:endParaRPr lang="ru-RU"/>
        </a:p>
      </dgm:t>
    </dgm:pt>
    <dgm:pt modelId="{CE53827F-1617-45B9-94C7-C224E0C31DA8}">
      <dgm:prSet/>
      <dgm:spPr/>
      <dgm:t>
        <a:bodyPr/>
        <a:lstStyle/>
        <a:p>
          <a:r>
            <a:rPr lang="ru-RU"/>
            <a:t>Документация по техническому обслуживанию или справочное руководство.</a:t>
          </a:r>
        </a:p>
      </dgm:t>
    </dgm:pt>
    <dgm:pt modelId="{8DF36400-EEE4-4FFF-9177-24DB6FE1BBB6}" type="parTrans" cxnId="{DC31D2F2-3AF4-43FC-AC1B-6229A1D0F1E5}">
      <dgm:prSet/>
      <dgm:spPr/>
      <dgm:t>
        <a:bodyPr/>
        <a:lstStyle/>
        <a:p>
          <a:endParaRPr lang="ru-RU"/>
        </a:p>
      </dgm:t>
    </dgm:pt>
    <dgm:pt modelId="{DAA4C3BE-7E32-41B6-A206-D6E0E68663B1}" type="sibTrans" cxnId="{DC31D2F2-3AF4-43FC-AC1B-6229A1D0F1E5}">
      <dgm:prSet/>
      <dgm:spPr/>
      <dgm:t>
        <a:bodyPr/>
        <a:lstStyle/>
        <a:p>
          <a:endParaRPr lang="ru-RU"/>
        </a:p>
      </dgm:t>
    </dgm:pt>
    <dgm:pt modelId="{7FFC39DF-B5ED-4D8A-95CA-4FA9848BC524}" type="pres">
      <dgm:prSet presAssocID="{4D268B22-71F5-4FFF-98F4-461580869521}" presName="linear" presStyleCnt="0">
        <dgm:presLayoutVars>
          <dgm:animLvl val="lvl"/>
          <dgm:resizeHandles val="exact"/>
        </dgm:presLayoutVars>
      </dgm:prSet>
      <dgm:spPr/>
    </dgm:pt>
    <dgm:pt modelId="{55D13EB0-128D-4D94-BD0E-6F930BA688FA}" type="pres">
      <dgm:prSet presAssocID="{B0202114-7459-472F-B6FF-9F59B8BCC70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A4A9163-BDFF-4FB3-8572-E9290078954F}" type="pres">
      <dgm:prSet presAssocID="{0210A6CB-3805-47BE-AE2F-E09A6491A225}" presName="spacer" presStyleCnt="0"/>
      <dgm:spPr/>
    </dgm:pt>
    <dgm:pt modelId="{82B82B99-D8AB-4B96-9775-B94F979E11D8}" type="pres">
      <dgm:prSet presAssocID="{CD5B5989-E802-4D2D-9010-6EE5B96E5D6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88A60F9-2B10-4222-A987-A337C47584D6}" type="pres">
      <dgm:prSet presAssocID="{EF805BC1-8AAC-4B54-B407-943A1C14404F}" presName="spacer" presStyleCnt="0"/>
      <dgm:spPr/>
    </dgm:pt>
    <dgm:pt modelId="{B0A70726-D21B-4AC2-A222-18E58FAAEA77}" type="pres">
      <dgm:prSet presAssocID="{EB0E6A5A-D965-4370-B12F-AEE01C90050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E277406-D02B-4821-83A4-842C97B9B2B4}" type="pres">
      <dgm:prSet presAssocID="{68289F98-5552-4982-ACCF-2FC762228AD0}" presName="spacer" presStyleCnt="0"/>
      <dgm:spPr/>
    </dgm:pt>
    <dgm:pt modelId="{3AC61C64-8300-4B54-9DC0-7DF97A58606A}" type="pres">
      <dgm:prSet presAssocID="{2587D0B7-F361-4161-AE2B-B6F5A3DFFCF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8C48F84-0FFE-4A5B-9B90-9D888CA619D3}" type="pres">
      <dgm:prSet presAssocID="{73ADB9ED-A9A1-4354-872A-2C72688A8A97}" presName="spacer" presStyleCnt="0"/>
      <dgm:spPr/>
    </dgm:pt>
    <dgm:pt modelId="{9401561C-6928-46F2-8A57-21D1339D3133}" type="pres">
      <dgm:prSet presAssocID="{94095AEB-380B-4641-8990-03F21AA995E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C10C1C8-A068-4B9E-9112-BC5AEA38EB07}" type="pres">
      <dgm:prSet presAssocID="{4B8128B2-25C2-47DF-A748-66E02BDC6B27}" presName="spacer" presStyleCnt="0"/>
      <dgm:spPr/>
    </dgm:pt>
    <dgm:pt modelId="{47CC7EFF-802F-4A18-9F5C-2B4966B42D80}" type="pres">
      <dgm:prSet presAssocID="{8FCEE7FE-7043-44AB-AE87-96314F1EB90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D76B8B5-CC4D-4615-AD64-6EAEBB13B5D8}" type="pres">
      <dgm:prSet presAssocID="{D89990FB-FBA2-4D54-9837-9704B4D980CB}" presName="spacer" presStyleCnt="0"/>
      <dgm:spPr/>
    </dgm:pt>
    <dgm:pt modelId="{20B5EA2C-3F35-442B-AE52-BBAFEF1C5837}" type="pres">
      <dgm:prSet presAssocID="{CE53827F-1617-45B9-94C7-C224E0C31DA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864B105-C7DC-472C-B5CB-C44F15FED8E7}" type="presOf" srcId="{4D268B22-71F5-4FFF-98F4-461580869521}" destId="{7FFC39DF-B5ED-4D8A-95CA-4FA9848BC524}" srcOrd="0" destOrd="0" presId="urn:microsoft.com/office/officeart/2005/8/layout/vList2"/>
    <dgm:cxn modelId="{6B8BBF0C-99D6-4BF5-A778-BBBE8849DD69}" type="presOf" srcId="{8FCEE7FE-7043-44AB-AE87-96314F1EB908}" destId="{47CC7EFF-802F-4A18-9F5C-2B4966B42D80}" srcOrd="0" destOrd="0" presId="urn:microsoft.com/office/officeart/2005/8/layout/vList2"/>
    <dgm:cxn modelId="{529F5B18-C22A-4A62-B504-5F7F472E0E66}" srcId="{4D268B22-71F5-4FFF-98F4-461580869521}" destId="{94095AEB-380B-4641-8990-03F21AA995EB}" srcOrd="4" destOrd="0" parTransId="{3B7A6D90-D28A-4F68-B093-23082179BF64}" sibTransId="{4B8128B2-25C2-47DF-A748-66E02BDC6B27}"/>
    <dgm:cxn modelId="{A61B281A-DE7B-44AA-AAD6-D03536D06B69}" type="presOf" srcId="{B0202114-7459-472F-B6FF-9F59B8BCC70F}" destId="{55D13EB0-128D-4D94-BD0E-6F930BA688FA}" srcOrd="0" destOrd="0" presId="urn:microsoft.com/office/officeart/2005/8/layout/vList2"/>
    <dgm:cxn modelId="{EA8A282E-F135-42CB-9AA9-158479E37F1D}" type="presOf" srcId="{CE53827F-1617-45B9-94C7-C224E0C31DA8}" destId="{20B5EA2C-3F35-442B-AE52-BBAFEF1C5837}" srcOrd="0" destOrd="0" presId="urn:microsoft.com/office/officeart/2005/8/layout/vList2"/>
    <dgm:cxn modelId="{CC6CD064-4B75-4879-A4A2-07C11D6FAC63}" srcId="{4D268B22-71F5-4FFF-98F4-461580869521}" destId="{2587D0B7-F361-4161-AE2B-B6F5A3DFFCFF}" srcOrd="3" destOrd="0" parTransId="{B8FBF569-5036-4EBE-84C4-85E9C9D1BCEF}" sibTransId="{73ADB9ED-A9A1-4354-872A-2C72688A8A97}"/>
    <dgm:cxn modelId="{D778FF7D-DB9E-4A0D-9C10-9E25E980FBC4}" type="presOf" srcId="{EB0E6A5A-D965-4370-B12F-AEE01C900502}" destId="{B0A70726-D21B-4AC2-A222-18E58FAAEA77}" srcOrd="0" destOrd="0" presId="urn:microsoft.com/office/officeart/2005/8/layout/vList2"/>
    <dgm:cxn modelId="{338DEE88-6B96-41DC-8DD0-2757158DB72C}" type="presOf" srcId="{2587D0B7-F361-4161-AE2B-B6F5A3DFFCFF}" destId="{3AC61C64-8300-4B54-9DC0-7DF97A58606A}" srcOrd="0" destOrd="0" presId="urn:microsoft.com/office/officeart/2005/8/layout/vList2"/>
    <dgm:cxn modelId="{5B91BC95-59DB-40EB-BAD0-A3E082092D06}" srcId="{4D268B22-71F5-4FFF-98F4-461580869521}" destId="{CD5B5989-E802-4D2D-9010-6EE5B96E5D67}" srcOrd="1" destOrd="0" parTransId="{B08D1D9A-CC97-45E1-8185-DEF78C6E03F0}" sibTransId="{EF805BC1-8AAC-4B54-B407-943A1C14404F}"/>
    <dgm:cxn modelId="{ABC65398-FC4C-422A-99BF-7C194E1BBEB9}" srcId="{4D268B22-71F5-4FFF-98F4-461580869521}" destId="{B0202114-7459-472F-B6FF-9F59B8BCC70F}" srcOrd="0" destOrd="0" parTransId="{BEA5B40E-0D1F-4A28-99A9-2A10A19355CB}" sibTransId="{0210A6CB-3805-47BE-AE2F-E09A6491A225}"/>
    <dgm:cxn modelId="{F21FB5D1-1FB4-48EF-8E5F-0E85ECD76C72}" srcId="{4D268B22-71F5-4FFF-98F4-461580869521}" destId="{8FCEE7FE-7043-44AB-AE87-96314F1EB908}" srcOrd="5" destOrd="0" parTransId="{DA032731-D339-4298-8E16-30BB25B794F2}" sibTransId="{D89990FB-FBA2-4D54-9837-9704B4D980CB}"/>
    <dgm:cxn modelId="{23E5D0DC-32C8-4417-B6D2-010864ED7E79}" type="presOf" srcId="{CD5B5989-E802-4D2D-9010-6EE5B96E5D67}" destId="{82B82B99-D8AB-4B96-9775-B94F979E11D8}" srcOrd="0" destOrd="0" presId="urn:microsoft.com/office/officeart/2005/8/layout/vList2"/>
    <dgm:cxn modelId="{88BE9AF0-2A57-4D28-AC41-ED4C64BA9992}" srcId="{4D268B22-71F5-4FFF-98F4-461580869521}" destId="{EB0E6A5A-D965-4370-B12F-AEE01C900502}" srcOrd="2" destOrd="0" parTransId="{0800D410-F446-47B2-AB48-AC0D7A0ABF50}" sibTransId="{68289F98-5552-4982-ACCF-2FC762228AD0}"/>
    <dgm:cxn modelId="{DC31D2F2-3AF4-43FC-AC1B-6229A1D0F1E5}" srcId="{4D268B22-71F5-4FFF-98F4-461580869521}" destId="{CE53827F-1617-45B9-94C7-C224E0C31DA8}" srcOrd="6" destOrd="0" parTransId="{8DF36400-EEE4-4FFF-9177-24DB6FE1BBB6}" sibTransId="{DAA4C3BE-7E32-41B6-A206-D6E0E68663B1}"/>
    <dgm:cxn modelId="{5B9BBBF5-F73A-4679-B401-8A48C9AD376A}" type="presOf" srcId="{94095AEB-380B-4641-8990-03F21AA995EB}" destId="{9401561C-6928-46F2-8A57-21D1339D3133}" srcOrd="0" destOrd="0" presId="urn:microsoft.com/office/officeart/2005/8/layout/vList2"/>
    <dgm:cxn modelId="{F87B1A70-3B9E-49DE-9D49-F94933F70DCC}" type="presParOf" srcId="{7FFC39DF-B5ED-4D8A-95CA-4FA9848BC524}" destId="{55D13EB0-128D-4D94-BD0E-6F930BA688FA}" srcOrd="0" destOrd="0" presId="urn:microsoft.com/office/officeart/2005/8/layout/vList2"/>
    <dgm:cxn modelId="{5C7FE804-AF77-4DD8-A720-28646580A4F5}" type="presParOf" srcId="{7FFC39DF-B5ED-4D8A-95CA-4FA9848BC524}" destId="{AA4A9163-BDFF-4FB3-8572-E9290078954F}" srcOrd="1" destOrd="0" presId="urn:microsoft.com/office/officeart/2005/8/layout/vList2"/>
    <dgm:cxn modelId="{26B5939A-E089-4C4F-B564-2227D10DE09A}" type="presParOf" srcId="{7FFC39DF-B5ED-4D8A-95CA-4FA9848BC524}" destId="{82B82B99-D8AB-4B96-9775-B94F979E11D8}" srcOrd="2" destOrd="0" presId="urn:microsoft.com/office/officeart/2005/8/layout/vList2"/>
    <dgm:cxn modelId="{43522514-4ED7-45D8-AC8A-70FC9870546C}" type="presParOf" srcId="{7FFC39DF-B5ED-4D8A-95CA-4FA9848BC524}" destId="{D88A60F9-2B10-4222-A987-A337C47584D6}" srcOrd="3" destOrd="0" presId="urn:microsoft.com/office/officeart/2005/8/layout/vList2"/>
    <dgm:cxn modelId="{65AAC0F6-FD7F-4280-80F9-3B4C274D1993}" type="presParOf" srcId="{7FFC39DF-B5ED-4D8A-95CA-4FA9848BC524}" destId="{B0A70726-D21B-4AC2-A222-18E58FAAEA77}" srcOrd="4" destOrd="0" presId="urn:microsoft.com/office/officeart/2005/8/layout/vList2"/>
    <dgm:cxn modelId="{B3D6E389-D5C0-437D-91C4-5BFD9F6BC214}" type="presParOf" srcId="{7FFC39DF-B5ED-4D8A-95CA-4FA9848BC524}" destId="{3E277406-D02B-4821-83A4-842C97B9B2B4}" srcOrd="5" destOrd="0" presId="urn:microsoft.com/office/officeart/2005/8/layout/vList2"/>
    <dgm:cxn modelId="{86E06B08-BF02-4EA4-BE00-2161637F0347}" type="presParOf" srcId="{7FFC39DF-B5ED-4D8A-95CA-4FA9848BC524}" destId="{3AC61C64-8300-4B54-9DC0-7DF97A58606A}" srcOrd="6" destOrd="0" presId="urn:microsoft.com/office/officeart/2005/8/layout/vList2"/>
    <dgm:cxn modelId="{68C6D64A-1CA9-4A35-9B31-29BF4182AB1A}" type="presParOf" srcId="{7FFC39DF-B5ED-4D8A-95CA-4FA9848BC524}" destId="{88C48F84-0FFE-4A5B-9B90-9D888CA619D3}" srcOrd="7" destOrd="0" presId="urn:microsoft.com/office/officeart/2005/8/layout/vList2"/>
    <dgm:cxn modelId="{749D6A29-47CB-46C9-B9CD-7461487E6C50}" type="presParOf" srcId="{7FFC39DF-B5ED-4D8A-95CA-4FA9848BC524}" destId="{9401561C-6928-46F2-8A57-21D1339D3133}" srcOrd="8" destOrd="0" presId="urn:microsoft.com/office/officeart/2005/8/layout/vList2"/>
    <dgm:cxn modelId="{2F6665B6-8B59-4246-9897-4A894042F96C}" type="presParOf" srcId="{7FFC39DF-B5ED-4D8A-95CA-4FA9848BC524}" destId="{AC10C1C8-A068-4B9E-9112-BC5AEA38EB07}" srcOrd="9" destOrd="0" presId="urn:microsoft.com/office/officeart/2005/8/layout/vList2"/>
    <dgm:cxn modelId="{2630FE83-0237-4E1C-A336-C59C8B87746A}" type="presParOf" srcId="{7FFC39DF-B5ED-4D8A-95CA-4FA9848BC524}" destId="{47CC7EFF-802F-4A18-9F5C-2B4966B42D80}" srcOrd="10" destOrd="0" presId="urn:microsoft.com/office/officeart/2005/8/layout/vList2"/>
    <dgm:cxn modelId="{8CAAA321-84F2-4D26-B7A1-2816C622DEA7}" type="presParOf" srcId="{7FFC39DF-B5ED-4D8A-95CA-4FA9848BC524}" destId="{3D76B8B5-CC4D-4615-AD64-6EAEBB13B5D8}" srcOrd="11" destOrd="0" presId="urn:microsoft.com/office/officeart/2005/8/layout/vList2"/>
    <dgm:cxn modelId="{F96E7187-CAAC-4559-8C34-2E10FB4B85E1}" type="presParOf" srcId="{7FFC39DF-B5ED-4D8A-95CA-4FA9848BC524}" destId="{20B5EA2C-3F35-442B-AE52-BBAFEF1C583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214C46-640A-4625-AE39-3D2C2DD6D5D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50C33A-6FA3-492E-BB03-D0186CE99B9C}">
      <dgm:prSet/>
      <dgm:spPr/>
      <dgm:t>
        <a:bodyPr/>
        <a:lstStyle/>
        <a:p>
          <a:r>
            <a:rPr lang="ru-RU"/>
            <a:t>В состав документации тестирования входят:</a:t>
          </a:r>
        </a:p>
      </dgm:t>
    </dgm:pt>
    <dgm:pt modelId="{9556A0B3-23F9-4D39-8C1E-A99FFF74F506}" type="parTrans" cxnId="{E85B4EB8-7A12-449C-AC6E-2083C2BDF733}">
      <dgm:prSet/>
      <dgm:spPr/>
      <dgm:t>
        <a:bodyPr/>
        <a:lstStyle/>
        <a:p>
          <a:endParaRPr lang="ru-RU"/>
        </a:p>
      </dgm:t>
    </dgm:pt>
    <dgm:pt modelId="{12E61BB7-1531-4F32-A864-AA5EE21DA21A}" type="sibTrans" cxnId="{E85B4EB8-7A12-449C-AC6E-2083C2BDF733}">
      <dgm:prSet/>
      <dgm:spPr/>
      <dgm:t>
        <a:bodyPr/>
        <a:lstStyle/>
        <a:p>
          <a:endParaRPr lang="ru-RU"/>
        </a:p>
      </dgm:t>
    </dgm:pt>
    <dgm:pt modelId="{DC6830E0-5B83-4856-9A15-DFA10F8508D8}">
      <dgm:prSet/>
      <dgm:spPr/>
      <dgm:t>
        <a:bodyPr/>
        <a:lstStyle/>
        <a:p>
          <a:pPr algn="l"/>
          <a:r>
            <a:rPr lang="ru-RU" dirty="0"/>
            <a:t>· исходные данные для проведения тестирования (методы тестирования, тестовые наборы, эталонные значения, реальные ресурсы тестирования - временные, аппаратно-программные, люд­ские, критерии полноты и качества тестирования);</a:t>
          </a:r>
        </a:p>
      </dgm:t>
    </dgm:pt>
    <dgm:pt modelId="{71D0D39E-03A1-4205-A1DF-C72AC43B7043}" type="parTrans" cxnId="{77EDE297-2785-4DB3-A893-B612F3DF1A1B}">
      <dgm:prSet/>
      <dgm:spPr/>
      <dgm:t>
        <a:bodyPr/>
        <a:lstStyle/>
        <a:p>
          <a:endParaRPr lang="ru-RU"/>
        </a:p>
      </dgm:t>
    </dgm:pt>
    <dgm:pt modelId="{1F943B75-4886-4B3E-8C6D-9879F786D757}" type="sibTrans" cxnId="{77EDE297-2785-4DB3-A893-B612F3DF1A1B}">
      <dgm:prSet/>
      <dgm:spPr/>
      <dgm:t>
        <a:bodyPr/>
        <a:lstStyle/>
        <a:p>
          <a:endParaRPr lang="ru-RU"/>
        </a:p>
      </dgm:t>
    </dgm:pt>
    <dgm:pt modelId="{59565848-34C9-4837-93AE-A4792E291D70}">
      <dgm:prSet/>
      <dgm:spPr/>
      <dgm:t>
        <a:bodyPr/>
        <a:lstStyle/>
        <a:p>
          <a:pPr algn="l"/>
          <a:r>
            <a:rPr lang="ru-RU"/>
            <a:t>· программа (сценарии) тестирования;</a:t>
          </a:r>
        </a:p>
      </dgm:t>
    </dgm:pt>
    <dgm:pt modelId="{052D6088-EB67-4BCE-8616-97FD6C248F25}" type="parTrans" cxnId="{08941E23-2AE0-412D-8BA0-F2ED7394CEF9}">
      <dgm:prSet/>
      <dgm:spPr/>
      <dgm:t>
        <a:bodyPr/>
        <a:lstStyle/>
        <a:p>
          <a:endParaRPr lang="ru-RU"/>
        </a:p>
      </dgm:t>
    </dgm:pt>
    <dgm:pt modelId="{846A1902-4060-46B1-BC09-1732A6184859}" type="sibTrans" cxnId="{08941E23-2AE0-412D-8BA0-F2ED7394CEF9}">
      <dgm:prSet/>
      <dgm:spPr/>
      <dgm:t>
        <a:bodyPr/>
        <a:lstStyle/>
        <a:p>
          <a:endParaRPr lang="ru-RU"/>
        </a:p>
      </dgm:t>
    </dgm:pt>
    <dgm:pt modelId="{D25F9260-52CF-4832-8E30-35BC9CA52B04}">
      <dgm:prSet/>
      <dgm:spPr/>
      <dgm:t>
        <a:bodyPr/>
        <a:lstStyle/>
        <a:p>
          <a:pPr algn="l"/>
          <a:r>
            <a:rPr lang="ru-RU"/>
            <a:t>· журнал тестирования;</a:t>
          </a:r>
        </a:p>
      </dgm:t>
    </dgm:pt>
    <dgm:pt modelId="{B35101E1-415F-4F18-9BD0-0379A6E38922}" type="parTrans" cxnId="{C6388F6E-2B1C-4DCA-8B23-DDC55E628650}">
      <dgm:prSet/>
      <dgm:spPr/>
      <dgm:t>
        <a:bodyPr/>
        <a:lstStyle/>
        <a:p>
          <a:endParaRPr lang="ru-RU"/>
        </a:p>
      </dgm:t>
    </dgm:pt>
    <dgm:pt modelId="{C68448AF-60DA-406A-BDE7-99C2B71001AF}" type="sibTrans" cxnId="{C6388F6E-2B1C-4DCA-8B23-DDC55E628650}">
      <dgm:prSet/>
      <dgm:spPr/>
      <dgm:t>
        <a:bodyPr/>
        <a:lstStyle/>
        <a:p>
          <a:endParaRPr lang="ru-RU"/>
        </a:p>
      </dgm:t>
    </dgm:pt>
    <dgm:pt modelId="{605C4201-E9A2-45FC-863E-05EBE8B98125}">
      <dgm:prSet/>
      <dgm:spPr/>
      <dgm:t>
        <a:bodyPr/>
        <a:lstStyle/>
        <a:p>
          <a:pPr algn="l"/>
          <a:r>
            <a:rPr lang="ru-RU" dirty="0"/>
            <a:t>· итоговый отчет о результатах тестирования.</a:t>
          </a:r>
        </a:p>
      </dgm:t>
    </dgm:pt>
    <dgm:pt modelId="{DC5D6F24-5B7B-4474-96BD-44F1701E6008}" type="parTrans" cxnId="{526A7824-B770-4EED-AB90-03DC63F4CED8}">
      <dgm:prSet/>
      <dgm:spPr/>
      <dgm:t>
        <a:bodyPr/>
        <a:lstStyle/>
        <a:p>
          <a:endParaRPr lang="ru-RU"/>
        </a:p>
      </dgm:t>
    </dgm:pt>
    <dgm:pt modelId="{F06050D4-75F8-467A-B7E5-471548B4AE54}" type="sibTrans" cxnId="{526A7824-B770-4EED-AB90-03DC63F4CED8}">
      <dgm:prSet/>
      <dgm:spPr/>
      <dgm:t>
        <a:bodyPr/>
        <a:lstStyle/>
        <a:p>
          <a:endParaRPr lang="ru-RU"/>
        </a:p>
      </dgm:t>
    </dgm:pt>
    <dgm:pt modelId="{4D366B7F-1A41-42DE-887B-139B1C1CE111}" type="pres">
      <dgm:prSet presAssocID="{8D214C46-640A-4625-AE39-3D2C2DD6D5D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F0E013E-3B12-47C8-8D17-AB9AD5192226}" type="pres">
      <dgm:prSet presAssocID="{CC50C33A-6FA3-492E-BB03-D0186CE99B9C}" presName="circle1" presStyleLbl="node1" presStyleIdx="0" presStyleCnt="5"/>
      <dgm:spPr/>
    </dgm:pt>
    <dgm:pt modelId="{5EA22DD5-379C-4D38-BE10-5868DB60483A}" type="pres">
      <dgm:prSet presAssocID="{CC50C33A-6FA3-492E-BB03-D0186CE99B9C}" presName="space" presStyleCnt="0"/>
      <dgm:spPr/>
    </dgm:pt>
    <dgm:pt modelId="{AF0AB401-739A-461C-9015-5566C8DB0B7E}" type="pres">
      <dgm:prSet presAssocID="{CC50C33A-6FA3-492E-BB03-D0186CE99B9C}" presName="rect1" presStyleLbl="alignAcc1" presStyleIdx="0" presStyleCnt="5" custLinFactNeighborX="18230" custLinFactNeighborY="33237"/>
      <dgm:spPr/>
    </dgm:pt>
    <dgm:pt modelId="{28023380-5BAC-469D-9915-BADE97CEF9C1}" type="pres">
      <dgm:prSet presAssocID="{DC6830E0-5B83-4856-9A15-DFA10F8508D8}" presName="vertSpace2" presStyleLbl="node1" presStyleIdx="0" presStyleCnt="5"/>
      <dgm:spPr/>
    </dgm:pt>
    <dgm:pt modelId="{0C936CDD-AE9C-4D66-A167-C2ACC497726E}" type="pres">
      <dgm:prSet presAssocID="{DC6830E0-5B83-4856-9A15-DFA10F8508D8}" presName="circle2" presStyleLbl="node1" presStyleIdx="1" presStyleCnt="5"/>
      <dgm:spPr/>
    </dgm:pt>
    <dgm:pt modelId="{0713B759-E3E2-4EE4-8312-FA9308891004}" type="pres">
      <dgm:prSet presAssocID="{DC6830E0-5B83-4856-9A15-DFA10F8508D8}" presName="rect2" presStyleLbl="alignAcc1" presStyleIdx="1" presStyleCnt="5"/>
      <dgm:spPr/>
    </dgm:pt>
    <dgm:pt modelId="{BAB9FDF8-5EF8-450C-A02D-8E94C73C237F}" type="pres">
      <dgm:prSet presAssocID="{59565848-34C9-4837-93AE-A4792E291D70}" presName="vertSpace3" presStyleLbl="node1" presStyleIdx="1" presStyleCnt="5"/>
      <dgm:spPr/>
    </dgm:pt>
    <dgm:pt modelId="{3120A461-394C-4557-BA5D-E960754C78B4}" type="pres">
      <dgm:prSet presAssocID="{59565848-34C9-4837-93AE-A4792E291D70}" presName="circle3" presStyleLbl="node1" presStyleIdx="2" presStyleCnt="5"/>
      <dgm:spPr/>
    </dgm:pt>
    <dgm:pt modelId="{337AC7B9-BEBF-49F9-94C9-7CAFF8657393}" type="pres">
      <dgm:prSet presAssocID="{59565848-34C9-4837-93AE-A4792E291D70}" presName="rect3" presStyleLbl="alignAcc1" presStyleIdx="2" presStyleCnt="5"/>
      <dgm:spPr/>
    </dgm:pt>
    <dgm:pt modelId="{35F13AA7-9E89-4939-ADB3-719769DE6196}" type="pres">
      <dgm:prSet presAssocID="{D25F9260-52CF-4832-8E30-35BC9CA52B04}" presName="vertSpace4" presStyleLbl="node1" presStyleIdx="2" presStyleCnt="5"/>
      <dgm:spPr/>
    </dgm:pt>
    <dgm:pt modelId="{4AE8EC03-94E0-45A4-ACBC-C3BC4A41D02D}" type="pres">
      <dgm:prSet presAssocID="{D25F9260-52CF-4832-8E30-35BC9CA52B04}" presName="circle4" presStyleLbl="node1" presStyleIdx="3" presStyleCnt="5"/>
      <dgm:spPr/>
    </dgm:pt>
    <dgm:pt modelId="{1439BCA8-63A6-4DFF-BA45-BA2DA26CACC0}" type="pres">
      <dgm:prSet presAssocID="{D25F9260-52CF-4832-8E30-35BC9CA52B04}" presName="rect4" presStyleLbl="alignAcc1" presStyleIdx="3" presStyleCnt="5"/>
      <dgm:spPr/>
    </dgm:pt>
    <dgm:pt modelId="{3D652C89-C25B-4A4D-B950-94686F5FFE6E}" type="pres">
      <dgm:prSet presAssocID="{605C4201-E9A2-45FC-863E-05EBE8B98125}" presName="vertSpace5" presStyleLbl="node1" presStyleIdx="3" presStyleCnt="5"/>
      <dgm:spPr/>
    </dgm:pt>
    <dgm:pt modelId="{4A930531-DC6B-49B2-B462-EE52A85195D8}" type="pres">
      <dgm:prSet presAssocID="{605C4201-E9A2-45FC-863E-05EBE8B98125}" presName="circle5" presStyleLbl="node1" presStyleIdx="4" presStyleCnt="5"/>
      <dgm:spPr/>
    </dgm:pt>
    <dgm:pt modelId="{122D6417-FAA6-4ABA-851C-3ABC6279AC5B}" type="pres">
      <dgm:prSet presAssocID="{605C4201-E9A2-45FC-863E-05EBE8B98125}" presName="rect5" presStyleLbl="alignAcc1" presStyleIdx="4" presStyleCnt="5"/>
      <dgm:spPr/>
    </dgm:pt>
    <dgm:pt modelId="{ABEA375C-642D-46A9-B9D2-DF39C4AAF0D7}" type="pres">
      <dgm:prSet presAssocID="{CC50C33A-6FA3-492E-BB03-D0186CE99B9C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F5F78C6D-4F95-4F0B-A0B7-68810F491E7B}" type="pres">
      <dgm:prSet presAssocID="{DC6830E0-5B83-4856-9A15-DFA10F8508D8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0F0F65FC-AF8F-44BF-B72D-EC4988618249}" type="pres">
      <dgm:prSet presAssocID="{59565848-34C9-4837-93AE-A4792E291D70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ECBFAE38-DF2D-433E-A0FB-5242651A0382}" type="pres">
      <dgm:prSet presAssocID="{D25F9260-52CF-4832-8E30-35BC9CA52B04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4E24E2E3-D622-4808-85ED-4718966D3AA9}" type="pres">
      <dgm:prSet presAssocID="{605C4201-E9A2-45FC-863E-05EBE8B98125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81AD4101-D1DC-4432-9809-DF066D9CC349}" type="presOf" srcId="{CC50C33A-6FA3-492E-BB03-D0186CE99B9C}" destId="{ABEA375C-642D-46A9-B9D2-DF39C4AAF0D7}" srcOrd="1" destOrd="0" presId="urn:microsoft.com/office/officeart/2005/8/layout/target3"/>
    <dgm:cxn modelId="{32740803-81C8-4915-900D-94A63FB493BF}" type="presOf" srcId="{D25F9260-52CF-4832-8E30-35BC9CA52B04}" destId="{ECBFAE38-DF2D-433E-A0FB-5242651A0382}" srcOrd="1" destOrd="0" presId="urn:microsoft.com/office/officeart/2005/8/layout/target3"/>
    <dgm:cxn modelId="{08941E23-2AE0-412D-8BA0-F2ED7394CEF9}" srcId="{8D214C46-640A-4625-AE39-3D2C2DD6D5DB}" destId="{59565848-34C9-4837-93AE-A4792E291D70}" srcOrd="2" destOrd="0" parTransId="{052D6088-EB67-4BCE-8616-97FD6C248F25}" sibTransId="{846A1902-4060-46B1-BC09-1732A6184859}"/>
    <dgm:cxn modelId="{526A7824-B770-4EED-AB90-03DC63F4CED8}" srcId="{8D214C46-640A-4625-AE39-3D2C2DD6D5DB}" destId="{605C4201-E9A2-45FC-863E-05EBE8B98125}" srcOrd="4" destOrd="0" parTransId="{DC5D6F24-5B7B-4474-96BD-44F1701E6008}" sibTransId="{F06050D4-75F8-467A-B7E5-471548B4AE54}"/>
    <dgm:cxn modelId="{1CCB915F-097F-4243-8332-EC95FD63B31F}" type="presOf" srcId="{DC6830E0-5B83-4856-9A15-DFA10F8508D8}" destId="{F5F78C6D-4F95-4F0B-A0B7-68810F491E7B}" srcOrd="1" destOrd="0" presId="urn:microsoft.com/office/officeart/2005/8/layout/target3"/>
    <dgm:cxn modelId="{B88ECB62-3425-4FD5-B0C3-57A1039DD1B4}" type="presOf" srcId="{DC6830E0-5B83-4856-9A15-DFA10F8508D8}" destId="{0713B759-E3E2-4EE4-8312-FA9308891004}" srcOrd="0" destOrd="0" presId="urn:microsoft.com/office/officeart/2005/8/layout/target3"/>
    <dgm:cxn modelId="{4EF8BD45-6531-4719-96F8-DF9C0AF59193}" type="presOf" srcId="{59565848-34C9-4837-93AE-A4792E291D70}" destId="{0F0F65FC-AF8F-44BF-B72D-EC4988618249}" srcOrd="1" destOrd="0" presId="urn:microsoft.com/office/officeart/2005/8/layout/target3"/>
    <dgm:cxn modelId="{56CE066B-543D-443B-9886-6989A1CF8300}" type="presOf" srcId="{605C4201-E9A2-45FC-863E-05EBE8B98125}" destId="{4E24E2E3-D622-4808-85ED-4718966D3AA9}" srcOrd="1" destOrd="0" presId="urn:microsoft.com/office/officeart/2005/8/layout/target3"/>
    <dgm:cxn modelId="{32CFED4B-694F-4F91-AE5F-C3F0D29242DE}" type="presOf" srcId="{CC50C33A-6FA3-492E-BB03-D0186CE99B9C}" destId="{AF0AB401-739A-461C-9015-5566C8DB0B7E}" srcOrd="0" destOrd="0" presId="urn:microsoft.com/office/officeart/2005/8/layout/target3"/>
    <dgm:cxn modelId="{C6388F6E-2B1C-4DCA-8B23-DDC55E628650}" srcId="{8D214C46-640A-4625-AE39-3D2C2DD6D5DB}" destId="{D25F9260-52CF-4832-8E30-35BC9CA52B04}" srcOrd="3" destOrd="0" parTransId="{B35101E1-415F-4F18-9BD0-0379A6E38922}" sibTransId="{C68448AF-60DA-406A-BDE7-99C2B71001AF}"/>
    <dgm:cxn modelId="{A7D4496F-EC38-441D-BD26-0A268BDDA26B}" type="presOf" srcId="{D25F9260-52CF-4832-8E30-35BC9CA52B04}" destId="{1439BCA8-63A6-4DFF-BA45-BA2DA26CACC0}" srcOrd="0" destOrd="0" presId="urn:microsoft.com/office/officeart/2005/8/layout/target3"/>
    <dgm:cxn modelId="{4AEA4D75-52F7-4478-80F4-A24C4175BA69}" type="presOf" srcId="{59565848-34C9-4837-93AE-A4792E291D70}" destId="{337AC7B9-BEBF-49F9-94C9-7CAFF8657393}" srcOrd="0" destOrd="0" presId="urn:microsoft.com/office/officeart/2005/8/layout/target3"/>
    <dgm:cxn modelId="{77EDE297-2785-4DB3-A893-B612F3DF1A1B}" srcId="{8D214C46-640A-4625-AE39-3D2C2DD6D5DB}" destId="{DC6830E0-5B83-4856-9A15-DFA10F8508D8}" srcOrd="1" destOrd="0" parTransId="{71D0D39E-03A1-4205-A1DF-C72AC43B7043}" sibTransId="{1F943B75-4886-4B3E-8C6D-9879F786D757}"/>
    <dgm:cxn modelId="{E293A6B2-D5CB-4D59-A549-C03B67C56639}" type="presOf" srcId="{605C4201-E9A2-45FC-863E-05EBE8B98125}" destId="{122D6417-FAA6-4ABA-851C-3ABC6279AC5B}" srcOrd="0" destOrd="0" presId="urn:microsoft.com/office/officeart/2005/8/layout/target3"/>
    <dgm:cxn modelId="{E85B4EB8-7A12-449C-AC6E-2083C2BDF733}" srcId="{8D214C46-640A-4625-AE39-3D2C2DD6D5DB}" destId="{CC50C33A-6FA3-492E-BB03-D0186CE99B9C}" srcOrd="0" destOrd="0" parTransId="{9556A0B3-23F9-4D39-8C1E-A99FFF74F506}" sibTransId="{12E61BB7-1531-4F32-A864-AA5EE21DA21A}"/>
    <dgm:cxn modelId="{3DF84CE2-0CA2-49D3-B452-3C38FC4997D8}" type="presOf" srcId="{8D214C46-640A-4625-AE39-3D2C2DD6D5DB}" destId="{4D366B7F-1A41-42DE-887B-139B1C1CE111}" srcOrd="0" destOrd="0" presId="urn:microsoft.com/office/officeart/2005/8/layout/target3"/>
    <dgm:cxn modelId="{3E56B98E-DACB-4AEB-A3A4-DD9F01DF599E}" type="presParOf" srcId="{4D366B7F-1A41-42DE-887B-139B1C1CE111}" destId="{2F0E013E-3B12-47C8-8D17-AB9AD5192226}" srcOrd="0" destOrd="0" presId="urn:microsoft.com/office/officeart/2005/8/layout/target3"/>
    <dgm:cxn modelId="{06AF6CAC-DA7C-4B87-AA18-EE663D8479C6}" type="presParOf" srcId="{4D366B7F-1A41-42DE-887B-139B1C1CE111}" destId="{5EA22DD5-379C-4D38-BE10-5868DB60483A}" srcOrd="1" destOrd="0" presId="urn:microsoft.com/office/officeart/2005/8/layout/target3"/>
    <dgm:cxn modelId="{B6EED89E-F152-4856-8A1D-53A649DDE41E}" type="presParOf" srcId="{4D366B7F-1A41-42DE-887B-139B1C1CE111}" destId="{AF0AB401-739A-461C-9015-5566C8DB0B7E}" srcOrd="2" destOrd="0" presId="urn:microsoft.com/office/officeart/2005/8/layout/target3"/>
    <dgm:cxn modelId="{5739D6D5-B74D-42EC-A308-BCFA541636BB}" type="presParOf" srcId="{4D366B7F-1A41-42DE-887B-139B1C1CE111}" destId="{28023380-5BAC-469D-9915-BADE97CEF9C1}" srcOrd="3" destOrd="0" presId="urn:microsoft.com/office/officeart/2005/8/layout/target3"/>
    <dgm:cxn modelId="{B42F562B-7149-4EF4-8A42-37F525D1686D}" type="presParOf" srcId="{4D366B7F-1A41-42DE-887B-139B1C1CE111}" destId="{0C936CDD-AE9C-4D66-A167-C2ACC497726E}" srcOrd="4" destOrd="0" presId="urn:microsoft.com/office/officeart/2005/8/layout/target3"/>
    <dgm:cxn modelId="{B786B075-F819-4543-8270-67CAC4FD7AC7}" type="presParOf" srcId="{4D366B7F-1A41-42DE-887B-139B1C1CE111}" destId="{0713B759-E3E2-4EE4-8312-FA9308891004}" srcOrd="5" destOrd="0" presId="urn:microsoft.com/office/officeart/2005/8/layout/target3"/>
    <dgm:cxn modelId="{FD090488-EB95-41B5-88EC-56334ABCBC5D}" type="presParOf" srcId="{4D366B7F-1A41-42DE-887B-139B1C1CE111}" destId="{BAB9FDF8-5EF8-450C-A02D-8E94C73C237F}" srcOrd="6" destOrd="0" presId="urn:microsoft.com/office/officeart/2005/8/layout/target3"/>
    <dgm:cxn modelId="{EE99C7B8-53E9-4E13-BEC8-2B2CB54FD4D7}" type="presParOf" srcId="{4D366B7F-1A41-42DE-887B-139B1C1CE111}" destId="{3120A461-394C-4557-BA5D-E960754C78B4}" srcOrd="7" destOrd="0" presId="urn:microsoft.com/office/officeart/2005/8/layout/target3"/>
    <dgm:cxn modelId="{987BCC32-2A7E-4A17-A705-44B9B3A6812C}" type="presParOf" srcId="{4D366B7F-1A41-42DE-887B-139B1C1CE111}" destId="{337AC7B9-BEBF-49F9-94C9-7CAFF8657393}" srcOrd="8" destOrd="0" presId="urn:microsoft.com/office/officeart/2005/8/layout/target3"/>
    <dgm:cxn modelId="{8C71E51B-17F5-4DC9-B84C-C7AA73B7A284}" type="presParOf" srcId="{4D366B7F-1A41-42DE-887B-139B1C1CE111}" destId="{35F13AA7-9E89-4939-ADB3-719769DE6196}" srcOrd="9" destOrd="0" presId="urn:microsoft.com/office/officeart/2005/8/layout/target3"/>
    <dgm:cxn modelId="{ADE443F9-5035-4A34-9A5C-6AE880B7CA50}" type="presParOf" srcId="{4D366B7F-1A41-42DE-887B-139B1C1CE111}" destId="{4AE8EC03-94E0-45A4-ACBC-C3BC4A41D02D}" srcOrd="10" destOrd="0" presId="urn:microsoft.com/office/officeart/2005/8/layout/target3"/>
    <dgm:cxn modelId="{0E5F6004-67D1-4EA8-9907-9161EE6912F0}" type="presParOf" srcId="{4D366B7F-1A41-42DE-887B-139B1C1CE111}" destId="{1439BCA8-63A6-4DFF-BA45-BA2DA26CACC0}" srcOrd="11" destOrd="0" presId="urn:microsoft.com/office/officeart/2005/8/layout/target3"/>
    <dgm:cxn modelId="{8B36BA27-758B-4547-9206-9BA0CE489DF9}" type="presParOf" srcId="{4D366B7F-1A41-42DE-887B-139B1C1CE111}" destId="{3D652C89-C25B-4A4D-B950-94686F5FFE6E}" srcOrd="12" destOrd="0" presId="urn:microsoft.com/office/officeart/2005/8/layout/target3"/>
    <dgm:cxn modelId="{35B18B6D-97D7-44AE-B292-C55FBEF14E01}" type="presParOf" srcId="{4D366B7F-1A41-42DE-887B-139B1C1CE111}" destId="{4A930531-DC6B-49B2-B462-EE52A85195D8}" srcOrd="13" destOrd="0" presId="urn:microsoft.com/office/officeart/2005/8/layout/target3"/>
    <dgm:cxn modelId="{7585F528-68F7-4C37-8DC3-4060D6256D2D}" type="presParOf" srcId="{4D366B7F-1A41-42DE-887B-139B1C1CE111}" destId="{122D6417-FAA6-4ABA-851C-3ABC6279AC5B}" srcOrd="14" destOrd="0" presId="urn:microsoft.com/office/officeart/2005/8/layout/target3"/>
    <dgm:cxn modelId="{6D80253D-E7DA-4529-9C28-74401F4EEFD0}" type="presParOf" srcId="{4D366B7F-1A41-42DE-887B-139B1C1CE111}" destId="{ABEA375C-642D-46A9-B9D2-DF39C4AAF0D7}" srcOrd="15" destOrd="0" presId="urn:microsoft.com/office/officeart/2005/8/layout/target3"/>
    <dgm:cxn modelId="{2F1A4A7B-A82C-41DA-BB22-B74ED5F07D55}" type="presParOf" srcId="{4D366B7F-1A41-42DE-887B-139B1C1CE111}" destId="{F5F78C6D-4F95-4F0B-A0B7-68810F491E7B}" srcOrd="16" destOrd="0" presId="urn:microsoft.com/office/officeart/2005/8/layout/target3"/>
    <dgm:cxn modelId="{53C51358-8861-4CA4-86D7-5EE4E36F1EA0}" type="presParOf" srcId="{4D366B7F-1A41-42DE-887B-139B1C1CE111}" destId="{0F0F65FC-AF8F-44BF-B72D-EC4988618249}" srcOrd="17" destOrd="0" presId="urn:microsoft.com/office/officeart/2005/8/layout/target3"/>
    <dgm:cxn modelId="{E5D2DF5A-4A62-4E3D-BABE-AA28D54C0535}" type="presParOf" srcId="{4D366B7F-1A41-42DE-887B-139B1C1CE111}" destId="{ECBFAE38-DF2D-433E-A0FB-5242651A0382}" srcOrd="18" destOrd="0" presId="urn:microsoft.com/office/officeart/2005/8/layout/target3"/>
    <dgm:cxn modelId="{791249E4-B2F4-44B1-84FB-BD5B5684B385}" type="presParOf" srcId="{4D366B7F-1A41-42DE-887B-139B1C1CE111}" destId="{4E24E2E3-D622-4808-85ED-4718966D3AA9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A376FA-C551-4A5D-BA4F-583B30985B83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9BCD7-BA18-4F5E-92FD-7D05350FBB5E}">
      <dgm:prSet phldrT="[Текст]"/>
      <dgm:spPr/>
      <dgm:t>
        <a:bodyPr/>
        <a:lstStyle/>
        <a:p>
          <a:r>
            <a:rPr lang="ru-RU" dirty="0"/>
            <a:t>Техническое задание</a:t>
          </a:r>
        </a:p>
      </dgm:t>
    </dgm:pt>
    <dgm:pt modelId="{D6619A45-1C5A-4DC0-AA26-EEE645B3F75D}" type="parTrans" cxnId="{FDB53F89-C4FA-47C8-A737-E927A75F65F4}">
      <dgm:prSet/>
      <dgm:spPr/>
      <dgm:t>
        <a:bodyPr/>
        <a:lstStyle/>
        <a:p>
          <a:endParaRPr lang="ru-RU"/>
        </a:p>
      </dgm:t>
    </dgm:pt>
    <dgm:pt modelId="{3AFC6B7F-5168-41FE-94A5-8564830EC6C7}" type="sibTrans" cxnId="{FDB53F89-C4FA-47C8-A737-E927A75F65F4}">
      <dgm:prSet/>
      <dgm:spPr/>
      <dgm:t>
        <a:bodyPr/>
        <a:lstStyle/>
        <a:p>
          <a:endParaRPr lang="ru-RU"/>
        </a:p>
      </dgm:t>
    </dgm:pt>
    <dgm:pt modelId="{124B9DDC-9954-467F-B3D6-AD1C032884A9}">
      <dgm:prSet phldrT="[Текст]"/>
      <dgm:spPr/>
      <dgm:t>
        <a:bodyPr/>
        <a:lstStyle/>
        <a:p>
          <a:r>
            <a:rPr lang="ru-RU" dirty="0"/>
            <a:t>Технический проект</a:t>
          </a:r>
        </a:p>
      </dgm:t>
    </dgm:pt>
    <dgm:pt modelId="{6EFFB513-1D70-479B-B778-E41C19B16633}" type="parTrans" cxnId="{31574457-D63E-41B8-9F79-B3BB6FACA660}">
      <dgm:prSet/>
      <dgm:spPr/>
      <dgm:t>
        <a:bodyPr/>
        <a:lstStyle/>
        <a:p>
          <a:endParaRPr lang="ru-RU"/>
        </a:p>
      </dgm:t>
    </dgm:pt>
    <dgm:pt modelId="{C521B710-DD3E-4F09-AC28-880E20A9DF16}" type="sibTrans" cxnId="{31574457-D63E-41B8-9F79-B3BB6FACA660}">
      <dgm:prSet/>
      <dgm:spPr/>
      <dgm:t>
        <a:bodyPr/>
        <a:lstStyle/>
        <a:p>
          <a:endParaRPr lang="ru-RU"/>
        </a:p>
      </dgm:t>
    </dgm:pt>
    <dgm:pt modelId="{96FE47EE-EC59-4240-8C1F-00B15505B6F8}" type="pres">
      <dgm:prSet presAssocID="{49A376FA-C551-4A5D-BA4F-583B30985B83}" presName="compositeShape" presStyleCnt="0">
        <dgm:presLayoutVars>
          <dgm:chMax val="2"/>
          <dgm:dir/>
          <dgm:resizeHandles val="exact"/>
        </dgm:presLayoutVars>
      </dgm:prSet>
      <dgm:spPr/>
    </dgm:pt>
    <dgm:pt modelId="{B587775A-2BCE-474C-9CE7-3CE7AC3805F1}" type="pres">
      <dgm:prSet presAssocID="{49A376FA-C551-4A5D-BA4F-583B30985B83}" presName="ribbon" presStyleLbl="node1" presStyleIdx="0" presStyleCnt="1" custLinFactNeighborX="1031" custLinFactNeighborY="-36102"/>
      <dgm:spPr/>
    </dgm:pt>
    <dgm:pt modelId="{3A1CC25A-0E88-457E-BF24-390EC00D64CA}" type="pres">
      <dgm:prSet presAssocID="{49A376FA-C551-4A5D-BA4F-583B30985B83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18C0CFC6-D27B-40AB-B22E-28612FA1A2AC}" type="pres">
      <dgm:prSet presAssocID="{49A376FA-C551-4A5D-BA4F-583B30985B83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6E435D-3292-4A57-9E6E-09966A622D70}" type="presOf" srcId="{124B9DDC-9954-467F-B3D6-AD1C032884A9}" destId="{18C0CFC6-D27B-40AB-B22E-28612FA1A2AC}" srcOrd="0" destOrd="0" presId="urn:microsoft.com/office/officeart/2005/8/layout/arrow6"/>
    <dgm:cxn modelId="{2650E24A-D828-4BCC-8985-236EDEE9B27C}" type="presOf" srcId="{49A376FA-C551-4A5D-BA4F-583B30985B83}" destId="{96FE47EE-EC59-4240-8C1F-00B15505B6F8}" srcOrd="0" destOrd="0" presId="urn:microsoft.com/office/officeart/2005/8/layout/arrow6"/>
    <dgm:cxn modelId="{31574457-D63E-41B8-9F79-B3BB6FACA660}" srcId="{49A376FA-C551-4A5D-BA4F-583B30985B83}" destId="{124B9DDC-9954-467F-B3D6-AD1C032884A9}" srcOrd="1" destOrd="0" parTransId="{6EFFB513-1D70-479B-B778-E41C19B16633}" sibTransId="{C521B710-DD3E-4F09-AC28-880E20A9DF16}"/>
    <dgm:cxn modelId="{FDB53F89-C4FA-47C8-A737-E927A75F65F4}" srcId="{49A376FA-C551-4A5D-BA4F-583B30985B83}" destId="{0CA9BCD7-BA18-4F5E-92FD-7D05350FBB5E}" srcOrd="0" destOrd="0" parTransId="{D6619A45-1C5A-4DC0-AA26-EEE645B3F75D}" sibTransId="{3AFC6B7F-5168-41FE-94A5-8564830EC6C7}"/>
    <dgm:cxn modelId="{AF59DBB9-2D46-405A-A7E4-751DE8ACA593}" type="presOf" srcId="{0CA9BCD7-BA18-4F5E-92FD-7D05350FBB5E}" destId="{3A1CC25A-0E88-457E-BF24-390EC00D64CA}" srcOrd="0" destOrd="0" presId="urn:microsoft.com/office/officeart/2005/8/layout/arrow6"/>
    <dgm:cxn modelId="{C4FE80D7-5BE8-44C1-B0B8-B4D93546DD00}" type="presParOf" srcId="{96FE47EE-EC59-4240-8C1F-00B15505B6F8}" destId="{B587775A-2BCE-474C-9CE7-3CE7AC3805F1}" srcOrd="0" destOrd="0" presId="urn:microsoft.com/office/officeart/2005/8/layout/arrow6"/>
    <dgm:cxn modelId="{2B35D504-E4CA-4661-BE39-1D27A08CC548}" type="presParOf" srcId="{96FE47EE-EC59-4240-8C1F-00B15505B6F8}" destId="{3A1CC25A-0E88-457E-BF24-390EC00D64CA}" srcOrd="1" destOrd="0" presId="urn:microsoft.com/office/officeart/2005/8/layout/arrow6"/>
    <dgm:cxn modelId="{31D7A369-33EC-43F9-9032-D4C8F33E25C8}" type="presParOf" srcId="{96FE47EE-EC59-4240-8C1F-00B15505B6F8}" destId="{18C0CFC6-D27B-40AB-B22E-28612FA1A2A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85B361-6BE5-4847-AAF5-61CFC510FE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502AF5-522D-4F00-BFC0-9886E7B97CE2}">
      <dgm:prSet phldrT="[Текст]"/>
      <dgm:spPr/>
      <dgm:t>
        <a:bodyPr/>
        <a:lstStyle/>
        <a:p>
          <a:r>
            <a:rPr lang="ru-RU" dirty="0"/>
            <a:t>Аналитик</a:t>
          </a:r>
        </a:p>
      </dgm:t>
    </dgm:pt>
    <dgm:pt modelId="{EE21EB02-4481-4ED2-A01D-710FB0FE2BD2}" type="parTrans" cxnId="{2CED8DC2-4463-49CF-B449-ED504624F698}">
      <dgm:prSet/>
      <dgm:spPr/>
      <dgm:t>
        <a:bodyPr/>
        <a:lstStyle/>
        <a:p>
          <a:endParaRPr lang="ru-RU"/>
        </a:p>
      </dgm:t>
    </dgm:pt>
    <dgm:pt modelId="{A8694258-D4A5-4FF2-AB99-C8F1823968E9}" type="sibTrans" cxnId="{2CED8DC2-4463-49CF-B449-ED504624F698}">
      <dgm:prSet/>
      <dgm:spPr/>
      <dgm:t>
        <a:bodyPr/>
        <a:lstStyle/>
        <a:p>
          <a:endParaRPr lang="ru-RU"/>
        </a:p>
      </dgm:t>
    </dgm:pt>
    <dgm:pt modelId="{9A92DE0F-D3B8-46DE-A262-B0271A55B756}" type="asst">
      <dgm:prSet phldrT="[Текст]"/>
      <dgm:spPr/>
      <dgm:t>
        <a:bodyPr/>
        <a:lstStyle/>
        <a:p>
          <a:r>
            <a:rPr lang="ru-RU" dirty="0"/>
            <a:t>Заказчик</a:t>
          </a:r>
        </a:p>
      </dgm:t>
    </dgm:pt>
    <dgm:pt modelId="{55FA7B36-1793-46A0-A4C5-7D4E8D5618D5}" type="parTrans" cxnId="{E38C7806-1DEB-4D6A-9586-3A0EF81553DD}">
      <dgm:prSet/>
      <dgm:spPr/>
      <dgm:t>
        <a:bodyPr/>
        <a:lstStyle/>
        <a:p>
          <a:endParaRPr lang="ru-RU"/>
        </a:p>
      </dgm:t>
    </dgm:pt>
    <dgm:pt modelId="{92B33F5F-ACFC-4F2C-9498-9204DC8721BF}" type="sibTrans" cxnId="{E38C7806-1DEB-4D6A-9586-3A0EF81553DD}">
      <dgm:prSet/>
      <dgm:spPr/>
      <dgm:t>
        <a:bodyPr/>
        <a:lstStyle/>
        <a:p>
          <a:endParaRPr lang="ru-RU"/>
        </a:p>
      </dgm:t>
    </dgm:pt>
    <dgm:pt modelId="{9DC5D7DF-E1C4-41FC-8F16-77F9F4EB3A48}">
      <dgm:prSet phldrT="[Текст]"/>
      <dgm:spPr/>
      <dgm:t>
        <a:bodyPr/>
        <a:lstStyle/>
        <a:p>
          <a:r>
            <a:rPr lang="ru-RU" dirty="0"/>
            <a:t>Менеджер проекта</a:t>
          </a:r>
        </a:p>
      </dgm:t>
    </dgm:pt>
    <dgm:pt modelId="{23F42E89-436A-4E61-A0F8-0364196CC9A6}" type="parTrans" cxnId="{9F838489-561E-470B-B7F2-8329D5B6F9C3}">
      <dgm:prSet/>
      <dgm:spPr/>
      <dgm:t>
        <a:bodyPr/>
        <a:lstStyle/>
        <a:p>
          <a:endParaRPr lang="ru-RU"/>
        </a:p>
      </dgm:t>
    </dgm:pt>
    <dgm:pt modelId="{F2B63F3D-0A24-4A7D-B881-6BB0BA7D7CED}" type="sibTrans" cxnId="{9F838489-561E-470B-B7F2-8329D5B6F9C3}">
      <dgm:prSet/>
      <dgm:spPr/>
      <dgm:t>
        <a:bodyPr/>
        <a:lstStyle/>
        <a:p>
          <a:endParaRPr lang="ru-RU"/>
        </a:p>
      </dgm:t>
    </dgm:pt>
    <dgm:pt modelId="{C6DF56C1-10DC-4AFC-9C5C-67C8BAD20C00}">
      <dgm:prSet phldrT="[Текст]"/>
      <dgm:spPr/>
      <dgm:t>
        <a:bodyPr/>
        <a:lstStyle/>
        <a:p>
          <a:r>
            <a:rPr lang="ru-RU" dirty="0"/>
            <a:t>Разработчики</a:t>
          </a:r>
        </a:p>
      </dgm:t>
    </dgm:pt>
    <dgm:pt modelId="{E9264EB7-2DD0-4317-B901-8B26876BF70C}" type="parTrans" cxnId="{24586F6B-DE3E-4A55-B964-85C4D12B5806}">
      <dgm:prSet/>
      <dgm:spPr/>
      <dgm:t>
        <a:bodyPr/>
        <a:lstStyle/>
        <a:p>
          <a:endParaRPr lang="ru-RU"/>
        </a:p>
      </dgm:t>
    </dgm:pt>
    <dgm:pt modelId="{B5F37E81-DDED-4524-9BD1-C98F5BC6BE8A}" type="sibTrans" cxnId="{24586F6B-DE3E-4A55-B964-85C4D12B5806}">
      <dgm:prSet/>
      <dgm:spPr/>
      <dgm:t>
        <a:bodyPr/>
        <a:lstStyle/>
        <a:p>
          <a:endParaRPr lang="ru-RU"/>
        </a:p>
      </dgm:t>
    </dgm:pt>
    <dgm:pt modelId="{599BF818-8F5A-4D53-A067-6503DCB6771B}">
      <dgm:prSet phldrT="[Текст]"/>
      <dgm:spPr/>
      <dgm:t>
        <a:bodyPr/>
        <a:lstStyle/>
        <a:p>
          <a:r>
            <a:rPr lang="ru-RU" dirty="0"/>
            <a:t>Тестировщики</a:t>
          </a:r>
        </a:p>
      </dgm:t>
    </dgm:pt>
    <dgm:pt modelId="{877D4B1A-3737-463D-B3C7-2D971A0955D1}" type="parTrans" cxnId="{8B33B571-FCA6-4876-8A5D-86B8FD5AF787}">
      <dgm:prSet/>
      <dgm:spPr/>
      <dgm:t>
        <a:bodyPr/>
        <a:lstStyle/>
        <a:p>
          <a:endParaRPr lang="ru-RU"/>
        </a:p>
      </dgm:t>
    </dgm:pt>
    <dgm:pt modelId="{CF6BABB0-7B11-4667-8C2B-E9AEC199973F}" type="sibTrans" cxnId="{8B33B571-FCA6-4876-8A5D-86B8FD5AF787}">
      <dgm:prSet/>
      <dgm:spPr/>
      <dgm:t>
        <a:bodyPr/>
        <a:lstStyle/>
        <a:p>
          <a:endParaRPr lang="ru-RU"/>
        </a:p>
      </dgm:t>
    </dgm:pt>
    <dgm:pt modelId="{0E173B53-4C35-4370-9D9D-91A563BD859B}" type="pres">
      <dgm:prSet presAssocID="{BE85B361-6BE5-4847-AAF5-61CFC510FE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123508-9AC1-48A0-8064-EE5E04BF7227}" type="pres">
      <dgm:prSet presAssocID="{DD502AF5-522D-4F00-BFC0-9886E7B97CE2}" presName="hierRoot1" presStyleCnt="0">
        <dgm:presLayoutVars>
          <dgm:hierBranch val="init"/>
        </dgm:presLayoutVars>
      </dgm:prSet>
      <dgm:spPr/>
    </dgm:pt>
    <dgm:pt modelId="{CD6A1721-C846-47FE-8679-95EEA726D937}" type="pres">
      <dgm:prSet presAssocID="{DD502AF5-522D-4F00-BFC0-9886E7B97CE2}" presName="rootComposite1" presStyleCnt="0"/>
      <dgm:spPr/>
    </dgm:pt>
    <dgm:pt modelId="{B7CD8513-61A7-40DE-8D79-8C36EA2454FE}" type="pres">
      <dgm:prSet presAssocID="{DD502AF5-522D-4F00-BFC0-9886E7B97CE2}" presName="rootText1" presStyleLbl="node0" presStyleIdx="0" presStyleCnt="1">
        <dgm:presLayoutVars>
          <dgm:chPref val="3"/>
        </dgm:presLayoutVars>
      </dgm:prSet>
      <dgm:spPr/>
    </dgm:pt>
    <dgm:pt modelId="{9A3A1F09-D886-4809-92C7-F23760EF5C63}" type="pres">
      <dgm:prSet presAssocID="{DD502AF5-522D-4F00-BFC0-9886E7B97CE2}" presName="rootConnector1" presStyleLbl="node1" presStyleIdx="0" presStyleCnt="0"/>
      <dgm:spPr/>
    </dgm:pt>
    <dgm:pt modelId="{3D6717B0-0F9C-48B1-BD1F-F014F7B3B5C2}" type="pres">
      <dgm:prSet presAssocID="{DD502AF5-522D-4F00-BFC0-9886E7B97CE2}" presName="hierChild2" presStyleCnt="0"/>
      <dgm:spPr/>
    </dgm:pt>
    <dgm:pt modelId="{FC8EB439-D7B4-4467-B1D6-22211EB4365B}" type="pres">
      <dgm:prSet presAssocID="{23F42E89-436A-4E61-A0F8-0364196CC9A6}" presName="Name37" presStyleLbl="parChTrans1D2" presStyleIdx="0" presStyleCnt="4"/>
      <dgm:spPr/>
    </dgm:pt>
    <dgm:pt modelId="{4EDBBED8-D604-4A6D-81B8-25BC238B5AD7}" type="pres">
      <dgm:prSet presAssocID="{9DC5D7DF-E1C4-41FC-8F16-77F9F4EB3A48}" presName="hierRoot2" presStyleCnt="0">
        <dgm:presLayoutVars>
          <dgm:hierBranch val="init"/>
        </dgm:presLayoutVars>
      </dgm:prSet>
      <dgm:spPr/>
    </dgm:pt>
    <dgm:pt modelId="{8BC31769-8613-4D15-B4AF-8208CAA9D9B5}" type="pres">
      <dgm:prSet presAssocID="{9DC5D7DF-E1C4-41FC-8F16-77F9F4EB3A48}" presName="rootComposite" presStyleCnt="0"/>
      <dgm:spPr/>
    </dgm:pt>
    <dgm:pt modelId="{CCA7F0F3-D5E7-4BE7-A3AE-2BF29DCF6183}" type="pres">
      <dgm:prSet presAssocID="{9DC5D7DF-E1C4-41FC-8F16-77F9F4EB3A48}" presName="rootText" presStyleLbl="node2" presStyleIdx="0" presStyleCnt="3">
        <dgm:presLayoutVars>
          <dgm:chPref val="3"/>
        </dgm:presLayoutVars>
      </dgm:prSet>
      <dgm:spPr/>
    </dgm:pt>
    <dgm:pt modelId="{5BC8D8AF-2E6C-44DB-BA1A-FADAC1AD6945}" type="pres">
      <dgm:prSet presAssocID="{9DC5D7DF-E1C4-41FC-8F16-77F9F4EB3A48}" presName="rootConnector" presStyleLbl="node2" presStyleIdx="0" presStyleCnt="3"/>
      <dgm:spPr/>
    </dgm:pt>
    <dgm:pt modelId="{B4BDBF7F-D341-4F56-A540-29620BE29219}" type="pres">
      <dgm:prSet presAssocID="{9DC5D7DF-E1C4-41FC-8F16-77F9F4EB3A48}" presName="hierChild4" presStyleCnt="0"/>
      <dgm:spPr/>
    </dgm:pt>
    <dgm:pt modelId="{7A85B463-E926-4A29-870E-46614E82F8EC}" type="pres">
      <dgm:prSet presAssocID="{9DC5D7DF-E1C4-41FC-8F16-77F9F4EB3A48}" presName="hierChild5" presStyleCnt="0"/>
      <dgm:spPr/>
    </dgm:pt>
    <dgm:pt modelId="{F59C9320-A3B0-4807-8ADA-701727713DB3}" type="pres">
      <dgm:prSet presAssocID="{E9264EB7-2DD0-4317-B901-8B26876BF70C}" presName="Name37" presStyleLbl="parChTrans1D2" presStyleIdx="1" presStyleCnt="4"/>
      <dgm:spPr/>
    </dgm:pt>
    <dgm:pt modelId="{BA8DD9FD-43CA-430B-8EE7-A012BB3EC7F3}" type="pres">
      <dgm:prSet presAssocID="{C6DF56C1-10DC-4AFC-9C5C-67C8BAD20C00}" presName="hierRoot2" presStyleCnt="0">
        <dgm:presLayoutVars>
          <dgm:hierBranch val="init"/>
        </dgm:presLayoutVars>
      </dgm:prSet>
      <dgm:spPr/>
    </dgm:pt>
    <dgm:pt modelId="{0B4E5B75-FFE5-46DC-BB09-D8EC7424E624}" type="pres">
      <dgm:prSet presAssocID="{C6DF56C1-10DC-4AFC-9C5C-67C8BAD20C00}" presName="rootComposite" presStyleCnt="0"/>
      <dgm:spPr/>
    </dgm:pt>
    <dgm:pt modelId="{63B2936F-2375-411B-B2A3-32F744393197}" type="pres">
      <dgm:prSet presAssocID="{C6DF56C1-10DC-4AFC-9C5C-67C8BAD20C00}" presName="rootText" presStyleLbl="node2" presStyleIdx="1" presStyleCnt="3">
        <dgm:presLayoutVars>
          <dgm:chPref val="3"/>
        </dgm:presLayoutVars>
      </dgm:prSet>
      <dgm:spPr/>
    </dgm:pt>
    <dgm:pt modelId="{ACBD3516-95C5-48F0-BC51-18A70F0D78F5}" type="pres">
      <dgm:prSet presAssocID="{C6DF56C1-10DC-4AFC-9C5C-67C8BAD20C00}" presName="rootConnector" presStyleLbl="node2" presStyleIdx="1" presStyleCnt="3"/>
      <dgm:spPr/>
    </dgm:pt>
    <dgm:pt modelId="{5C7B9D71-D269-485E-9B2C-C08236FFF7B6}" type="pres">
      <dgm:prSet presAssocID="{C6DF56C1-10DC-4AFC-9C5C-67C8BAD20C00}" presName="hierChild4" presStyleCnt="0"/>
      <dgm:spPr/>
    </dgm:pt>
    <dgm:pt modelId="{B9E4452E-D658-44EA-AA01-76FC18C94541}" type="pres">
      <dgm:prSet presAssocID="{C6DF56C1-10DC-4AFC-9C5C-67C8BAD20C00}" presName="hierChild5" presStyleCnt="0"/>
      <dgm:spPr/>
    </dgm:pt>
    <dgm:pt modelId="{237F6F85-FB43-4574-9493-06281D04AC25}" type="pres">
      <dgm:prSet presAssocID="{877D4B1A-3737-463D-B3C7-2D971A0955D1}" presName="Name37" presStyleLbl="parChTrans1D2" presStyleIdx="2" presStyleCnt="4"/>
      <dgm:spPr/>
    </dgm:pt>
    <dgm:pt modelId="{380B0EFA-60A3-4262-8D74-45C7AB11B780}" type="pres">
      <dgm:prSet presAssocID="{599BF818-8F5A-4D53-A067-6503DCB6771B}" presName="hierRoot2" presStyleCnt="0">
        <dgm:presLayoutVars>
          <dgm:hierBranch val="init"/>
        </dgm:presLayoutVars>
      </dgm:prSet>
      <dgm:spPr/>
    </dgm:pt>
    <dgm:pt modelId="{A18AB5C5-F517-45E4-859E-71DA148CBB5C}" type="pres">
      <dgm:prSet presAssocID="{599BF818-8F5A-4D53-A067-6503DCB6771B}" presName="rootComposite" presStyleCnt="0"/>
      <dgm:spPr/>
    </dgm:pt>
    <dgm:pt modelId="{C3FDD292-D1E7-4FF8-85F1-46B2FEB7470C}" type="pres">
      <dgm:prSet presAssocID="{599BF818-8F5A-4D53-A067-6503DCB6771B}" presName="rootText" presStyleLbl="node2" presStyleIdx="2" presStyleCnt="3">
        <dgm:presLayoutVars>
          <dgm:chPref val="3"/>
        </dgm:presLayoutVars>
      </dgm:prSet>
      <dgm:spPr/>
    </dgm:pt>
    <dgm:pt modelId="{B7F8ED01-BBF1-4C82-8EB3-04396C2037FA}" type="pres">
      <dgm:prSet presAssocID="{599BF818-8F5A-4D53-A067-6503DCB6771B}" presName="rootConnector" presStyleLbl="node2" presStyleIdx="2" presStyleCnt="3"/>
      <dgm:spPr/>
    </dgm:pt>
    <dgm:pt modelId="{D10A88E4-1855-4DDE-8F4F-1B0591021370}" type="pres">
      <dgm:prSet presAssocID="{599BF818-8F5A-4D53-A067-6503DCB6771B}" presName="hierChild4" presStyleCnt="0"/>
      <dgm:spPr/>
    </dgm:pt>
    <dgm:pt modelId="{3A233C31-5732-4D0A-B74E-5B14EC3DDD77}" type="pres">
      <dgm:prSet presAssocID="{599BF818-8F5A-4D53-A067-6503DCB6771B}" presName="hierChild5" presStyleCnt="0"/>
      <dgm:spPr/>
    </dgm:pt>
    <dgm:pt modelId="{E899D13E-AE5E-492B-A036-890E52987B65}" type="pres">
      <dgm:prSet presAssocID="{DD502AF5-522D-4F00-BFC0-9886E7B97CE2}" presName="hierChild3" presStyleCnt="0"/>
      <dgm:spPr/>
    </dgm:pt>
    <dgm:pt modelId="{532A729B-CA1C-4874-A155-B579CE39F4E0}" type="pres">
      <dgm:prSet presAssocID="{55FA7B36-1793-46A0-A4C5-7D4E8D5618D5}" presName="Name111" presStyleLbl="parChTrans1D2" presStyleIdx="3" presStyleCnt="4"/>
      <dgm:spPr/>
    </dgm:pt>
    <dgm:pt modelId="{98EB07BC-11D0-400A-B4D8-8939297008D7}" type="pres">
      <dgm:prSet presAssocID="{9A92DE0F-D3B8-46DE-A262-B0271A55B756}" presName="hierRoot3" presStyleCnt="0">
        <dgm:presLayoutVars>
          <dgm:hierBranch val="init"/>
        </dgm:presLayoutVars>
      </dgm:prSet>
      <dgm:spPr/>
    </dgm:pt>
    <dgm:pt modelId="{C74C3C12-C0EB-40B9-9D73-6070B3C21301}" type="pres">
      <dgm:prSet presAssocID="{9A92DE0F-D3B8-46DE-A262-B0271A55B756}" presName="rootComposite3" presStyleCnt="0"/>
      <dgm:spPr/>
    </dgm:pt>
    <dgm:pt modelId="{7F0A1844-8E01-47D0-B7AA-697455362550}" type="pres">
      <dgm:prSet presAssocID="{9A92DE0F-D3B8-46DE-A262-B0271A55B756}" presName="rootText3" presStyleLbl="asst1" presStyleIdx="0" presStyleCnt="1">
        <dgm:presLayoutVars>
          <dgm:chPref val="3"/>
        </dgm:presLayoutVars>
      </dgm:prSet>
      <dgm:spPr/>
    </dgm:pt>
    <dgm:pt modelId="{DF010243-5785-493D-9BC7-5A7849983F4D}" type="pres">
      <dgm:prSet presAssocID="{9A92DE0F-D3B8-46DE-A262-B0271A55B756}" presName="rootConnector3" presStyleLbl="asst1" presStyleIdx="0" presStyleCnt="1"/>
      <dgm:spPr/>
    </dgm:pt>
    <dgm:pt modelId="{8A8CA03B-190E-403C-A7ED-4AB7398407EC}" type="pres">
      <dgm:prSet presAssocID="{9A92DE0F-D3B8-46DE-A262-B0271A55B756}" presName="hierChild6" presStyleCnt="0"/>
      <dgm:spPr/>
    </dgm:pt>
    <dgm:pt modelId="{843E1DC4-B008-4425-A6EA-0A3527C78AC7}" type="pres">
      <dgm:prSet presAssocID="{9A92DE0F-D3B8-46DE-A262-B0271A55B756}" presName="hierChild7" presStyleCnt="0"/>
      <dgm:spPr/>
    </dgm:pt>
  </dgm:ptLst>
  <dgm:cxnLst>
    <dgm:cxn modelId="{E38C7806-1DEB-4D6A-9586-3A0EF81553DD}" srcId="{DD502AF5-522D-4F00-BFC0-9886E7B97CE2}" destId="{9A92DE0F-D3B8-46DE-A262-B0271A55B756}" srcOrd="0" destOrd="0" parTransId="{55FA7B36-1793-46A0-A4C5-7D4E8D5618D5}" sibTransId="{92B33F5F-ACFC-4F2C-9498-9204DC8721BF}"/>
    <dgm:cxn modelId="{DBFD9F64-0930-4C1B-9A68-25E7DD969766}" type="presOf" srcId="{9A92DE0F-D3B8-46DE-A262-B0271A55B756}" destId="{7F0A1844-8E01-47D0-B7AA-697455362550}" srcOrd="0" destOrd="0" presId="urn:microsoft.com/office/officeart/2005/8/layout/orgChart1"/>
    <dgm:cxn modelId="{24586F6B-DE3E-4A55-B964-85C4D12B5806}" srcId="{DD502AF5-522D-4F00-BFC0-9886E7B97CE2}" destId="{C6DF56C1-10DC-4AFC-9C5C-67C8BAD20C00}" srcOrd="2" destOrd="0" parTransId="{E9264EB7-2DD0-4317-B901-8B26876BF70C}" sibTransId="{B5F37E81-DDED-4524-9BD1-C98F5BC6BE8A}"/>
    <dgm:cxn modelId="{5143706B-FF92-479B-88BF-F8002844BF7C}" type="presOf" srcId="{9DC5D7DF-E1C4-41FC-8F16-77F9F4EB3A48}" destId="{5BC8D8AF-2E6C-44DB-BA1A-FADAC1AD6945}" srcOrd="1" destOrd="0" presId="urn:microsoft.com/office/officeart/2005/8/layout/orgChart1"/>
    <dgm:cxn modelId="{13B3966C-129C-402D-937B-E04A27778378}" type="presOf" srcId="{9DC5D7DF-E1C4-41FC-8F16-77F9F4EB3A48}" destId="{CCA7F0F3-D5E7-4BE7-A3AE-2BF29DCF6183}" srcOrd="0" destOrd="0" presId="urn:microsoft.com/office/officeart/2005/8/layout/orgChart1"/>
    <dgm:cxn modelId="{8B33B571-FCA6-4876-8A5D-86B8FD5AF787}" srcId="{DD502AF5-522D-4F00-BFC0-9886E7B97CE2}" destId="{599BF818-8F5A-4D53-A067-6503DCB6771B}" srcOrd="3" destOrd="0" parTransId="{877D4B1A-3737-463D-B3C7-2D971A0955D1}" sibTransId="{CF6BABB0-7B11-4667-8C2B-E9AEC199973F}"/>
    <dgm:cxn modelId="{D5770583-8647-425A-B16C-E0A6CAECBA55}" type="presOf" srcId="{55FA7B36-1793-46A0-A4C5-7D4E8D5618D5}" destId="{532A729B-CA1C-4874-A155-B579CE39F4E0}" srcOrd="0" destOrd="0" presId="urn:microsoft.com/office/officeart/2005/8/layout/orgChart1"/>
    <dgm:cxn modelId="{757BF483-5727-4A4C-8B72-3B577E73E5EB}" type="presOf" srcId="{599BF818-8F5A-4D53-A067-6503DCB6771B}" destId="{B7F8ED01-BBF1-4C82-8EB3-04396C2037FA}" srcOrd="1" destOrd="0" presId="urn:microsoft.com/office/officeart/2005/8/layout/orgChart1"/>
    <dgm:cxn modelId="{04D76385-DC9E-4A12-8AB3-FEA71B7D1D7F}" type="presOf" srcId="{E9264EB7-2DD0-4317-B901-8B26876BF70C}" destId="{F59C9320-A3B0-4807-8ADA-701727713DB3}" srcOrd="0" destOrd="0" presId="urn:microsoft.com/office/officeart/2005/8/layout/orgChart1"/>
    <dgm:cxn modelId="{9F838489-561E-470B-B7F2-8329D5B6F9C3}" srcId="{DD502AF5-522D-4F00-BFC0-9886E7B97CE2}" destId="{9DC5D7DF-E1C4-41FC-8F16-77F9F4EB3A48}" srcOrd="1" destOrd="0" parTransId="{23F42E89-436A-4E61-A0F8-0364196CC9A6}" sibTransId="{F2B63F3D-0A24-4A7D-B881-6BB0BA7D7CED}"/>
    <dgm:cxn modelId="{87411AAA-EE35-4A91-BEB4-D9F2361EC5A8}" type="presOf" srcId="{DD502AF5-522D-4F00-BFC0-9886E7B97CE2}" destId="{B7CD8513-61A7-40DE-8D79-8C36EA2454FE}" srcOrd="0" destOrd="0" presId="urn:microsoft.com/office/officeart/2005/8/layout/orgChart1"/>
    <dgm:cxn modelId="{AFBC1FB6-3F01-46F5-BCCD-2EF17B9315F8}" type="presOf" srcId="{BE85B361-6BE5-4847-AAF5-61CFC510FE79}" destId="{0E173B53-4C35-4370-9D9D-91A563BD859B}" srcOrd="0" destOrd="0" presId="urn:microsoft.com/office/officeart/2005/8/layout/orgChart1"/>
    <dgm:cxn modelId="{636E59BE-375E-454F-AAE3-D2CCBB8B4F78}" type="presOf" srcId="{C6DF56C1-10DC-4AFC-9C5C-67C8BAD20C00}" destId="{63B2936F-2375-411B-B2A3-32F744393197}" srcOrd="0" destOrd="0" presId="urn:microsoft.com/office/officeart/2005/8/layout/orgChart1"/>
    <dgm:cxn modelId="{2CED8DC2-4463-49CF-B449-ED504624F698}" srcId="{BE85B361-6BE5-4847-AAF5-61CFC510FE79}" destId="{DD502AF5-522D-4F00-BFC0-9886E7B97CE2}" srcOrd="0" destOrd="0" parTransId="{EE21EB02-4481-4ED2-A01D-710FB0FE2BD2}" sibTransId="{A8694258-D4A5-4FF2-AB99-C8F1823968E9}"/>
    <dgm:cxn modelId="{C34839CD-201E-4F48-B9BC-D94B82596FCA}" type="presOf" srcId="{877D4B1A-3737-463D-B3C7-2D971A0955D1}" destId="{237F6F85-FB43-4574-9493-06281D04AC25}" srcOrd="0" destOrd="0" presId="urn:microsoft.com/office/officeart/2005/8/layout/orgChart1"/>
    <dgm:cxn modelId="{FE60FBD7-AE25-483E-BB80-4F323C81215C}" type="presOf" srcId="{9A92DE0F-D3B8-46DE-A262-B0271A55B756}" destId="{DF010243-5785-493D-9BC7-5A7849983F4D}" srcOrd="1" destOrd="0" presId="urn:microsoft.com/office/officeart/2005/8/layout/orgChart1"/>
    <dgm:cxn modelId="{02051DDB-B250-4855-A9CE-724072F9C211}" type="presOf" srcId="{DD502AF5-522D-4F00-BFC0-9886E7B97CE2}" destId="{9A3A1F09-D886-4809-92C7-F23760EF5C63}" srcOrd="1" destOrd="0" presId="urn:microsoft.com/office/officeart/2005/8/layout/orgChart1"/>
    <dgm:cxn modelId="{E14E7CDC-293E-4C5D-9248-844C846B6217}" type="presOf" srcId="{599BF818-8F5A-4D53-A067-6503DCB6771B}" destId="{C3FDD292-D1E7-4FF8-85F1-46B2FEB7470C}" srcOrd="0" destOrd="0" presId="urn:microsoft.com/office/officeart/2005/8/layout/orgChart1"/>
    <dgm:cxn modelId="{E4E57EE6-436E-4A27-9231-255FA17094D9}" type="presOf" srcId="{23F42E89-436A-4E61-A0F8-0364196CC9A6}" destId="{FC8EB439-D7B4-4467-B1D6-22211EB4365B}" srcOrd="0" destOrd="0" presId="urn:microsoft.com/office/officeart/2005/8/layout/orgChart1"/>
    <dgm:cxn modelId="{73CADBF0-0A42-44CB-9BCE-0A4948B04AB3}" type="presOf" srcId="{C6DF56C1-10DC-4AFC-9C5C-67C8BAD20C00}" destId="{ACBD3516-95C5-48F0-BC51-18A70F0D78F5}" srcOrd="1" destOrd="0" presId="urn:microsoft.com/office/officeart/2005/8/layout/orgChart1"/>
    <dgm:cxn modelId="{AA6A4EA4-9CD5-4B32-8023-729CF1038B3F}" type="presParOf" srcId="{0E173B53-4C35-4370-9D9D-91A563BD859B}" destId="{87123508-9AC1-48A0-8064-EE5E04BF7227}" srcOrd="0" destOrd="0" presId="urn:microsoft.com/office/officeart/2005/8/layout/orgChart1"/>
    <dgm:cxn modelId="{B6D2726B-0E66-41EC-A362-2D745537D39C}" type="presParOf" srcId="{87123508-9AC1-48A0-8064-EE5E04BF7227}" destId="{CD6A1721-C846-47FE-8679-95EEA726D937}" srcOrd="0" destOrd="0" presId="urn:microsoft.com/office/officeart/2005/8/layout/orgChart1"/>
    <dgm:cxn modelId="{24924DAA-3014-4742-8C95-D4D9AA78EEB2}" type="presParOf" srcId="{CD6A1721-C846-47FE-8679-95EEA726D937}" destId="{B7CD8513-61A7-40DE-8D79-8C36EA2454FE}" srcOrd="0" destOrd="0" presId="urn:microsoft.com/office/officeart/2005/8/layout/orgChart1"/>
    <dgm:cxn modelId="{C7C7CDE1-3DA0-4DB0-99EE-CED8F4DB1AFC}" type="presParOf" srcId="{CD6A1721-C846-47FE-8679-95EEA726D937}" destId="{9A3A1F09-D886-4809-92C7-F23760EF5C63}" srcOrd="1" destOrd="0" presId="urn:microsoft.com/office/officeart/2005/8/layout/orgChart1"/>
    <dgm:cxn modelId="{676CFC4B-434F-4D94-8CA4-A6FCB84AFA45}" type="presParOf" srcId="{87123508-9AC1-48A0-8064-EE5E04BF7227}" destId="{3D6717B0-0F9C-48B1-BD1F-F014F7B3B5C2}" srcOrd="1" destOrd="0" presId="urn:microsoft.com/office/officeart/2005/8/layout/orgChart1"/>
    <dgm:cxn modelId="{D640D548-B9C0-488B-8B02-CE38AA3ACA6F}" type="presParOf" srcId="{3D6717B0-0F9C-48B1-BD1F-F014F7B3B5C2}" destId="{FC8EB439-D7B4-4467-B1D6-22211EB4365B}" srcOrd="0" destOrd="0" presId="urn:microsoft.com/office/officeart/2005/8/layout/orgChart1"/>
    <dgm:cxn modelId="{49AE2686-3D64-45FC-B490-199ACFFF5CB1}" type="presParOf" srcId="{3D6717B0-0F9C-48B1-BD1F-F014F7B3B5C2}" destId="{4EDBBED8-D604-4A6D-81B8-25BC238B5AD7}" srcOrd="1" destOrd="0" presId="urn:microsoft.com/office/officeart/2005/8/layout/orgChart1"/>
    <dgm:cxn modelId="{604FF695-53DA-469B-B3E1-C9A57C2A0630}" type="presParOf" srcId="{4EDBBED8-D604-4A6D-81B8-25BC238B5AD7}" destId="{8BC31769-8613-4D15-B4AF-8208CAA9D9B5}" srcOrd="0" destOrd="0" presId="urn:microsoft.com/office/officeart/2005/8/layout/orgChart1"/>
    <dgm:cxn modelId="{B2E710BF-6426-4F78-A4A4-452831A5097F}" type="presParOf" srcId="{8BC31769-8613-4D15-B4AF-8208CAA9D9B5}" destId="{CCA7F0F3-D5E7-4BE7-A3AE-2BF29DCF6183}" srcOrd="0" destOrd="0" presId="urn:microsoft.com/office/officeart/2005/8/layout/orgChart1"/>
    <dgm:cxn modelId="{97D5C5A1-17BD-47D5-B571-66400B595A3F}" type="presParOf" srcId="{8BC31769-8613-4D15-B4AF-8208CAA9D9B5}" destId="{5BC8D8AF-2E6C-44DB-BA1A-FADAC1AD6945}" srcOrd="1" destOrd="0" presId="urn:microsoft.com/office/officeart/2005/8/layout/orgChart1"/>
    <dgm:cxn modelId="{7EBFFFE9-F1EB-4D54-81B3-6D3D3ADB45D8}" type="presParOf" srcId="{4EDBBED8-D604-4A6D-81B8-25BC238B5AD7}" destId="{B4BDBF7F-D341-4F56-A540-29620BE29219}" srcOrd="1" destOrd="0" presId="urn:microsoft.com/office/officeart/2005/8/layout/orgChart1"/>
    <dgm:cxn modelId="{C78BBA4D-227A-4506-8DE5-2A3415659E28}" type="presParOf" srcId="{4EDBBED8-D604-4A6D-81B8-25BC238B5AD7}" destId="{7A85B463-E926-4A29-870E-46614E82F8EC}" srcOrd="2" destOrd="0" presId="urn:microsoft.com/office/officeart/2005/8/layout/orgChart1"/>
    <dgm:cxn modelId="{C03B0C07-DCD9-4C74-8E0C-688FFF24239E}" type="presParOf" srcId="{3D6717B0-0F9C-48B1-BD1F-F014F7B3B5C2}" destId="{F59C9320-A3B0-4807-8ADA-701727713DB3}" srcOrd="2" destOrd="0" presId="urn:microsoft.com/office/officeart/2005/8/layout/orgChart1"/>
    <dgm:cxn modelId="{17A0CBD4-1E45-4D3E-BFDD-AF82D9DFA7D1}" type="presParOf" srcId="{3D6717B0-0F9C-48B1-BD1F-F014F7B3B5C2}" destId="{BA8DD9FD-43CA-430B-8EE7-A012BB3EC7F3}" srcOrd="3" destOrd="0" presId="urn:microsoft.com/office/officeart/2005/8/layout/orgChart1"/>
    <dgm:cxn modelId="{3DB66299-1A39-4650-94F0-452711659A1A}" type="presParOf" srcId="{BA8DD9FD-43CA-430B-8EE7-A012BB3EC7F3}" destId="{0B4E5B75-FFE5-46DC-BB09-D8EC7424E624}" srcOrd="0" destOrd="0" presId="urn:microsoft.com/office/officeart/2005/8/layout/orgChart1"/>
    <dgm:cxn modelId="{0732F539-79EC-4515-86F7-C3EF21A9E548}" type="presParOf" srcId="{0B4E5B75-FFE5-46DC-BB09-D8EC7424E624}" destId="{63B2936F-2375-411B-B2A3-32F744393197}" srcOrd="0" destOrd="0" presId="urn:microsoft.com/office/officeart/2005/8/layout/orgChart1"/>
    <dgm:cxn modelId="{4E356EDA-F646-4980-A887-F19FF6189033}" type="presParOf" srcId="{0B4E5B75-FFE5-46DC-BB09-D8EC7424E624}" destId="{ACBD3516-95C5-48F0-BC51-18A70F0D78F5}" srcOrd="1" destOrd="0" presId="urn:microsoft.com/office/officeart/2005/8/layout/orgChart1"/>
    <dgm:cxn modelId="{D0782417-B07D-45B2-8734-5A5A3FC273DA}" type="presParOf" srcId="{BA8DD9FD-43CA-430B-8EE7-A012BB3EC7F3}" destId="{5C7B9D71-D269-485E-9B2C-C08236FFF7B6}" srcOrd="1" destOrd="0" presId="urn:microsoft.com/office/officeart/2005/8/layout/orgChart1"/>
    <dgm:cxn modelId="{3CC80485-374B-47BC-83E3-4ECB149EC4E6}" type="presParOf" srcId="{BA8DD9FD-43CA-430B-8EE7-A012BB3EC7F3}" destId="{B9E4452E-D658-44EA-AA01-76FC18C94541}" srcOrd="2" destOrd="0" presId="urn:microsoft.com/office/officeart/2005/8/layout/orgChart1"/>
    <dgm:cxn modelId="{6928DB7C-DC2D-4858-B3D9-2157D0BA825B}" type="presParOf" srcId="{3D6717B0-0F9C-48B1-BD1F-F014F7B3B5C2}" destId="{237F6F85-FB43-4574-9493-06281D04AC25}" srcOrd="4" destOrd="0" presId="urn:microsoft.com/office/officeart/2005/8/layout/orgChart1"/>
    <dgm:cxn modelId="{A0FA323E-92B8-41AF-9B12-F1E9572EF608}" type="presParOf" srcId="{3D6717B0-0F9C-48B1-BD1F-F014F7B3B5C2}" destId="{380B0EFA-60A3-4262-8D74-45C7AB11B780}" srcOrd="5" destOrd="0" presId="urn:microsoft.com/office/officeart/2005/8/layout/orgChart1"/>
    <dgm:cxn modelId="{890774C0-E92A-42F6-B845-B57A6E7A1795}" type="presParOf" srcId="{380B0EFA-60A3-4262-8D74-45C7AB11B780}" destId="{A18AB5C5-F517-45E4-859E-71DA148CBB5C}" srcOrd="0" destOrd="0" presId="urn:microsoft.com/office/officeart/2005/8/layout/orgChart1"/>
    <dgm:cxn modelId="{F4BD2D91-4273-4583-8691-959C1DA505C0}" type="presParOf" srcId="{A18AB5C5-F517-45E4-859E-71DA148CBB5C}" destId="{C3FDD292-D1E7-4FF8-85F1-46B2FEB7470C}" srcOrd="0" destOrd="0" presId="urn:microsoft.com/office/officeart/2005/8/layout/orgChart1"/>
    <dgm:cxn modelId="{9725B1B5-C333-413C-8438-5D7D369B84B3}" type="presParOf" srcId="{A18AB5C5-F517-45E4-859E-71DA148CBB5C}" destId="{B7F8ED01-BBF1-4C82-8EB3-04396C2037FA}" srcOrd="1" destOrd="0" presId="urn:microsoft.com/office/officeart/2005/8/layout/orgChart1"/>
    <dgm:cxn modelId="{5BCEAB41-D7F8-4F42-B196-563E16A6A56D}" type="presParOf" srcId="{380B0EFA-60A3-4262-8D74-45C7AB11B780}" destId="{D10A88E4-1855-4DDE-8F4F-1B0591021370}" srcOrd="1" destOrd="0" presId="urn:microsoft.com/office/officeart/2005/8/layout/orgChart1"/>
    <dgm:cxn modelId="{7A3FF19D-4D48-4C80-A332-9E3BF3A870C2}" type="presParOf" srcId="{380B0EFA-60A3-4262-8D74-45C7AB11B780}" destId="{3A233C31-5732-4D0A-B74E-5B14EC3DDD77}" srcOrd="2" destOrd="0" presId="urn:microsoft.com/office/officeart/2005/8/layout/orgChart1"/>
    <dgm:cxn modelId="{98D19505-4410-41EE-8B42-4F25700F9B2E}" type="presParOf" srcId="{87123508-9AC1-48A0-8064-EE5E04BF7227}" destId="{E899D13E-AE5E-492B-A036-890E52987B65}" srcOrd="2" destOrd="0" presId="urn:microsoft.com/office/officeart/2005/8/layout/orgChart1"/>
    <dgm:cxn modelId="{9656025A-4B93-4FBC-A6DD-8444584AC546}" type="presParOf" srcId="{E899D13E-AE5E-492B-A036-890E52987B65}" destId="{532A729B-CA1C-4874-A155-B579CE39F4E0}" srcOrd="0" destOrd="0" presId="urn:microsoft.com/office/officeart/2005/8/layout/orgChart1"/>
    <dgm:cxn modelId="{9092536C-B8EB-43D1-BB9F-D73FE9A95AB6}" type="presParOf" srcId="{E899D13E-AE5E-492B-A036-890E52987B65}" destId="{98EB07BC-11D0-400A-B4D8-8939297008D7}" srcOrd="1" destOrd="0" presId="urn:microsoft.com/office/officeart/2005/8/layout/orgChart1"/>
    <dgm:cxn modelId="{167E8CA4-746F-44FF-918F-B08602477CF8}" type="presParOf" srcId="{98EB07BC-11D0-400A-B4D8-8939297008D7}" destId="{C74C3C12-C0EB-40B9-9D73-6070B3C21301}" srcOrd="0" destOrd="0" presId="urn:microsoft.com/office/officeart/2005/8/layout/orgChart1"/>
    <dgm:cxn modelId="{F297800C-63A4-4649-996D-E65EC1AB1DCB}" type="presParOf" srcId="{C74C3C12-C0EB-40B9-9D73-6070B3C21301}" destId="{7F0A1844-8E01-47D0-B7AA-697455362550}" srcOrd="0" destOrd="0" presId="urn:microsoft.com/office/officeart/2005/8/layout/orgChart1"/>
    <dgm:cxn modelId="{D759B405-F2B5-4736-907E-A7423CA91DA7}" type="presParOf" srcId="{C74C3C12-C0EB-40B9-9D73-6070B3C21301}" destId="{DF010243-5785-493D-9BC7-5A7849983F4D}" srcOrd="1" destOrd="0" presId="urn:microsoft.com/office/officeart/2005/8/layout/orgChart1"/>
    <dgm:cxn modelId="{BD71A167-4E4F-46EC-BA64-E2D8BD484493}" type="presParOf" srcId="{98EB07BC-11D0-400A-B4D8-8939297008D7}" destId="{8A8CA03B-190E-403C-A7ED-4AB7398407EC}" srcOrd="1" destOrd="0" presId="urn:microsoft.com/office/officeart/2005/8/layout/orgChart1"/>
    <dgm:cxn modelId="{A1A2BF86-E42F-4129-B746-2EE3B578800E}" type="presParOf" srcId="{98EB07BC-11D0-400A-B4D8-8939297008D7}" destId="{843E1DC4-B008-4425-A6EA-0A3527C78A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343B0-935B-4485-BD23-D2787DCADF7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B7B51-9D67-4567-A33B-596601FB2068}">
      <dgm:prSet phldrT="[Текст]"/>
      <dgm:spPr/>
      <dgm:t>
        <a:bodyPr/>
        <a:lstStyle/>
        <a:p>
          <a:r>
            <a:rPr lang="ru-RU" b="0" i="0" dirty="0"/>
            <a:t>собирает информацию и материалы от участников проекта,</a:t>
          </a:r>
          <a:endParaRPr lang="ru-RU" dirty="0"/>
        </a:p>
      </dgm:t>
    </dgm:pt>
    <dgm:pt modelId="{CEF8AA4C-52A1-4E98-9B76-72D7F2F6EC5C}" type="parTrans" cxnId="{B1FA95CD-62D0-4DDF-B7E8-FEB2B75CA48B}">
      <dgm:prSet/>
      <dgm:spPr/>
      <dgm:t>
        <a:bodyPr/>
        <a:lstStyle/>
        <a:p>
          <a:endParaRPr lang="ru-RU"/>
        </a:p>
      </dgm:t>
    </dgm:pt>
    <dgm:pt modelId="{5F8A445D-D036-4E94-B61B-476AEE3EE75F}" type="sibTrans" cxnId="{B1FA95CD-62D0-4DDF-B7E8-FEB2B75CA48B}">
      <dgm:prSet/>
      <dgm:spPr/>
      <dgm:t>
        <a:bodyPr/>
        <a:lstStyle/>
        <a:p>
          <a:endParaRPr lang="ru-RU"/>
        </a:p>
      </dgm:t>
    </dgm:pt>
    <dgm:pt modelId="{0A0FF0F8-11B5-4B6C-B823-F682E9017522}">
      <dgm:prSet phldrT="[Текст]" custT="1"/>
      <dgm:spPr/>
      <dgm:t>
        <a:bodyPr/>
        <a:lstStyle/>
        <a:p>
          <a:r>
            <a:rPr lang="ru-RU" sz="3100" b="0" i="0" dirty="0"/>
            <a:t>документирует эти данные согласно требованиям заказчика, в том числе и в соответствии с ГОСТами,</a:t>
          </a:r>
          <a:endParaRPr lang="ru-RU" sz="3100" dirty="0"/>
        </a:p>
      </dgm:t>
    </dgm:pt>
    <dgm:pt modelId="{3430CFBD-2204-4905-9E2D-88FA8DBD162A}" type="parTrans" cxnId="{42B8E749-9568-4C3C-BFBB-60AC6880B4F9}">
      <dgm:prSet/>
      <dgm:spPr/>
      <dgm:t>
        <a:bodyPr/>
        <a:lstStyle/>
        <a:p>
          <a:endParaRPr lang="ru-RU"/>
        </a:p>
      </dgm:t>
    </dgm:pt>
    <dgm:pt modelId="{70ED88F7-8A8D-4BFC-BC4F-60E037A963E7}" type="sibTrans" cxnId="{42B8E749-9568-4C3C-BFBB-60AC6880B4F9}">
      <dgm:prSet/>
      <dgm:spPr/>
      <dgm:t>
        <a:bodyPr/>
        <a:lstStyle/>
        <a:p>
          <a:endParaRPr lang="ru-RU"/>
        </a:p>
      </dgm:t>
    </dgm:pt>
    <dgm:pt modelId="{1813C66F-EE49-4BB8-BFDC-CF68D131AA6D}">
      <dgm:prSet/>
      <dgm:spPr/>
      <dgm:t>
        <a:bodyPr/>
        <a:lstStyle/>
        <a:p>
          <a:r>
            <a:rPr lang="ru-RU" b="0" i="0" dirty="0"/>
            <a:t>следит за актуальностью технической информации, если это необходимо на длительных и сложных проектах.</a:t>
          </a:r>
          <a:endParaRPr lang="ru-RU" dirty="0"/>
        </a:p>
      </dgm:t>
    </dgm:pt>
    <dgm:pt modelId="{77A37C2A-7B2A-488D-8B2E-9851F9E0ABC2}" type="parTrans" cxnId="{D7C19886-4DB6-48FF-93B3-6D0037F890B4}">
      <dgm:prSet/>
      <dgm:spPr/>
      <dgm:t>
        <a:bodyPr/>
        <a:lstStyle/>
        <a:p>
          <a:endParaRPr lang="ru-RU"/>
        </a:p>
      </dgm:t>
    </dgm:pt>
    <dgm:pt modelId="{C5563615-842B-4610-855B-9D66E10F69C7}" type="sibTrans" cxnId="{D7C19886-4DB6-48FF-93B3-6D0037F890B4}">
      <dgm:prSet/>
      <dgm:spPr/>
      <dgm:t>
        <a:bodyPr/>
        <a:lstStyle/>
        <a:p>
          <a:endParaRPr lang="ru-RU"/>
        </a:p>
      </dgm:t>
    </dgm:pt>
    <dgm:pt modelId="{51803DAD-F629-447A-8FF8-79F8327B936C}" type="pres">
      <dgm:prSet presAssocID="{DA8343B0-935B-4485-BD23-D2787DCADF75}" presName="linear" presStyleCnt="0">
        <dgm:presLayoutVars>
          <dgm:animLvl val="lvl"/>
          <dgm:resizeHandles val="exact"/>
        </dgm:presLayoutVars>
      </dgm:prSet>
      <dgm:spPr/>
    </dgm:pt>
    <dgm:pt modelId="{010B520A-614D-4860-A23D-76D27CF6B2E7}" type="pres">
      <dgm:prSet presAssocID="{218B7B51-9D67-4567-A33B-596601FB20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66701E-57D4-4A7B-9EE7-17C5D2AE7E65}" type="pres">
      <dgm:prSet presAssocID="{218B7B51-9D67-4567-A33B-596601FB2068}" presName="childText" presStyleLbl="revTx" presStyleIdx="0" presStyleCnt="1" custScaleY="165287">
        <dgm:presLayoutVars>
          <dgm:bulletEnabled val="1"/>
        </dgm:presLayoutVars>
      </dgm:prSet>
      <dgm:spPr/>
    </dgm:pt>
    <dgm:pt modelId="{97A94357-3B14-42EC-BFC7-522BE42ED65A}" type="pres">
      <dgm:prSet presAssocID="{1813C66F-EE49-4BB8-BFDC-CF68D131AA6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EB380E-4C69-4768-BC40-B58C7C19A603}" type="presOf" srcId="{DA8343B0-935B-4485-BD23-D2787DCADF75}" destId="{51803DAD-F629-447A-8FF8-79F8327B936C}" srcOrd="0" destOrd="0" presId="urn:microsoft.com/office/officeart/2005/8/layout/vList2"/>
    <dgm:cxn modelId="{1E6C9338-3991-460A-B871-A4CACD267F8E}" type="presOf" srcId="{1813C66F-EE49-4BB8-BFDC-CF68D131AA6D}" destId="{97A94357-3B14-42EC-BFC7-522BE42ED65A}" srcOrd="0" destOrd="0" presId="urn:microsoft.com/office/officeart/2005/8/layout/vList2"/>
    <dgm:cxn modelId="{42B8E749-9568-4C3C-BFBB-60AC6880B4F9}" srcId="{218B7B51-9D67-4567-A33B-596601FB2068}" destId="{0A0FF0F8-11B5-4B6C-B823-F682E9017522}" srcOrd="0" destOrd="0" parTransId="{3430CFBD-2204-4905-9E2D-88FA8DBD162A}" sibTransId="{70ED88F7-8A8D-4BFC-BC4F-60E037A963E7}"/>
    <dgm:cxn modelId="{D7C19886-4DB6-48FF-93B3-6D0037F890B4}" srcId="{DA8343B0-935B-4485-BD23-D2787DCADF75}" destId="{1813C66F-EE49-4BB8-BFDC-CF68D131AA6D}" srcOrd="1" destOrd="0" parTransId="{77A37C2A-7B2A-488D-8B2E-9851F9E0ABC2}" sibTransId="{C5563615-842B-4610-855B-9D66E10F69C7}"/>
    <dgm:cxn modelId="{78C04B8A-5FAC-4F9B-8C2E-088E7FA7E501}" type="presOf" srcId="{0A0FF0F8-11B5-4B6C-B823-F682E9017522}" destId="{9E66701E-57D4-4A7B-9EE7-17C5D2AE7E65}" srcOrd="0" destOrd="0" presId="urn:microsoft.com/office/officeart/2005/8/layout/vList2"/>
    <dgm:cxn modelId="{1910E5AE-6A77-4E18-8A2A-64941C7A10C8}" type="presOf" srcId="{218B7B51-9D67-4567-A33B-596601FB2068}" destId="{010B520A-614D-4860-A23D-76D27CF6B2E7}" srcOrd="0" destOrd="0" presId="urn:microsoft.com/office/officeart/2005/8/layout/vList2"/>
    <dgm:cxn modelId="{B1FA95CD-62D0-4DDF-B7E8-FEB2B75CA48B}" srcId="{DA8343B0-935B-4485-BD23-D2787DCADF75}" destId="{218B7B51-9D67-4567-A33B-596601FB2068}" srcOrd="0" destOrd="0" parTransId="{CEF8AA4C-52A1-4E98-9B76-72D7F2F6EC5C}" sibTransId="{5F8A445D-D036-4E94-B61B-476AEE3EE75F}"/>
    <dgm:cxn modelId="{3A672943-2564-4DFE-82F1-01124A4595F2}" type="presParOf" srcId="{51803DAD-F629-447A-8FF8-79F8327B936C}" destId="{010B520A-614D-4860-A23D-76D27CF6B2E7}" srcOrd="0" destOrd="0" presId="urn:microsoft.com/office/officeart/2005/8/layout/vList2"/>
    <dgm:cxn modelId="{174A97F7-64AB-4F33-BF2C-9B45EFD29E79}" type="presParOf" srcId="{51803DAD-F629-447A-8FF8-79F8327B936C}" destId="{9E66701E-57D4-4A7B-9EE7-17C5D2AE7E65}" srcOrd="1" destOrd="0" presId="urn:microsoft.com/office/officeart/2005/8/layout/vList2"/>
    <dgm:cxn modelId="{E324491E-7194-4975-8765-F24247AE9C06}" type="presParOf" srcId="{51803DAD-F629-447A-8FF8-79F8327B936C}" destId="{97A94357-3B14-42EC-BFC7-522BE42ED65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49DC4-137B-449C-A805-78EA4AE8F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D21349-99C6-4A09-A189-1A6AD77DF7B7}">
      <dgm:prSet phldrT="[Текст]"/>
      <dgm:spPr/>
      <dgm:t>
        <a:bodyPr/>
        <a:lstStyle/>
        <a:p>
          <a:r>
            <a:rPr lang="ru-RU" dirty="0"/>
            <a:t>ТЗ</a:t>
          </a:r>
        </a:p>
      </dgm:t>
    </dgm:pt>
    <dgm:pt modelId="{35B11740-8A7A-4316-B5A8-5BCC451D0A5A}" type="parTrans" cxnId="{581CF0F3-378F-4AA7-BDBF-9C7E983E901D}">
      <dgm:prSet/>
      <dgm:spPr/>
      <dgm:t>
        <a:bodyPr/>
        <a:lstStyle/>
        <a:p>
          <a:endParaRPr lang="ru-RU"/>
        </a:p>
      </dgm:t>
    </dgm:pt>
    <dgm:pt modelId="{5259AE36-1291-4D7F-B388-F7F717FE5C91}" type="sibTrans" cxnId="{581CF0F3-378F-4AA7-BDBF-9C7E983E901D}">
      <dgm:prSet/>
      <dgm:spPr/>
      <dgm:t>
        <a:bodyPr/>
        <a:lstStyle/>
        <a:p>
          <a:endParaRPr lang="ru-RU"/>
        </a:p>
      </dgm:t>
    </dgm:pt>
    <dgm:pt modelId="{2A8128CA-A495-428F-A497-9DF0C2930034}">
      <dgm:prSet phldrT="[Текст]" phldr="1"/>
      <dgm:spPr/>
      <dgm:t>
        <a:bodyPr/>
        <a:lstStyle/>
        <a:p>
          <a:endParaRPr lang="ru-RU" dirty="0"/>
        </a:p>
      </dgm:t>
    </dgm:pt>
    <dgm:pt modelId="{6C443A4C-BE2E-46BD-98B5-83576A661D0C}" type="parTrans" cxnId="{1EAF7340-D8AA-4DD3-A196-7D1B1D70D597}">
      <dgm:prSet/>
      <dgm:spPr/>
      <dgm:t>
        <a:bodyPr/>
        <a:lstStyle/>
        <a:p>
          <a:endParaRPr lang="ru-RU"/>
        </a:p>
      </dgm:t>
    </dgm:pt>
    <dgm:pt modelId="{B4CB7621-4FCB-47EB-8051-F34413DB7F78}" type="sibTrans" cxnId="{1EAF7340-D8AA-4DD3-A196-7D1B1D70D597}">
      <dgm:prSet/>
      <dgm:spPr/>
      <dgm:t>
        <a:bodyPr/>
        <a:lstStyle/>
        <a:p>
          <a:endParaRPr lang="ru-RU"/>
        </a:p>
      </dgm:t>
    </dgm:pt>
    <dgm:pt modelId="{BD72D8F3-3D29-454A-9D74-8D8018649678}">
      <dgm:prSet phldrT="[Текст]" phldr="1"/>
      <dgm:spPr/>
      <dgm:t>
        <a:bodyPr/>
        <a:lstStyle/>
        <a:p>
          <a:endParaRPr lang="ru-RU"/>
        </a:p>
      </dgm:t>
    </dgm:pt>
    <dgm:pt modelId="{32050BAC-3453-4D37-ABC7-04A207866BA4}" type="parTrans" cxnId="{CAC22688-8366-453B-B815-AA6EBAA49552}">
      <dgm:prSet/>
      <dgm:spPr/>
      <dgm:t>
        <a:bodyPr/>
        <a:lstStyle/>
        <a:p>
          <a:endParaRPr lang="ru-RU"/>
        </a:p>
      </dgm:t>
    </dgm:pt>
    <dgm:pt modelId="{49E4CBE0-236F-410D-9862-1F67ABC77705}" type="sibTrans" cxnId="{CAC22688-8366-453B-B815-AA6EBAA49552}">
      <dgm:prSet/>
      <dgm:spPr/>
      <dgm:t>
        <a:bodyPr/>
        <a:lstStyle/>
        <a:p>
          <a:endParaRPr lang="ru-RU"/>
        </a:p>
      </dgm:t>
    </dgm:pt>
    <dgm:pt modelId="{321F27E9-8118-49B8-9FBA-77C49A06C607}" type="pres">
      <dgm:prSet presAssocID="{65749DC4-137B-449C-A805-78EA4AE8F4AC}" presName="Name0" presStyleCnt="0">
        <dgm:presLayoutVars>
          <dgm:dir/>
          <dgm:resizeHandles val="exact"/>
        </dgm:presLayoutVars>
      </dgm:prSet>
      <dgm:spPr/>
    </dgm:pt>
    <dgm:pt modelId="{58E8B91A-54CE-453D-B95D-671C3B66ECEF}" type="pres">
      <dgm:prSet presAssocID="{D6D21349-99C6-4A09-A189-1A6AD77DF7B7}" presName="node" presStyleLbl="node1" presStyleIdx="0" presStyleCnt="3">
        <dgm:presLayoutVars>
          <dgm:bulletEnabled val="1"/>
        </dgm:presLayoutVars>
      </dgm:prSet>
      <dgm:spPr/>
    </dgm:pt>
    <dgm:pt modelId="{201C426A-7A0B-427D-9C15-E2B18D6976CC}" type="pres">
      <dgm:prSet presAssocID="{5259AE36-1291-4D7F-B388-F7F717FE5C91}" presName="sibTrans" presStyleLbl="sibTrans2D1" presStyleIdx="0" presStyleCnt="2"/>
      <dgm:spPr/>
    </dgm:pt>
    <dgm:pt modelId="{B01B8674-3903-44FA-BA3F-C40CCCE74E6F}" type="pres">
      <dgm:prSet presAssocID="{5259AE36-1291-4D7F-B388-F7F717FE5C91}" presName="connectorText" presStyleLbl="sibTrans2D1" presStyleIdx="0" presStyleCnt="2"/>
      <dgm:spPr/>
    </dgm:pt>
    <dgm:pt modelId="{BC6F817B-0328-4C82-93BE-545606DFCCAD}" type="pres">
      <dgm:prSet presAssocID="{2A8128CA-A495-428F-A497-9DF0C2930034}" presName="node" presStyleLbl="node1" presStyleIdx="1" presStyleCnt="3">
        <dgm:presLayoutVars>
          <dgm:bulletEnabled val="1"/>
        </dgm:presLayoutVars>
      </dgm:prSet>
      <dgm:spPr/>
    </dgm:pt>
    <dgm:pt modelId="{1CC62709-B8F1-420F-A930-1BA6C7B5F8BE}" type="pres">
      <dgm:prSet presAssocID="{B4CB7621-4FCB-47EB-8051-F34413DB7F78}" presName="sibTrans" presStyleLbl="sibTrans2D1" presStyleIdx="1" presStyleCnt="2"/>
      <dgm:spPr/>
    </dgm:pt>
    <dgm:pt modelId="{CF93A747-88F8-4597-ACE8-EBF160820B45}" type="pres">
      <dgm:prSet presAssocID="{B4CB7621-4FCB-47EB-8051-F34413DB7F78}" presName="connectorText" presStyleLbl="sibTrans2D1" presStyleIdx="1" presStyleCnt="2"/>
      <dgm:spPr/>
    </dgm:pt>
    <dgm:pt modelId="{A5C873EE-FBA7-490F-8F1D-D99412DB10BD}" type="pres">
      <dgm:prSet presAssocID="{BD72D8F3-3D29-454A-9D74-8D8018649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E1605-AEE4-40D5-BFFA-DAE92BBFDB61}" type="presOf" srcId="{D6D21349-99C6-4A09-A189-1A6AD77DF7B7}" destId="{58E8B91A-54CE-453D-B95D-671C3B66ECEF}" srcOrd="0" destOrd="0" presId="urn:microsoft.com/office/officeart/2005/8/layout/process1"/>
    <dgm:cxn modelId="{C55CDD10-CCC7-4A90-828E-0141BF04232B}" type="presOf" srcId="{BD72D8F3-3D29-454A-9D74-8D8018649678}" destId="{A5C873EE-FBA7-490F-8F1D-D99412DB10BD}" srcOrd="0" destOrd="0" presId="urn:microsoft.com/office/officeart/2005/8/layout/process1"/>
    <dgm:cxn modelId="{810FE410-5241-4C1C-93EC-6F8B5141C5A1}" type="presOf" srcId="{2A8128CA-A495-428F-A497-9DF0C2930034}" destId="{BC6F817B-0328-4C82-93BE-545606DFCCAD}" srcOrd="0" destOrd="0" presId="urn:microsoft.com/office/officeart/2005/8/layout/process1"/>
    <dgm:cxn modelId="{1455CE38-DB64-40FD-A117-2304CD37167D}" type="presOf" srcId="{B4CB7621-4FCB-47EB-8051-F34413DB7F78}" destId="{1CC62709-B8F1-420F-A930-1BA6C7B5F8BE}" srcOrd="0" destOrd="0" presId="urn:microsoft.com/office/officeart/2005/8/layout/process1"/>
    <dgm:cxn modelId="{1EAF7340-D8AA-4DD3-A196-7D1B1D70D597}" srcId="{65749DC4-137B-449C-A805-78EA4AE8F4AC}" destId="{2A8128CA-A495-428F-A497-9DF0C2930034}" srcOrd="1" destOrd="0" parTransId="{6C443A4C-BE2E-46BD-98B5-83576A661D0C}" sibTransId="{B4CB7621-4FCB-47EB-8051-F34413DB7F78}"/>
    <dgm:cxn modelId="{EC325748-622D-414B-B550-8B104989F901}" type="presOf" srcId="{5259AE36-1291-4D7F-B388-F7F717FE5C91}" destId="{B01B8674-3903-44FA-BA3F-C40CCCE74E6F}" srcOrd="1" destOrd="0" presId="urn:microsoft.com/office/officeart/2005/8/layout/process1"/>
    <dgm:cxn modelId="{CAC22688-8366-453B-B815-AA6EBAA49552}" srcId="{65749DC4-137B-449C-A805-78EA4AE8F4AC}" destId="{BD72D8F3-3D29-454A-9D74-8D8018649678}" srcOrd="2" destOrd="0" parTransId="{32050BAC-3453-4D37-ABC7-04A207866BA4}" sibTransId="{49E4CBE0-236F-410D-9862-1F67ABC77705}"/>
    <dgm:cxn modelId="{295F70BE-7708-4AC2-9E31-048354064A1B}" type="presOf" srcId="{65749DC4-137B-449C-A805-78EA4AE8F4AC}" destId="{321F27E9-8118-49B8-9FBA-77C49A06C607}" srcOrd="0" destOrd="0" presId="urn:microsoft.com/office/officeart/2005/8/layout/process1"/>
    <dgm:cxn modelId="{14B205C1-74DB-4285-9DF9-96C10941E241}" type="presOf" srcId="{B4CB7621-4FCB-47EB-8051-F34413DB7F78}" destId="{CF93A747-88F8-4597-ACE8-EBF160820B45}" srcOrd="1" destOrd="0" presId="urn:microsoft.com/office/officeart/2005/8/layout/process1"/>
    <dgm:cxn modelId="{B2AEC0CB-F8BA-4C1E-A45A-0F3C462957C8}" type="presOf" srcId="{5259AE36-1291-4D7F-B388-F7F717FE5C91}" destId="{201C426A-7A0B-427D-9C15-E2B18D6976CC}" srcOrd="0" destOrd="0" presId="urn:microsoft.com/office/officeart/2005/8/layout/process1"/>
    <dgm:cxn modelId="{581CF0F3-378F-4AA7-BDBF-9C7E983E901D}" srcId="{65749DC4-137B-449C-A805-78EA4AE8F4AC}" destId="{D6D21349-99C6-4A09-A189-1A6AD77DF7B7}" srcOrd="0" destOrd="0" parTransId="{35B11740-8A7A-4316-B5A8-5BCC451D0A5A}" sibTransId="{5259AE36-1291-4D7F-B388-F7F717FE5C91}"/>
    <dgm:cxn modelId="{BC4A2468-349E-493C-9299-ACF50949A459}" type="presParOf" srcId="{321F27E9-8118-49B8-9FBA-77C49A06C607}" destId="{58E8B91A-54CE-453D-B95D-671C3B66ECEF}" srcOrd="0" destOrd="0" presId="urn:microsoft.com/office/officeart/2005/8/layout/process1"/>
    <dgm:cxn modelId="{F8512166-62A6-4AA5-85F2-01CDB6F04EE8}" type="presParOf" srcId="{321F27E9-8118-49B8-9FBA-77C49A06C607}" destId="{201C426A-7A0B-427D-9C15-E2B18D6976CC}" srcOrd="1" destOrd="0" presId="urn:microsoft.com/office/officeart/2005/8/layout/process1"/>
    <dgm:cxn modelId="{ED883993-C37E-4DAA-BE4A-60E199A610CD}" type="presParOf" srcId="{201C426A-7A0B-427D-9C15-E2B18D6976CC}" destId="{B01B8674-3903-44FA-BA3F-C40CCCE74E6F}" srcOrd="0" destOrd="0" presId="urn:microsoft.com/office/officeart/2005/8/layout/process1"/>
    <dgm:cxn modelId="{288B2DFB-5F4A-447E-9597-BC331E005B2A}" type="presParOf" srcId="{321F27E9-8118-49B8-9FBA-77C49A06C607}" destId="{BC6F817B-0328-4C82-93BE-545606DFCCAD}" srcOrd="2" destOrd="0" presId="urn:microsoft.com/office/officeart/2005/8/layout/process1"/>
    <dgm:cxn modelId="{B8C7A3D3-8872-4DF2-AD40-D4283089B64B}" type="presParOf" srcId="{321F27E9-8118-49B8-9FBA-77C49A06C607}" destId="{1CC62709-B8F1-420F-A930-1BA6C7B5F8BE}" srcOrd="3" destOrd="0" presId="urn:microsoft.com/office/officeart/2005/8/layout/process1"/>
    <dgm:cxn modelId="{352436DE-75D3-4E6D-B158-7825FC8D5E0C}" type="presParOf" srcId="{1CC62709-B8F1-420F-A930-1BA6C7B5F8BE}" destId="{CF93A747-88F8-4597-ACE8-EBF160820B45}" srcOrd="0" destOrd="0" presId="urn:microsoft.com/office/officeart/2005/8/layout/process1"/>
    <dgm:cxn modelId="{88B23410-82F1-487E-8FEC-FD79460F4295}" type="presParOf" srcId="{321F27E9-8118-49B8-9FBA-77C49A06C607}" destId="{A5C873EE-FBA7-490F-8F1D-D99412DB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749DC4-137B-449C-A805-78EA4AE8F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D21349-99C6-4A09-A189-1A6AD77DF7B7}">
      <dgm:prSet phldrT="[Текст]"/>
      <dgm:spPr/>
      <dgm:t>
        <a:bodyPr/>
        <a:lstStyle/>
        <a:p>
          <a:r>
            <a:rPr lang="ru-RU" dirty="0"/>
            <a:t>Техническое задание</a:t>
          </a:r>
        </a:p>
      </dgm:t>
    </dgm:pt>
    <dgm:pt modelId="{35B11740-8A7A-4316-B5A8-5BCC451D0A5A}" type="parTrans" cxnId="{581CF0F3-378F-4AA7-BDBF-9C7E983E901D}">
      <dgm:prSet/>
      <dgm:spPr/>
      <dgm:t>
        <a:bodyPr/>
        <a:lstStyle/>
        <a:p>
          <a:endParaRPr lang="ru-RU"/>
        </a:p>
      </dgm:t>
    </dgm:pt>
    <dgm:pt modelId="{5259AE36-1291-4D7F-B388-F7F717FE5C91}" type="sibTrans" cxnId="{581CF0F3-378F-4AA7-BDBF-9C7E983E901D}">
      <dgm:prSet/>
      <dgm:spPr/>
      <dgm:t>
        <a:bodyPr/>
        <a:lstStyle/>
        <a:p>
          <a:endParaRPr lang="ru-RU"/>
        </a:p>
      </dgm:t>
    </dgm:pt>
    <dgm:pt modelId="{2A8128CA-A495-428F-A497-9DF0C2930034}">
      <dgm:prSet phldrT="[Текст]"/>
      <dgm:spPr/>
      <dgm:t>
        <a:bodyPr/>
        <a:lstStyle/>
        <a:p>
          <a:r>
            <a:rPr lang="ru-RU" dirty="0"/>
            <a:t>Технический проект</a:t>
          </a:r>
        </a:p>
      </dgm:t>
    </dgm:pt>
    <dgm:pt modelId="{6C443A4C-BE2E-46BD-98B5-83576A661D0C}" type="parTrans" cxnId="{1EAF7340-D8AA-4DD3-A196-7D1B1D70D597}">
      <dgm:prSet/>
      <dgm:spPr/>
      <dgm:t>
        <a:bodyPr/>
        <a:lstStyle/>
        <a:p>
          <a:endParaRPr lang="ru-RU"/>
        </a:p>
      </dgm:t>
    </dgm:pt>
    <dgm:pt modelId="{B4CB7621-4FCB-47EB-8051-F34413DB7F78}" type="sibTrans" cxnId="{1EAF7340-D8AA-4DD3-A196-7D1B1D70D597}">
      <dgm:prSet/>
      <dgm:spPr/>
      <dgm:t>
        <a:bodyPr/>
        <a:lstStyle/>
        <a:p>
          <a:endParaRPr lang="ru-RU"/>
        </a:p>
      </dgm:t>
    </dgm:pt>
    <dgm:pt modelId="{BD72D8F3-3D29-454A-9D74-8D8018649678}">
      <dgm:prSet phldrT="[Текст]" phldr="1"/>
      <dgm:spPr/>
      <dgm:t>
        <a:bodyPr/>
        <a:lstStyle/>
        <a:p>
          <a:endParaRPr lang="ru-RU"/>
        </a:p>
      </dgm:t>
    </dgm:pt>
    <dgm:pt modelId="{32050BAC-3453-4D37-ABC7-04A207866BA4}" type="parTrans" cxnId="{CAC22688-8366-453B-B815-AA6EBAA49552}">
      <dgm:prSet/>
      <dgm:spPr/>
      <dgm:t>
        <a:bodyPr/>
        <a:lstStyle/>
        <a:p>
          <a:endParaRPr lang="ru-RU"/>
        </a:p>
      </dgm:t>
    </dgm:pt>
    <dgm:pt modelId="{49E4CBE0-236F-410D-9862-1F67ABC77705}" type="sibTrans" cxnId="{CAC22688-8366-453B-B815-AA6EBAA49552}">
      <dgm:prSet/>
      <dgm:spPr/>
      <dgm:t>
        <a:bodyPr/>
        <a:lstStyle/>
        <a:p>
          <a:endParaRPr lang="ru-RU"/>
        </a:p>
      </dgm:t>
    </dgm:pt>
    <dgm:pt modelId="{321F27E9-8118-49B8-9FBA-77C49A06C607}" type="pres">
      <dgm:prSet presAssocID="{65749DC4-137B-449C-A805-78EA4AE8F4AC}" presName="Name0" presStyleCnt="0">
        <dgm:presLayoutVars>
          <dgm:dir/>
          <dgm:resizeHandles val="exact"/>
        </dgm:presLayoutVars>
      </dgm:prSet>
      <dgm:spPr/>
    </dgm:pt>
    <dgm:pt modelId="{58E8B91A-54CE-453D-B95D-671C3B66ECEF}" type="pres">
      <dgm:prSet presAssocID="{D6D21349-99C6-4A09-A189-1A6AD77DF7B7}" presName="node" presStyleLbl="node1" presStyleIdx="0" presStyleCnt="3">
        <dgm:presLayoutVars>
          <dgm:bulletEnabled val="1"/>
        </dgm:presLayoutVars>
      </dgm:prSet>
      <dgm:spPr/>
    </dgm:pt>
    <dgm:pt modelId="{201C426A-7A0B-427D-9C15-E2B18D6976CC}" type="pres">
      <dgm:prSet presAssocID="{5259AE36-1291-4D7F-B388-F7F717FE5C91}" presName="sibTrans" presStyleLbl="sibTrans2D1" presStyleIdx="0" presStyleCnt="2"/>
      <dgm:spPr/>
    </dgm:pt>
    <dgm:pt modelId="{B01B8674-3903-44FA-BA3F-C40CCCE74E6F}" type="pres">
      <dgm:prSet presAssocID="{5259AE36-1291-4D7F-B388-F7F717FE5C91}" presName="connectorText" presStyleLbl="sibTrans2D1" presStyleIdx="0" presStyleCnt="2"/>
      <dgm:spPr/>
    </dgm:pt>
    <dgm:pt modelId="{BC6F817B-0328-4C82-93BE-545606DFCCAD}" type="pres">
      <dgm:prSet presAssocID="{2A8128CA-A495-428F-A497-9DF0C2930034}" presName="node" presStyleLbl="node1" presStyleIdx="1" presStyleCnt="3">
        <dgm:presLayoutVars>
          <dgm:bulletEnabled val="1"/>
        </dgm:presLayoutVars>
      </dgm:prSet>
      <dgm:spPr/>
    </dgm:pt>
    <dgm:pt modelId="{1CC62709-B8F1-420F-A930-1BA6C7B5F8BE}" type="pres">
      <dgm:prSet presAssocID="{B4CB7621-4FCB-47EB-8051-F34413DB7F78}" presName="sibTrans" presStyleLbl="sibTrans2D1" presStyleIdx="1" presStyleCnt="2"/>
      <dgm:spPr/>
    </dgm:pt>
    <dgm:pt modelId="{CF93A747-88F8-4597-ACE8-EBF160820B45}" type="pres">
      <dgm:prSet presAssocID="{B4CB7621-4FCB-47EB-8051-F34413DB7F78}" presName="connectorText" presStyleLbl="sibTrans2D1" presStyleIdx="1" presStyleCnt="2"/>
      <dgm:spPr/>
    </dgm:pt>
    <dgm:pt modelId="{A5C873EE-FBA7-490F-8F1D-D99412DB10BD}" type="pres">
      <dgm:prSet presAssocID="{BD72D8F3-3D29-454A-9D74-8D8018649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E1605-AEE4-40D5-BFFA-DAE92BBFDB61}" type="presOf" srcId="{D6D21349-99C6-4A09-A189-1A6AD77DF7B7}" destId="{58E8B91A-54CE-453D-B95D-671C3B66ECEF}" srcOrd="0" destOrd="0" presId="urn:microsoft.com/office/officeart/2005/8/layout/process1"/>
    <dgm:cxn modelId="{C55CDD10-CCC7-4A90-828E-0141BF04232B}" type="presOf" srcId="{BD72D8F3-3D29-454A-9D74-8D8018649678}" destId="{A5C873EE-FBA7-490F-8F1D-D99412DB10BD}" srcOrd="0" destOrd="0" presId="urn:microsoft.com/office/officeart/2005/8/layout/process1"/>
    <dgm:cxn modelId="{810FE410-5241-4C1C-93EC-6F8B5141C5A1}" type="presOf" srcId="{2A8128CA-A495-428F-A497-9DF0C2930034}" destId="{BC6F817B-0328-4C82-93BE-545606DFCCAD}" srcOrd="0" destOrd="0" presId="urn:microsoft.com/office/officeart/2005/8/layout/process1"/>
    <dgm:cxn modelId="{1455CE38-DB64-40FD-A117-2304CD37167D}" type="presOf" srcId="{B4CB7621-4FCB-47EB-8051-F34413DB7F78}" destId="{1CC62709-B8F1-420F-A930-1BA6C7B5F8BE}" srcOrd="0" destOrd="0" presId="urn:microsoft.com/office/officeart/2005/8/layout/process1"/>
    <dgm:cxn modelId="{1EAF7340-D8AA-4DD3-A196-7D1B1D70D597}" srcId="{65749DC4-137B-449C-A805-78EA4AE8F4AC}" destId="{2A8128CA-A495-428F-A497-9DF0C2930034}" srcOrd="1" destOrd="0" parTransId="{6C443A4C-BE2E-46BD-98B5-83576A661D0C}" sibTransId="{B4CB7621-4FCB-47EB-8051-F34413DB7F78}"/>
    <dgm:cxn modelId="{EC325748-622D-414B-B550-8B104989F901}" type="presOf" srcId="{5259AE36-1291-4D7F-B388-F7F717FE5C91}" destId="{B01B8674-3903-44FA-BA3F-C40CCCE74E6F}" srcOrd="1" destOrd="0" presId="urn:microsoft.com/office/officeart/2005/8/layout/process1"/>
    <dgm:cxn modelId="{CAC22688-8366-453B-B815-AA6EBAA49552}" srcId="{65749DC4-137B-449C-A805-78EA4AE8F4AC}" destId="{BD72D8F3-3D29-454A-9D74-8D8018649678}" srcOrd="2" destOrd="0" parTransId="{32050BAC-3453-4D37-ABC7-04A207866BA4}" sibTransId="{49E4CBE0-236F-410D-9862-1F67ABC77705}"/>
    <dgm:cxn modelId="{295F70BE-7708-4AC2-9E31-048354064A1B}" type="presOf" srcId="{65749DC4-137B-449C-A805-78EA4AE8F4AC}" destId="{321F27E9-8118-49B8-9FBA-77C49A06C607}" srcOrd="0" destOrd="0" presId="urn:microsoft.com/office/officeart/2005/8/layout/process1"/>
    <dgm:cxn modelId="{14B205C1-74DB-4285-9DF9-96C10941E241}" type="presOf" srcId="{B4CB7621-4FCB-47EB-8051-F34413DB7F78}" destId="{CF93A747-88F8-4597-ACE8-EBF160820B45}" srcOrd="1" destOrd="0" presId="urn:microsoft.com/office/officeart/2005/8/layout/process1"/>
    <dgm:cxn modelId="{B2AEC0CB-F8BA-4C1E-A45A-0F3C462957C8}" type="presOf" srcId="{5259AE36-1291-4D7F-B388-F7F717FE5C91}" destId="{201C426A-7A0B-427D-9C15-E2B18D6976CC}" srcOrd="0" destOrd="0" presId="urn:microsoft.com/office/officeart/2005/8/layout/process1"/>
    <dgm:cxn modelId="{581CF0F3-378F-4AA7-BDBF-9C7E983E901D}" srcId="{65749DC4-137B-449C-A805-78EA4AE8F4AC}" destId="{D6D21349-99C6-4A09-A189-1A6AD77DF7B7}" srcOrd="0" destOrd="0" parTransId="{35B11740-8A7A-4316-B5A8-5BCC451D0A5A}" sibTransId="{5259AE36-1291-4D7F-B388-F7F717FE5C91}"/>
    <dgm:cxn modelId="{BC4A2468-349E-493C-9299-ACF50949A459}" type="presParOf" srcId="{321F27E9-8118-49B8-9FBA-77C49A06C607}" destId="{58E8B91A-54CE-453D-B95D-671C3B66ECEF}" srcOrd="0" destOrd="0" presId="urn:microsoft.com/office/officeart/2005/8/layout/process1"/>
    <dgm:cxn modelId="{F8512166-62A6-4AA5-85F2-01CDB6F04EE8}" type="presParOf" srcId="{321F27E9-8118-49B8-9FBA-77C49A06C607}" destId="{201C426A-7A0B-427D-9C15-E2B18D6976CC}" srcOrd="1" destOrd="0" presId="urn:microsoft.com/office/officeart/2005/8/layout/process1"/>
    <dgm:cxn modelId="{ED883993-C37E-4DAA-BE4A-60E199A610CD}" type="presParOf" srcId="{201C426A-7A0B-427D-9C15-E2B18D6976CC}" destId="{B01B8674-3903-44FA-BA3F-C40CCCE74E6F}" srcOrd="0" destOrd="0" presId="urn:microsoft.com/office/officeart/2005/8/layout/process1"/>
    <dgm:cxn modelId="{288B2DFB-5F4A-447E-9597-BC331E005B2A}" type="presParOf" srcId="{321F27E9-8118-49B8-9FBA-77C49A06C607}" destId="{BC6F817B-0328-4C82-93BE-545606DFCCAD}" srcOrd="2" destOrd="0" presId="urn:microsoft.com/office/officeart/2005/8/layout/process1"/>
    <dgm:cxn modelId="{B8C7A3D3-8872-4DF2-AD40-D4283089B64B}" type="presParOf" srcId="{321F27E9-8118-49B8-9FBA-77C49A06C607}" destId="{1CC62709-B8F1-420F-A930-1BA6C7B5F8BE}" srcOrd="3" destOrd="0" presId="urn:microsoft.com/office/officeart/2005/8/layout/process1"/>
    <dgm:cxn modelId="{352436DE-75D3-4E6D-B158-7825FC8D5E0C}" type="presParOf" srcId="{1CC62709-B8F1-420F-A930-1BA6C7B5F8BE}" destId="{CF93A747-88F8-4597-ACE8-EBF160820B45}" srcOrd="0" destOrd="0" presId="urn:microsoft.com/office/officeart/2005/8/layout/process1"/>
    <dgm:cxn modelId="{88B23410-82F1-487E-8FEC-FD79460F4295}" type="presParOf" srcId="{321F27E9-8118-49B8-9FBA-77C49A06C607}" destId="{A5C873EE-FBA7-490F-8F1D-D99412DB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749DC4-137B-449C-A805-78EA4AE8F4A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D6D21349-99C6-4A09-A189-1A6AD77DF7B7}">
      <dgm:prSet phldrT="[Текст]"/>
      <dgm:spPr/>
      <dgm:t>
        <a:bodyPr/>
        <a:lstStyle/>
        <a:p>
          <a:r>
            <a:rPr lang="ru-RU" dirty="0"/>
            <a:t>Техническое задание</a:t>
          </a:r>
        </a:p>
      </dgm:t>
    </dgm:pt>
    <dgm:pt modelId="{35B11740-8A7A-4316-B5A8-5BCC451D0A5A}" type="parTrans" cxnId="{581CF0F3-378F-4AA7-BDBF-9C7E983E901D}">
      <dgm:prSet/>
      <dgm:spPr/>
      <dgm:t>
        <a:bodyPr/>
        <a:lstStyle/>
        <a:p>
          <a:endParaRPr lang="ru-RU"/>
        </a:p>
      </dgm:t>
    </dgm:pt>
    <dgm:pt modelId="{5259AE36-1291-4D7F-B388-F7F717FE5C91}" type="sibTrans" cxnId="{581CF0F3-378F-4AA7-BDBF-9C7E983E901D}">
      <dgm:prSet/>
      <dgm:spPr/>
      <dgm:t>
        <a:bodyPr/>
        <a:lstStyle/>
        <a:p>
          <a:endParaRPr lang="ru-RU"/>
        </a:p>
      </dgm:t>
    </dgm:pt>
    <dgm:pt modelId="{2A8128CA-A495-428F-A497-9DF0C2930034}">
      <dgm:prSet phldrT="[Текст]"/>
      <dgm:spPr/>
      <dgm:t>
        <a:bodyPr/>
        <a:lstStyle/>
        <a:p>
          <a:r>
            <a:rPr lang="ru-RU" dirty="0"/>
            <a:t>Технический проект</a:t>
          </a:r>
        </a:p>
      </dgm:t>
    </dgm:pt>
    <dgm:pt modelId="{6C443A4C-BE2E-46BD-98B5-83576A661D0C}" type="parTrans" cxnId="{1EAF7340-D8AA-4DD3-A196-7D1B1D70D597}">
      <dgm:prSet/>
      <dgm:spPr/>
      <dgm:t>
        <a:bodyPr/>
        <a:lstStyle/>
        <a:p>
          <a:endParaRPr lang="ru-RU"/>
        </a:p>
      </dgm:t>
    </dgm:pt>
    <dgm:pt modelId="{B4CB7621-4FCB-47EB-8051-F34413DB7F78}" type="sibTrans" cxnId="{1EAF7340-D8AA-4DD3-A196-7D1B1D70D597}">
      <dgm:prSet/>
      <dgm:spPr/>
      <dgm:t>
        <a:bodyPr/>
        <a:lstStyle/>
        <a:p>
          <a:endParaRPr lang="ru-RU"/>
        </a:p>
      </dgm:t>
    </dgm:pt>
    <dgm:pt modelId="{BD72D8F3-3D29-454A-9D74-8D8018649678}">
      <dgm:prSet phldrT="[Текст]"/>
      <dgm:spPr/>
      <dgm:t>
        <a:bodyPr/>
        <a:lstStyle/>
        <a:p>
          <a:r>
            <a:rPr lang="ru-RU" b="0" i="0" dirty="0"/>
            <a:t>Разработка системы и ее тестирование</a:t>
          </a:r>
          <a:endParaRPr lang="ru-RU" dirty="0"/>
        </a:p>
      </dgm:t>
    </dgm:pt>
    <dgm:pt modelId="{32050BAC-3453-4D37-ABC7-04A207866BA4}" type="parTrans" cxnId="{CAC22688-8366-453B-B815-AA6EBAA49552}">
      <dgm:prSet/>
      <dgm:spPr/>
      <dgm:t>
        <a:bodyPr/>
        <a:lstStyle/>
        <a:p>
          <a:endParaRPr lang="ru-RU"/>
        </a:p>
      </dgm:t>
    </dgm:pt>
    <dgm:pt modelId="{49E4CBE0-236F-410D-9862-1F67ABC77705}" type="sibTrans" cxnId="{CAC22688-8366-453B-B815-AA6EBAA49552}">
      <dgm:prSet/>
      <dgm:spPr/>
      <dgm:t>
        <a:bodyPr/>
        <a:lstStyle/>
        <a:p>
          <a:endParaRPr lang="ru-RU"/>
        </a:p>
      </dgm:t>
    </dgm:pt>
    <dgm:pt modelId="{321F27E9-8118-49B8-9FBA-77C49A06C607}" type="pres">
      <dgm:prSet presAssocID="{65749DC4-137B-449C-A805-78EA4AE8F4AC}" presName="Name0" presStyleCnt="0">
        <dgm:presLayoutVars>
          <dgm:dir/>
          <dgm:resizeHandles val="exact"/>
        </dgm:presLayoutVars>
      </dgm:prSet>
      <dgm:spPr/>
    </dgm:pt>
    <dgm:pt modelId="{58E8B91A-54CE-453D-B95D-671C3B66ECEF}" type="pres">
      <dgm:prSet presAssocID="{D6D21349-99C6-4A09-A189-1A6AD77DF7B7}" presName="node" presStyleLbl="node1" presStyleIdx="0" presStyleCnt="3">
        <dgm:presLayoutVars>
          <dgm:bulletEnabled val="1"/>
        </dgm:presLayoutVars>
      </dgm:prSet>
      <dgm:spPr/>
    </dgm:pt>
    <dgm:pt modelId="{201C426A-7A0B-427D-9C15-E2B18D6976CC}" type="pres">
      <dgm:prSet presAssocID="{5259AE36-1291-4D7F-B388-F7F717FE5C91}" presName="sibTrans" presStyleLbl="sibTrans2D1" presStyleIdx="0" presStyleCnt="2"/>
      <dgm:spPr/>
    </dgm:pt>
    <dgm:pt modelId="{B01B8674-3903-44FA-BA3F-C40CCCE74E6F}" type="pres">
      <dgm:prSet presAssocID="{5259AE36-1291-4D7F-B388-F7F717FE5C91}" presName="connectorText" presStyleLbl="sibTrans2D1" presStyleIdx="0" presStyleCnt="2"/>
      <dgm:spPr/>
    </dgm:pt>
    <dgm:pt modelId="{BC6F817B-0328-4C82-93BE-545606DFCCAD}" type="pres">
      <dgm:prSet presAssocID="{2A8128CA-A495-428F-A497-9DF0C2930034}" presName="node" presStyleLbl="node1" presStyleIdx="1" presStyleCnt="3">
        <dgm:presLayoutVars>
          <dgm:bulletEnabled val="1"/>
        </dgm:presLayoutVars>
      </dgm:prSet>
      <dgm:spPr/>
    </dgm:pt>
    <dgm:pt modelId="{1CC62709-B8F1-420F-A930-1BA6C7B5F8BE}" type="pres">
      <dgm:prSet presAssocID="{B4CB7621-4FCB-47EB-8051-F34413DB7F78}" presName="sibTrans" presStyleLbl="sibTrans2D1" presStyleIdx="1" presStyleCnt="2"/>
      <dgm:spPr/>
    </dgm:pt>
    <dgm:pt modelId="{CF93A747-88F8-4597-ACE8-EBF160820B45}" type="pres">
      <dgm:prSet presAssocID="{B4CB7621-4FCB-47EB-8051-F34413DB7F78}" presName="connectorText" presStyleLbl="sibTrans2D1" presStyleIdx="1" presStyleCnt="2"/>
      <dgm:spPr/>
    </dgm:pt>
    <dgm:pt modelId="{A5C873EE-FBA7-490F-8F1D-D99412DB10BD}" type="pres">
      <dgm:prSet presAssocID="{BD72D8F3-3D29-454A-9D74-8D8018649678}" presName="node" presStyleLbl="node1" presStyleIdx="2" presStyleCnt="3">
        <dgm:presLayoutVars>
          <dgm:bulletEnabled val="1"/>
        </dgm:presLayoutVars>
      </dgm:prSet>
      <dgm:spPr/>
    </dgm:pt>
  </dgm:ptLst>
  <dgm:cxnLst>
    <dgm:cxn modelId="{D72E1605-AEE4-40D5-BFFA-DAE92BBFDB61}" type="presOf" srcId="{D6D21349-99C6-4A09-A189-1A6AD77DF7B7}" destId="{58E8B91A-54CE-453D-B95D-671C3B66ECEF}" srcOrd="0" destOrd="0" presId="urn:microsoft.com/office/officeart/2005/8/layout/process1"/>
    <dgm:cxn modelId="{C55CDD10-CCC7-4A90-828E-0141BF04232B}" type="presOf" srcId="{BD72D8F3-3D29-454A-9D74-8D8018649678}" destId="{A5C873EE-FBA7-490F-8F1D-D99412DB10BD}" srcOrd="0" destOrd="0" presId="urn:microsoft.com/office/officeart/2005/8/layout/process1"/>
    <dgm:cxn modelId="{810FE410-5241-4C1C-93EC-6F8B5141C5A1}" type="presOf" srcId="{2A8128CA-A495-428F-A497-9DF0C2930034}" destId="{BC6F817B-0328-4C82-93BE-545606DFCCAD}" srcOrd="0" destOrd="0" presId="urn:microsoft.com/office/officeart/2005/8/layout/process1"/>
    <dgm:cxn modelId="{1455CE38-DB64-40FD-A117-2304CD37167D}" type="presOf" srcId="{B4CB7621-4FCB-47EB-8051-F34413DB7F78}" destId="{1CC62709-B8F1-420F-A930-1BA6C7B5F8BE}" srcOrd="0" destOrd="0" presId="urn:microsoft.com/office/officeart/2005/8/layout/process1"/>
    <dgm:cxn modelId="{1EAF7340-D8AA-4DD3-A196-7D1B1D70D597}" srcId="{65749DC4-137B-449C-A805-78EA4AE8F4AC}" destId="{2A8128CA-A495-428F-A497-9DF0C2930034}" srcOrd="1" destOrd="0" parTransId="{6C443A4C-BE2E-46BD-98B5-83576A661D0C}" sibTransId="{B4CB7621-4FCB-47EB-8051-F34413DB7F78}"/>
    <dgm:cxn modelId="{EC325748-622D-414B-B550-8B104989F901}" type="presOf" srcId="{5259AE36-1291-4D7F-B388-F7F717FE5C91}" destId="{B01B8674-3903-44FA-BA3F-C40CCCE74E6F}" srcOrd="1" destOrd="0" presId="urn:microsoft.com/office/officeart/2005/8/layout/process1"/>
    <dgm:cxn modelId="{CAC22688-8366-453B-B815-AA6EBAA49552}" srcId="{65749DC4-137B-449C-A805-78EA4AE8F4AC}" destId="{BD72D8F3-3D29-454A-9D74-8D8018649678}" srcOrd="2" destOrd="0" parTransId="{32050BAC-3453-4D37-ABC7-04A207866BA4}" sibTransId="{49E4CBE0-236F-410D-9862-1F67ABC77705}"/>
    <dgm:cxn modelId="{295F70BE-7708-4AC2-9E31-048354064A1B}" type="presOf" srcId="{65749DC4-137B-449C-A805-78EA4AE8F4AC}" destId="{321F27E9-8118-49B8-9FBA-77C49A06C607}" srcOrd="0" destOrd="0" presId="urn:microsoft.com/office/officeart/2005/8/layout/process1"/>
    <dgm:cxn modelId="{14B205C1-74DB-4285-9DF9-96C10941E241}" type="presOf" srcId="{B4CB7621-4FCB-47EB-8051-F34413DB7F78}" destId="{CF93A747-88F8-4597-ACE8-EBF160820B45}" srcOrd="1" destOrd="0" presId="urn:microsoft.com/office/officeart/2005/8/layout/process1"/>
    <dgm:cxn modelId="{B2AEC0CB-F8BA-4C1E-A45A-0F3C462957C8}" type="presOf" srcId="{5259AE36-1291-4D7F-B388-F7F717FE5C91}" destId="{201C426A-7A0B-427D-9C15-E2B18D6976CC}" srcOrd="0" destOrd="0" presId="urn:microsoft.com/office/officeart/2005/8/layout/process1"/>
    <dgm:cxn modelId="{581CF0F3-378F-4AA7-BDBF-9C7E983E901D}" srcId="{65749DC4-137B-449C-A805-78EA4AE8F4AC}" destId="{D6D21349-99C6-4A09-A189-1A6AD77DF7B7}" srcOrd="0" destOrd="0" parTransId="{35B11740-8A7A-4316-B5A8-5BCC451D0A5A}" sibTransId="{5259AE36-1291-4D7F-B388-F7F717FE5C91}"/>
    <dgm:cxn modelId="{BC4A2468-349E-493C-9299-ACF50949A459}" type="presParOf" srcId="{321F27E9-8118-49B8-9FBA-77C49A06C607}" destId="{58E8B91A-54CE-453D-B95D-671C3B66ECEF}" srcOrd="0" destOrd="0" presId="urn:microsoft.com/office/officeart/2005/8/layout/process1"/>
    <dgm:cxn modelId="{F8512166-62A6-4AA5-85F2-01CDB6F04EE8}" type="presParOf" srcId="{321F27E9-8118-49B8-9FBA-77C49A06C607}" destId="{201C426A-7A0B-427D-9C15-E2B18D6976CC}" srcOrd="1" destOrd="0" presId="urn:microsoft.com/office/officeart/2005/8/layout/process1"/>
    <dgm:cxn modelId="{ED883993-C37E-4DAA-BE4A-60E199A610CD}" type="presParOf" srcId="{201C426A-7A0B-427D-9C15-E2B18D6976CC}" destId="{B01B8674-3903-44FA-BA3F-C40CCCE74E6F}" srcOrd="0" destOrd="0" presId="urn:microsoft.com/office/officeart/2005/8/layout/process1"/>
    <dgm:cxn modelId="{288B2DFB-5F4A-447E-9597-BC331E005B2A}" type="presParOf" srcId="{321F27E9-8118-49B8-9FBA-77C49A06C607}" destId="{BC6F817B-0328-4C82-93BE-545606DFCCAD}" srcOrd="2" destOrd="0" presId="urn:microsoft.com/office/officeart/2005/8/layout/process1"/>
    <dgm:cxn modelId="{B8C7A3D3-8872-4DF2-AD40-D4283089B64B}" type="presParOf" srcId="{321F27E9-8118-49B8-9FBA-77C49A06C607}" destId="{1CC62709-B8F1-420F-A930-1BA6C7B5F8BE}" srcOrd="3" destOrd="0" presId="urn:microsoft.com/office/officeart/2005/8/layout/process1"/>
    <dgm:cxn modelId="{352436DE-75D3-4E6D-B158-7825FC8D5E0C}" type="presParOf" srcId="{1CC62709-B8F1-420F-A930-1BA6C7B5F8BE}" destId="{CF93A747-88F8-4597-ACE8-EBF160820B45}" srcOrd="0" destOrd="0" presId="urn:microsoft.com/office/officeart/2005/8/layout/process1"/>
    <dgm:cxn modelId="{88B23410-82F1-487E-8FEC-FD79460F4295}" type="presParOf" srcId="{321F27E9-8118-49B8-9FBA-77C49A06C607}" destId="{A5C873EE-FBA7-490F-8F1D-D99412DB10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3E4E9A-B04F-4E52-873C-805E7AB4D7BF}" type="doc">
      <dgm:prSet loTypeId="urn:microsoft.com/office/officeart/2005/8/layout/target3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2A9FBA2-348C-436B-B81E-B979D2E2AAA0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Проектная</a:t>
          </a:r>
          <a:r>
            <a:rPr lang="ru-RU" b="0" i="0" dirty="0"/>
            <a:t> – включает описание основных положений, используемых при создании ПО и рабочей среды.</a:t>
          </a:r>
          <a:endParaRPr lang="ru-RU" dirty="0"/>
        </a:p>
      </dgm:t>
    </dgm:pt>
    <dgm:pt modelId="{941C0F93-B629-448E-9A7D-BB4FEE41EDBB}" type="parTrans" cxnId="{DC970434-28C0-4944-A941-3548050E07AD}">
      <dgm:prSet/>
      <dgm:spPr/>
      <dgm:t>
        <a:bodyPr/>
        <a:lstStyle/>
        <a:p>
          <a:endParaRPr lang="ru-RU"/>
        </a:p>
      </dgm:t>
    </dgm:pt>
    <dgm:pt modelId="{D5FC8751-58B5-47A7-9BC6-0E73C206D153}" type="sibTrans" cxnId="{DC970434-28C0-4944-A941-3548050E07AD}">
      <dgm:prSet/>
      <dgm:spPr/>
      <dgm:t>
        <a:bodyPr/>
        <a:lstStyle/>
        <a:p>
          <a:endParaRPr lang="ru-RU"/>
        </a:p>
      </dgm:t>
    </dgm:pt>
    <dgm:pt modelId="{813FDEA2-3443-4CCC-800A-04BB65F47212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Техническая</a:t>
          </a:r>
          <a:r>
            <a:rPr lang="ru-RU" b="0" i="0" dirty="0"/>
            <a:t> – алгоритмы, код, интерфейсы, АРI.</a:t>
          </a:r>
          <a:endParaRPr lang="ru-RU" dirty="0"/>
        </a:p>
      </dgm:t>
    </dgm:pt>
    <dgm:pt modelId="{BA8D2DDD-2D81-4C82-A103-2B901B327734}" type="parTrans" cxnId="{800AA749-D6BC-4B6F-9BD0-9BA2AD16650A}">
      <dgm:prSet/>
      <dgm:spPr/>
      <dgm:t>
        <a:bodyPr/>
        <a:lstStyle/>
        <a:p>
          <a:endParaRPr lang="ru-RU"/>
        </a:p>
      </dgm:t>
    </dgm:pt>
    <dgm:pt modelId="{FE248BF2-AC75-4F0A-99B5-86EE6FAB3FDD}" type="sibTrans" cxnId="{800AA749-D6BC-4B6F-9BD0-9BA2AD16650A}">
      <dgm:prSet/>
      <dgm:spPr/>
      <dgm:t>
        <a:bodyPr/>
        <a:lstStyle/>
        <a:p>
          <a:endParaRPr lang="ru-RU"/>
        </a:p>
      </dgm:t>
    </dgm:pt>
    <dgm:pt modelId="{409786D9-EA77-4044-9DCD-C71C32495964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Пользовательская</a:t>
          </a:r>
          <a:r>
            <a:rPr lang="ru-RU" b="0" i="0" dirty="0"/>
            <a:t> – руководства для пользователей программы.</a:t>
          </a:r>
          <a:endParaRPr lang="ru-RU" dirty="0"/>
        </a:p>
      </dgm:t>
    </dgm:pt>
    <dgm:pt modelId="{12FE1C7E-D80D-4DF4-ADB2-574E0D56F38C}" type="parTrans" cxnId="{95835D3B-4ED7-41AC-B84F-893A05C47CB8}">
      <dgm:prSet/>
      <dgm:spPr/>
      <dgm:t>
        <a:bodyPr/>
        <a:lstStyle/>
        <a:p>
          <a:endParaRPr lang="ru-RU"/>
        </a:p>
      </dgm:t>
    </dgm:pt>
    <dgm:pt modelId="{09FBE37C-54F1-4D6B-964B-25653CDE1CCE}" type="sibTrans" cxnId="{95835D3B-4ED7-41AC-B84F-893A05C47CB8}">
      <dgm:prSet/>
      <dgm:spPr/>
      <dgm:t>
        <a:bodyPr/>
        <a:lstStyle/>
        <a:p>
          <a:endParaRPr lang="ru-RU"/>
        </a:p>
      </dgm:t>
    </dgm:pt>
    <dgm:pt modelId="{BB7C8739-3BCD-4089-92C6-2982DF96A617}">
      <dgm:prSet/>
      <dgm:spPr/>
      <dgm:t>
        <a:bodyPr/>
        <a:lstStyle/>
        <a:p>
          <a:r>
            <a:rPr lang="ru-RU" b="0" i="0" dirty="0"/>
            <a:t>• </a:t>
          </a:r>
          <a:r>
            <a:rPr lang="ru-RU" b="1" i="0" dirty="0"/>
            <a:t>Маркетинговая</a:t>
          </a:r>
          <a:r>
            <a:rPr lang="ru-RU" b="0" i="0" dirty="0"/>
            <a:t> – содержащая рекламную информацию о продукте.</a:t>
          </a:r>
          <a:endParaRPr lang="ru-RU" dirty="0"/>
        </a:p>
      </dgm:t>
    </dgm:pt>
    <dgm:pt modelId="{A79FAB7B-B495-4E97-8941-B033CADCFCD0}" type="parTrans" cxnId="{0B42DF8F-0B7F-46B8-9546-D91674F551DE}">
      <dgm:prSet/>
      <dgm:spPr/>
      <dgm:t>
        <a:bodyPr/>
        <a:lstStyle/>
        <a:p>
          <a:endParaRPr lang="ru-RU"/>
        </a:p>
      </dgm:t>
    </dgm:pt>
    <dgm:pt modelId="{2488E413-27C4-4C38-A5E4-4DFF05861BF3}" type="sibTrans" cxnId="{0B42DF8F-0B7F-46B8-9546-D91674F551DE}">
      <dgm:prSet/>
      <dgm:spPr/>
      <dgm:t>
        <a:bodyPr/>
        <a:lstStyle/>
        <a:p>
          <a:endParaRPr lang="ru-RU"/>
        </a:p>
      </dgm:t>
    </dgm:pt>
    <dgm:pt modelId="{B5AE54B6-75F9-4972-A408-3ED1C82B6AA1}" type="pres">
      <dgm:prSet presAssocID="{7D3E4E9A-B04F-4E52-873C-805E7AB4D7B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391308C-DBFA-42EC-8500-F7E019AC09BA}" type="pres">
      <dgm:prSet presAssocID="{B2A9FBA2-348C-436B-B81E-B979D2E2AAA0}" presName="circle1" presStyleLbl="node1" presStyleIdx="0" presStyleCnt="4"/>
      <dgm:spPr/>
    </dgm:pt>
    <dgm:pt modelId="{39884EE2-A1CA-432A-98F6-9C107AE08A8D}" type="pres">
      <dgm:prSet presAssocID="{B2A9FBA2-348C-436B-B81E-B979D2E2AAA0}" presName="space" presStyleCnt="0"/>
      <dgm:spPr/>
    </dgm:pt>
    <dgm:pt modelId="{B497B240-FF11-4EB1-BF74-B832F6E09C93}" type="pres">
      <dgm:prSet presAssocID="{B2A9FBA2-348C-436B-B81E-B979D2E2AAA0}" presName="rect1" presStyleLbl="alignAcc1" presStyleIdx="0" presStyleCnt="4"/>
      <dgm:spPr/>
    </dgm:pt>
    <dgm:pt modelId="{891F454F-1B51-4882-A42B-180B22C3405A}" type="pres">
      <dgm:prSet presAssocID="{813FDEA2-3443-4CCC-800A-04BB65F47212}" presName="vertSpace2" presStyleLbl="node1" presStyleIdx="0" presStyleCnt="4"/>
      <dgm:spPr/>
    </dgm:pt>
    <dgm:pt modelId="{7F9758A3-CE22-4D2E-862A-2B2785C677B2}" type="pres">
      <dgm:prSet presAssocID="{813FDEA2-3443-4CCC-800A-04BB65F47212}" presName="circle2" presStyleLbl="node1" presStyleIdx="1" presStyleCnt="4"/>
      <dgm:spPr/>
    </dgm:pt>
    <dgm:pt modelId="{D1A91E4D-A763-4931-A6B5-543DF096A166}" type="pres">
      <dgm:prSet presAssocID="{813FDEA2-3443-4CCC-800A-04BB65F47212}" presName="rect2" presStyleLbl="alignAcc1" presStyleIdx="1" presStyleCnt="4"/>
      <dgm:spPr/>
    </dgm:pt>
    <dgm:pt modelId="{73B3FAD6-EAA1-4B16-8FC0-387FAA2290C3}" type="pres">
      <dgm:prSet presAssocID="{409786D9-EA77-4044-9DCD-C71C32495964}" presName="vertSpace3" presStyleLbl="node1" presStyleIdx="1" presStyleCnt="4"/>
      <dgm:spPr/>
    </dgm:pt>
    <dgm:pt modelId="{9AA11C48-FCD0-4D13-9D86-1A86F942D398}" type="pres">
      <dgm:prSet presAssocID="{409786D9-EA77-4044-9DCD-C71C32495964}" presName="circle3" presStyleLbl="node1" presStyleIdx="2" presStyleCnt="4"/>
      <dgm:spPr/>
    </dgm:pt>
    <dgm:pt modelId="{C0018F4F-0C70-4192-BC72-94042437CB02}" type="pres">
      <dgm:prSet presAssocID="{409786D9-EA77-4044-9DCD-C71C32495964}" presName="rect3" presStyleLbl="alignAcc1" presStyleIdx="2" presStyleCnt="4"/>
      <dgm:spPr/>
    </dgm:pt>
    <dgm:pt modelId="{CB9FFAE5-61D0-4B5E-864A-4F8F90065572}" type="pres">
      <dgm:prSet presAssocID="{BB7C8739-3BCD-4089-92C6-2982DF96A617}" presName="vertSpace4" presStyleLbl="node1" presStyleIdx="2" presStyleCnt="4"/>
      <dgm:spPr/>
    </dgm:pt>
    <dgm:pt modelId="{CFC2EEC6-3D7B-46C1-A182-5F1906255665}" type="pres">
      <dgm:prSet presAssocID="{BB7C8739-3BCD-4089-92C6-2982DF96A617}" presName="circle4" presStyleLbl="node1" presStyleIdx="3" presStyleCnt="4"/>
      <dgm:spPr/>
    </dgm:pt>
    <dgm:pt modelId="{821C7F71-EEDB-43F5-9B16-4BD59B38EAEA}" type="pres">
      <dgm:prSet presAssocID="{BB7C8739-3BCD-4089-92C6-2982DF96A617}" presName="rect4" presStyleLbl="alignAcc1" presStyleIdx="3" presStyleCnt="4"/>
      <dgm:spPr/>
    </dgm:pt>
    <dgm:pt modelId="{2FBB69CE-58B7-4959-86F5-1BE8F071A9E9}" type="pres">
      <dgm:prSet presAssocID="{B2A9FBA2-348C-436B-B81E-B979D2E2AAA0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6B9E710E-648E-4F80-B701-9BBFC0766424}" type="pres">
      <dgm:prSet presAssocID="{813FDEA2-3443-4CCC-800A-04BB65F47212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6740940D-2876-4F4E-9FBC-9D243EF61372}" type="pres">
      <dgm:prSet presAssocID="{409786D9-EA77-4044-9DCD-C71C32495964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540CD401-8350-43A7-A30B-5335DB2D0E81}" type="pres">
      <dgm:prSet presAssocID="{BB7C8739-3BCD-4089-92C6-2982DF96A61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3765BB0D-A3F6-440C-9625-8E072AB59192}" type="presOf" srcId="{BB7C8739-3BCD-4089-92C6-2982DF96A617}" destId="{821C7F71-EEDB-43F5-9B16-4BD59B38EAEA}" srcOrd="0" destOrd="0" presId="urn:microsoft.com/office/officeart/2005/8/layout/target3"/>
    <dgm:cxn modelId="{AE269B27-0DC8-43A3-AA38-1CE45E6712F2}" type="presOf" srcId="{813FDEA2-3443-4CCC-800A-04BB65F47212}" destId="{D1A91E4D-A763-4931-A6B5-543DF096A166}" srcOrd="0" destOrd="0" presId="urn:microsoft.com/office/officeart/2005/8/layout/target3"/>
    <dgm:cxn modelId="{04643331-1D97-46B7-83A1-958770ADF275}" type="presOf" srcId="{813FDEA2-3443-4CCC-800A-04BB65F47212}" destId="{6B9E710E-648E-4F80-B701-9BBFC0766424}" srcOrd="1" destOrd="0" presId="urn:microsoft.com/office/officeart/2005/8/layout/target3"/>
    <dgm:cxn modelId="{DC970434-28C0-4944-A941-3548050E07AD}" srcId="{7D3E4E9A-B04F-4E52-873C-805E7AB4D7BF}" destId="{B2A9FBA2-348C-436B-B81E-B979D2E2AAA0}" srcOrd="0" destOrd="0" parTransId="{941C0F93-B629-448E-9A7D-BB4FEE41EDBB}" sibTransId="{D5FC8751-58B5-47A7-9BC6-0E73C206D153}"/>
    <dgm:cxn modelId="{95835D3B-4ED7-41AC-B84F-893A05C47CB8}" srcId="{7D3E4E9A-B04F-4E52-873C-805E7AB4D7BF}" destId="{409786D9-EA77-4044-9DCD-C71C32495964}" srcOrd="2" destOrd="0" parTransId="{12FE1C7E-D80D-4DF4-ADB2-574E0D56F38C}" sibTransId="{09FBE37C-54F1-4D6B-964B-25653CDE1CCE}"/>
    <dgm:cxn modelId="{800AA749-D6BC-4B6F-9BD0-9BA2AD16650A}" srcId="{7D3E4E9A-B04F-4E52-873C-805E7AB4D7BF}" destId="{813FDEA2-3443-4CCC-800A-04BB65F47212}" srcOrd="1" destOrd="0" parTransId="{BA8D2DDD-2D81-4C82-A103-2B901B327734}" sibTransId="{FE248BF2-AC75-4F0A-99B5-86EE6FAB3FDD}"/>
    <dgm:cxn modelId="{0B42DF8F-0B7F-46B8-9546-D91674F551DE}" srcId="{7D3E4E9A-B04F-4E52-873C-805E7AB4D7BF}" destId="{BB7C8739-3BCD-4089-92C6-2982DF96A617}" srcOrd="3" destOrd="0" parTransId="{A79FAB7B-B495-4E97-8941-B033CADCFCD0}" sibTransId="{2488E413-27C4-4C38-A5E4-4DFF05861BF3}"/>
    <dgm:cxn modelId="{73EED291-0868-4934-BD0B-76168D734D24}" type="presOf" srcId="{409786D9-EA77-4044-9DCD-C71C32495964}" destId="{C0018F4F-0C70-4192-BC72-94042437CB02}" srcOrd="0" destOrd="0" presId="urn:microsoft.com/office/officeart/2005/8/layout/target3"/>
    <dgm:cxn modelId="{238AC7A0-D330-4262-AED2-6191EE6F6C29}" type="presOf" srcId="{7D3E4E9A-B04F-4E52-873C-805E7AB4D7BF}" destId="{B5AE54B6-75F9-4972-A408-3ED1C82B6AA1}" srcOrd="0" destOrd="0" presId="urn:microsoft.com/office/officeart/2005/8/layout/target3"/>
    <dgm:cxn modelId="{AE74C1B9-3311-45C9-9C18-7710F0EC0733}" type="presOf" srcId="{409786D9-EA77-4044-9DCD-C71C32495964}" destId="{6740940D-2876-4F4E-9FBC-9D243EF61372}" srcOrd="1" destOrd="0" presId="urn:microsoft.com/office/officeart/2005/8/layout/target3"/>
    <dgm:cxn modelId="{66726BC1-BDBA-4E99-AD57-09E17F9553D3}" type="presOf" srcId="{B2A9FBA2-348C-436B-B81E-B979D2E2AAA0}" destId="{B497B240-FF11-4EB1-BF74-B832F6E09C93}" srcOrd="0" destOrd="0" presId="urn:microsoft.com/office/officeart/2005/8/layout/target3"/>
    <dgm:cxn modelId="{800610D8-5FC4-45AC-BB76-A52DBA30F15A}" type="presOf" srcId="{BB7C8739-3BCD-4089-92C6-2982DF96A617}" destId="{540CD401-8350-43A7-A30B-5335DB2D0E81}" srcOrd="1" destOrd="0" presId="urn:microsoft.com/office/officeart/2005/8/layout/target3"/>
    <dgm:cxn modelId="{8E702DE3-AC42-42AB-92BE-87E512233250}" type="presOf" srcId="{B2A9FBA2-348C-436B-B81E-B979D2E2AAA0}" destId="{2FBB69CE-58B7-4959-86F5-1BE8F071A9E9}" srcOrd="1" destOrd="0" presId="urn:microsoft.com/office/officeart/2005/8/layout/target3"/>
    <dgm:cxn modelId="{FF47FFE9-E62E-4C57-9ABB-F68FCB923ECB}" type="presParOf" srcId="{B5AE54B6-75F9-4972-A408-3ED1C82B6AA1}" destId="{4391308C-DBFA-42EC-8500-F7E019AC09BA}" srcOrd="0" destOrd="0" presId="urn:microsoft.com/office/officeart/2005/8/layout/target3"/>
    <dgm:cxn modelId="{232B7835-0D5F-4B39-9287-537EE1B24CD4}" type="presParOf" srcId="{B5AE54B6-75F9-4972-A408-3ED1C82B6AA1}" destId="{39884EE2-A1CA-432A-98F6-9C107AE08A8D}" srcOrd="1" destOrd="0" presId="urn:microsoft.com/office/officeart/2005/8/layout/target3"/>
    <dgm:cxn modelId="{842E49C1-D9E8-4577-9760-2FDF63C58649}" type="presParOf" srcId="{B5AE54B6-75F9-4972-A408-3ED1C82B6AA1}" destId="{B497B240-FF11-4EB1-BF74-B832F6E09C93}" srcOrd="2" destOrd="0" presId="urn:microsoft.com/office/officeart/2005/8/layout/target3"/>
    <dgm:cxn modelId="{4AA5D6DB-6766-4E1C-9683-384D53CA40AF}" type="presParOf" srcId="{B5AE54B6-75F9-4972-A408-3ED1C82B6AA1}" destId="{891F454F-1B51-4882-A42B-180B22C3405A}" srcOrd="3" destOrd="0" presId="urn:microsoft.com/office/officeart/2005/8/layout/target3"/>
    <dgm:cxn modelId="{128E55CF-CE6D-4D50-9056-778608FC6816}" type="presParOf" srcId="{B5AE54B6-75F9-4972-A408-3ED1C82B6AA1}" destId="{7F9758A3-CE22-4D2E-862A-2B2785C677B2}" srcOrd="4" destOrd="0" presId="urn:microsoft.com/office/officeart/2005/8/layout/target3"/>
    <dgm:cxn modelId="{BCCE068B-5797-4224-9BF6-24B0428C1062}" type="presParOf" srcId="{B5AE54B6-75F9-4972-A408-3ED1C82B6AA1}" destId="{D1A91E4D-A763-4931-A6B5-543DF096A166}" srcOrd="5" destOrd="0" presId="urn:microsoft.com/office/officeart/2005/8/layout/target3"/>
    <dgm:cxn modelId="{31C31F1B-392E-4660-AF08-F9E81DB95E15}" type="presParOf" srcId="{B5AE54B6-75F9-4972-A408-3ED1C82B6AA1}" destId="{73B3FAD6-EAA1-4B16-8FC0-387FAA2290C3}" srcOrd="6" destOrd="0" presId="urn:microsoft.com/office/officeart/2005/8/layout/target3"/>
    <dgm:cxn modelId="{0EC8730A-F738-4132-B64A-7195FE269676}" type="presParOf" srcId="{B5AE54B6-75F9-4972-A408-3ED1C82B6AA1}" destId="{9AA11C48-FCD0-4D13-9D86-1A86F942D398}" srcOrd="7" destOrd="0" presId="urn:microsoft.com/office/officeart/2005/8/layout/target3"/>
    <dgm:cxn modelId="{DF1E3402-8649-4C00-A90D-F7B1C8AD52BB}" type="presParOf" srcId="{B5AE54B6-75F9-4972-A408-3ED1C82B6AA1}" destId="{C0018F4F-0C70-4192-BC72-94042437CB02}" srcOrd="8" destOrd="0" presId="urn:microsoft.com/office/officeart/2005/8/layout/target3"/>
    <dgm:cxn modelId="{11117A08-E5B8-449B-AB2C-E832BF9A8D84}" type="presParOf" srcId="{B5AE54B6-75F9-4972-A408-3ED1C82B6AA1}" destId="{CB9FFAE5-61D0-4B5E-864A-4F8F90065572}" srcOrd="9" destOrd="0" presId="urn:microsoft.com/office/officeart/2005/8/layout/target3"/>
    <dgm:cxn modelId="{130D94E9-7E48-4C17-983F-EF7D5197A17B}" type="presParOf" srcId="{B5AE54B6-75F9-4972-A408-3ED1C82B6AA1}" destId="{CFC2EEC6-3D7B-46C1-A182-5F1906255665}" srcOrd="10" destOrd="0" presId="urn:microsoft.com/office/officeart/2005/8/layout/target3"/>
    <dgm:cxn modelId="{2CE64483-F6C4-4B0B-A27A-04318D1891BA}" type="presParOf" srcId="{B5AE54B6-75F9-4972-A408-3ED1C82B6AA1}" destId="{821C7F71-EEDB-43F5-9B16-4BD59B38EAEA}" srcOrd="11" destOrd="0" presId="urn:microsoft.com/office/officeart/2005/8/layout/target3"/>
    <dgm:cxn modelId="{6EED5948-38F4-4600-B18C-8C217F74EB07}" type="presParOf" srcId="{B5AE54B6-75F9-4972-A408-3ED1C82B6AA1}" destId="{2FBB69CE-58B7-4959-86F5-1BE8F071A9E9}" srcOrd="12" destOrd="0" presId="urn:microsoft.com/office/officeart/2005/8/layout/target3"/>
    <dgm:cxn modelId="{65E82FC0-AAF9-4384-A1A8-29129F677FA2}" type="presParOf" srcId="{B5AE54B6-75F9-4972-A408-3ED1C82B6AA1}" destId="{6B9E710E-648E-4F80-B701-9BBFC0766424}" srcOrd="13" destOrd="0" presId="urn:microsoft.com/office/officeart/2005/8/layout/target3"/>
    <dgm:cxn modelId="{EEE303D7-6444-4D4F-9F73-E3488DDEB597}" type="presParOf" srcId="{B5AE54B6-75F9-4972-A408-3ED1C82B6AA1}" destId="{6740940D-2876-4F4E-9FBC-9D243EF61372}" srcOrd="14" destOrd="0" presId="urn:microsoft.com/office/officeart/2005/8/layout/target3"/>
    <dgm:cxn modelId="{7212C236-3280-43A6-B552-1D2D3A6EF731}" type="presParOf" srcId="{B5AE54B6-75F9-4972-A408-3ED1C82B6AA1}" destId="{540CD401-8350-43A7-A30B-5335DB2D0E8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ACEE59-B0CC-471A-BCB8-E791C073FE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9C1FFBE-0EDB-428D-A265-37A7FEDBE81B}">
      <dgm:prSet/>
      <dgm:spPr/>
      <dgm:t>
        <a:bodyPr/>
        <a:lstStyle/>
        <a:p>
          <a:r>
            <a:rPr lang="ru-RU"/>
            <a:t>ЕСКД, Единая система конструкторской документации (ГОСТ 2);</a:t>
          </a:r>
        </a:p>
      </dgm:t>
    </dgm:pt>
    <dgm:pt modelId="{4C9B1C2D-9A74-4F73-B65B-F63A9EFA8E83}" type="parTrans" cxnId="{72F51153-ADCE-47A0-824A-EAFEBC5DB14B}">
      <dgm:prSet/>
      <dgm:spPr/>
      <dgm:t>
        <a:bodyPr/>
        <a:lstStyle/>
        <a:p>
          <a:endParaRPr lang="ru-RU"/>
        </a:p>
      </dgm:t>
    </dgm:pt>
    <dgm:pt modelId="{68AA4742-CD9D-4077-AA22-3CBD8CFE0169}" type="sibTrans" cxnId="{72F51153-ADCE-47A0-824A-EAFEBC5DB14B}">
      <dgm:prSet/>
      <dgm:spPr/>
      <dgm:t>
        <a:bodyPr/>
        <a:lstStyle/>
        <a:p>
          <a:endParaRPr lang="ru-RU"/>
        </a:p>
      </dgm:t>
    </dgm:pt>
    <dgm:pt modelId="{6FAD53FD-86D9-47A1-B7F2-3159711DBD05}">
      <dgm:prSet/>
      <dgm:spPr/>
      <dgm:t>
        <a:bodyPr/>
        <a:lstStyle/>
        <a:p>
          <a:r>
            <a:rPr lang="ru-RU"/>
            <a:t>ЕСПД, Единая система программной документации (ГОСТ 19);</a:t>
          </a:r>
        </a:p>
      </dgm:t>
    </dgm:pt>
    <dgm:pt modelId="{9928C43F-B2D7-4B52-B310-9F239282D192}" type="parTrans" cxnId="{E31A9403-9720-4092-8282-26131A645A3E}">
      <dgm:prSet/>
      <dgm:spPr/>
      <dgm:t>
        <a:bodyPr/>
        <a:lstStyle/>
        <a:p>
          <a:endParaRPr lang="ru-RU"/>
        </a:p>
      </dgm:t>
    </dgm:pt>
    <dgm:pt modelId="{FA7F769D-0ADA-4291-857D-AEB6E0EDEC11}" type="sibTrans" cxnId="{E31A9403-9720-4092-8282-26131A645A3E}">
      <dgm:prSet/>
      <dgm:spPr/>
      <dgm:t>
        <a:bodyPr/>
        <a:lstStyle/>
        <a:p>
          <a:endParaRPr lang="ru-RU"/>
        </a:p>
      </dgm:t>
    </dgm:pt>
    <dgm:pt modelId="{D809E247-98AE-4192-AA09-2BE0077451D1}">
      <dgm:prSet/>
      <dgm:spPr/>
      <dgm:t>
        <a:bodyPr/>
        <a:lstStyle/>
        <a:p>
          <a:r>
            <a:rPr lang="ru-RU" dirty="0"/>
            <a:t>КСАС, Комплекс стандартов на автоматизированные системы (ГОСТ 34).</a:t>
          </a:r>
        </a:p>
      </dgm:t>
    </dgm:pt>
    <dgm:pt modelId="{1ACAFE4B-B188-45A4-89E7-6F371482C7E7}" type="parTrans" cxnId="{5AF54513-845D-4FD9-8509-A07BEBA58CC5}">
      <dgm:prSet/>
      <dgm:spPr/>
      <dgm:t>
        <a:bodyPr/>
        <a:lstStyle/>
        <a:p>
          <a:endParaRPr lang="ru-RU"/>
        </a:p>
      </dgm:t>
    </dgm:pt>
    <dgm:pt modelId="{77C99163-B7EB-4283-AB01-A2D6761D4250}" type="sibTrans" cxnId="{5AF54513-845D-4FD9-8509-A07BEBA58CC5}">
      <dgm:prSet/>
      <dgm:spPr/>
      <dgm:t>
        <a:bodyPr/>
        <a:lstStyle/>
        <a:p>
          <a:endParaRPr lang="ru-RU"/>
        </a:p>
      </dgm:t>
    </dgm:pt>
    <dgm:pt modelId="{0EB5B68E-4DC4-4718-91C3-79E4CFE56DF6}" type="pres">
      <dgm:prSet presAssocID="{1CACEE59-B0CC-471A-BCB8-E791C073FEEA}" presName="linear" presStyleCnt="0">
        <dgm:presLayoutVars>
          <dgm:animLvl val="lvl"/>
          <dgm:resizeHandles val="exact"/>
        </dgm:presLayoutVars>
      </dgm:prSet>
      <dgm:spPr/>
    </dgm:pt>
    <dgm:pt modelId="{13EEBCE1-47F1-4236-A35A-D14846933BC7}" type="pres">
      <dgm:prSet presAssocID="{E9C1FFBE-0EDB-428D-A265-37A7FEDBE81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33F698E-0120-4C12-BF34-3D82988F556E}" type="pres">
      <dgm:prSet presAssocID="{68AA4742-CD9D-4077-AA22-3CBD8CFE0169}" presName="spacer" presStyleCnt="0"/>
      <dgm:spPr/>
    </dgm:pt>
    <dgm:pt modelId="{1C49F830-405E-4A1C-8636-246A39775246}" type="pres">
      <dgm:prSet presAssocID="{6FAD53FD-86D9-47A1-B7F2-3159711DBD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E112C6-8FEA-4147-921D-1209CE3C9ECE}" type="pres">
      <dgm:prSet presAssocID="{FA7F769D-0ADA-4291-857D-AEB6E0EDEC11}" presName="spacer" presStyleCnt="0"/>
      <dgm:spPr/>
    </dgm:pt>
    <dgm:pt modelId="{1B08F068-C2A8-45C3-AA66-127525FA9AEA}" type="pres">
      <dgm:prSet presAssocID="{D809E247-98AE-4192-AA09-2BE0077451D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1A9403-9720-4092-8282-26131A645A3E}" srcId="{1CACEE59-B0CC-471A-BCB8-E791C073FEEA}" destId="{6FAD53FD-86D9-47A1-B7F2-3159711DBD05}" srcOrd="1" destOrd="0" parTransId="{9928C43F-B2D7-4B52-B310-9F239282D192}" sibTransId="{FA7F769D-0ADA-4291-857D-AEB6E0EDEC11}"/>
    <dgm:cxn modelId="{5AF54513-845D-4FD9-8509-A07BEBA58CC5}" srcId="{1CACEE59-B0CC-471A-BCB8-E791C073FEEA}" destId="{D809E247-98AE-4192-AA09-2BE0077451D1}" srcOrd="2" destOrd="0" parTransId="{1ACAFE4B-B188-45A4-89E7-6F371482C7E7}" sibTransId="{77C99163-B7EB-4283-AB01-A2D6761D4250}"/>
    <dgm:cxn modelId="{00C48617-828D-4D91-B16A-EE1132DABAFF}" type="presOf" srcId="{D809E247-98AE-4192-AA09-2BE0077451D1}" destId="{1B08F068-C2A8-45C3-AA66-127525FA9AEA}" srcOrd="0" destOrd="0" presId="urn:microsoft.com/office/officeart/2005/8/layout/vList2"/>
    <dgm:cxn modelId="{46C1023E-1502-4034-89E8-DAE3184B901F}" type="presOf" srcId="{6FAD53FD-86D9-47A1-B7F2-3159711DBD05}" destId="{1C49F830-405E-4A1C-8636-246A39775246}" srcOrd="0" destOrd="0" presId="urn:microsoft.com/office/officeart/2005/8/layout/vList2"/>
    <dgm:cxn modelId="{E6122E4B-E026-483F-BB5D-F84B48C2A74B}" type="presOf" srcId="{1CACEE59-B0CC-471A-BCB8-E791C073FEEA}" destId="{0EB5B68E-4DC4-4718-91C3-79E4CFE56DF6}" srcOrd="0" destOrd="0" presId="urn:microsoft.com/office/officeart/2005/8/layout/vList2"/>
    <dgm:cxn modelId="{72F51153-ADCE-47A0-824A-EAFEBC5DB14B}" srcId="{1CACEE59-B0CC-471A-BCB8-E791C073FEEA}" destId="{E9C1FFBE-0EDB-428D-A265-37A7FEDBE81B}" srcOrd="0" destOrd="0" parTransId="{4C9B1C2D-9A74-4F73-B65B-F63A9EFA8E83}" sibTransId="{68AA4742-CD9D-4077-AA22-3CBD8CFE0169}"/>
    <dgm:cxn modelId="{C5837478-0769-47BF-8929-7BAFC45F6DA9}" type="presOf" srcId="{E9C1FFBE-0EDB-428D-A265-37A7FEDBE81B}" destId="{13EEBCE1-47F1-4236-A35A-D14846933BC7}" srcOrd="0" destOrd="0" presId="urn:microsoft.com/office/officeart/2005/8/layout/vList2"/>
    <dgm:cxn modelId="{53BBA80F-E321-4273-B21F-51318AF02AAF}" type="presParOf" srcId="{0EB5B68E-4DC4-4718-91C3-79E4CFE56DF6}" destId="{13EEBCE1-47F1-4236-A35A-D14846933BC7}" srcOrd="0" destOrd="0" presId="urn:microsoft.com/office/officeart/2005/8/layout/vList2"/>
    <dgm:cxn modelId="{3FCA1834-C45E-4A4A-B7F0-1F3A4DAE5CE8}" type="presParOf" srcId="{0EB5B68E-4DC4-4718-91C3-79E4CFE56DF6}" destId="{233F698E-0120-4C12-BF34-3D82988F556E}" srcOrd="1" destOrd="0" presId="urn:microsoft.com/office/officeart/2005/8/layout/vList2"/>
    <dgm:cxn modelId="{4A2930E5-0AA0-4772-BBC1-89D9B6526658}" type="presParOf" srcId="{0EB5B68E-4DC4-4718-91C3-79E4CFE56DF6}" destId="{1C49F830-405E-4A1C-8636-246A39775246}" srcOrd="2" destOrd="0" presId="urn:microsoft.com/office/officeart/2005/8/layout/vList2"/>
    <dgm:cxn modelId="{5706F699-C7AE-48A2-9476-7083ECDF6113}" type="presParOf" srcId="{0EB5B68E-4DC4-4718-91C3-79E4CFE56DF6}" destId="{ABE112C6-8FEA-4147-921D-1209CE3C9ECE}" srcOrd="3" destOrd="0" presId="urn:microsoft.com/office/officeart/2005/8/layout/vList2"/>
    <dgm:cxn modelId="{591E7EFB-83AA-4E94-A30F-E1E73A7C7E98}" type="presParOf" srcId="{0EB5B68E-4DC4-4718-91C3-79E4CFE56DF6}" destId="{1B08F068-C2A8-45C3-AA66-127525FA9A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51EA9-1988-4283-A096-2762CE5F2792}">
      <dsp:nvSpPr>
        <dsp:cNvPr id="0" name=""/>
        <dsp:cNvSpPr/>
      </dsp:nvSpPr>
      <dsp:spPr>
        <a:xfrm>
          <a:off x="2743127" y="0"/>
          <a:ext cx="6687272" cy="668727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EF433-298F-4898-A996-B99FA2A750B0}">
      <dsp:nvSpPr>
        <dsp:cNvPr id="0" name=""/>
        <dsp:cNvSpPr/>
      </dsp:nvSpPr>
      <dsp:spPr>
        <a:xfrm>
          <a:off x="3378418" y="635290"/>
          <a:ext cx="2608036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Документация обеспечивает «общее пространство» проекта.</a:t>
          </a:r>
          <a:endParaRPr lang="ru-RU" sz="2000" kern="1200" dirty="0"/>
        </a:p>
      </dsp:txBody>
      <dsp:txXfrm>
        <a:off x="3505732" y="762604"/>
        <a:ext cx="2353408" cy="2353408"/>
      </dsp:txXfrm>
    </dsp:sp>
    <dsp:sp modelId="{D89B45A8-F8D9-4357-81B6-5F1026583653}">
      <dsp:nvSpPr>
        <dsp:cNvPr id="0" name=""/>
        <dsp:cNvSpPr/>
      </dsp:nvSpPr>
      <dsp:spPr>
        <a:xfrm>
          <a:off x="6187072" y="635290"/>
          <a:ext cx="2608036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Команда говорит «на одном языке»</a:t>
          </a:r>
          <a:endParaRPr lang="ru-RU" sz="2000" kern="1200" dirty="0"/>
        </a:p>
      </dsp:txBody>
      <dsp:txXfrm>
        <a:off x="6314386" y="762604"/>
        <a:ext cx="2353408" cy="2353408"/>
      </dsp:txXfrm>
    </dsp:sp>
    <dsp:sp modelId="{3290F208-F2F4-4009-9481-528C1A35895F}">
      <dsp:nvSpPr>
        <dsp:cNvPr id="0" name=""/>
        <dsp:cNvSpPr/>
      </dsp:nvSpPr>
      <dsp:spPr>
        <a:xfrm>
          <a:off x="3315851" y="3443945"/>
          <a:ext cx="2733169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Только тщательно описанные требования могут быть проверены на полноту и непротиворечивость</a:t>
          </a:r>
          <a:endParaRPr lang="ru-RU" sz="2000" kern="1200" dirty="0"/>
        </a:p>
      </dsp:txBody>
      <dsp:txXfrm>
        <a:off x="3443165" y="3571259"/>
        <a:ext cx="2478541" cy="2353408"/>
      </dsp:txXfrm>
    </dsp:sp>
    <dsp:sp modelId="{D330E715-14E8-46E7-BC9B-DBB73676A361}">
      <dsp:nvSpPr>
        <dsp:cNvPr id="0" name=""/>
        <dsp:cNvSpPr/>
      </dsp:nvSpPr>
      <dsp:spPr>
        <a:xfrm>
          <a:off x="6187072" y="3443945"/>
          <a:ext cx="2608036" cy="26080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/>
            <a:t>Документирование позволяет четко разграничить зоны ответственности между участниками проекта.</a:t>
          </a:r>
          <a:endParaRPr lang="ru-RU" sz="2000" kern="1200" dirty="0"/>
        </a:p>
      </dsp:txBody>
      <dsp:txXfrm>
        <a:off x="6314386" y="3571259"/>
        <a:ext cx="2353408" cy="23534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05652-2F36-42B1-BCAA-86E4C4A5A8C3}">
      <dsp:nvSpPr>
        <dsp:cNvPr id="0" name=""/>
        <dsp:cNvSpPr/>
      </dsp:nvSpPr>
      <dsp:spPr>
        <a:xfrm>
          <a:off x="0" y="341301"/>
          <a:ext cx="10875818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/>
            <a:t>Requirements</a:t>
          </a:r>
          <a:r>
            <a:rPr lang="ru-RU" sz="3200" b="0" i="0" kern="1200"/>
            <a:t>, описание требований и характеристик программного обеспечения (аналог Техническое задание);</a:t>
          </a:r>
          <a:endParaRPr lang="ru-RU" sz="3200" kern="1200"/>
        </a:p>
      </dsp:txBody>
      <dsp:txXfrm>
        <a:off x="58485" y="399786"/>
        <a:ext cx="10758848" cy="1081110"/>
      </dsp:txXfrm>
    </dsp:sp>
    <dsp:sp modelId="{9644CC4D-DE15-40E1-A434-99D2FE4A1923}">
      <dsp:nvSpPr>
        <dsp:cNvPr id="0" name=""/>
        <dsp:cNvSpPr/>
      </dsp:nvSpPr>
      <dsp:spPr>
        <a:xfrm>
          <a:off x="0" y="1631541"/>
          <a:ext cx="10875818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/>
            <a:t>Architecture/Design</a:t>
          </a:r>
          <a:r>
            <a:rPr lang="ru-RU" sz="3200" b="0" i="0" kern="1200" dirty="0"/>
            <a:t>, описание архитектуры и взаимосвязей  (аналог Пояснительная записка);</a:t>
          </a:r>
          <a:endParaRPr lang="ru-RU" sz="3200" kern="1200" dirty="0"/>
        </a:p>
      </dsp:txBody>
      <dsp:txXfrm>
        <a:off x="58485" y="1690026"/>
        <a:ext cx="10758848" cy="1081110"/>
      </dsp:txXfrm>
    </dsp:sp>
    <dsp:sp modelId="{B5D5F2FE-35ED-4B68-8BBF-11AD0E85CA83}">
      <dsp:nvSpPr>
        <dsp:cNvPr id="0" name=""/>
        <dsp:cNvSpPr/>
      </dsp:nvSpPr>
      <dsp:spPr>
        <a:xfrm>
          <a:off x="0" y="2921781"/>
          <a:ext cx="10875818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0" kern="1200" dirty="0" err="1"/>
            <a:t>Technical</a:t>
          </a:r>
          <a:r>
            <a:rPr lang="ru-RU" sz="3200" b="0" i="0" kern="1200" dirty="0"/>
            <a:t>, описание кода, алгоритмов и интерфейсов (аналог Описание программы).</a:t>
          </a:r>
          <a:endParaRPr lang="ru-RU" sz="3200" kern="1200" dirty="0"/>
        </a:p>
      </dsp:txBody>
      <dsp:txXfrm>
        <a:off x="58485" y="2980266"/>
        <a:ext cx="10758848" cy="10811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27279-321B-4034-BCE5-8886B5879C7B}">
      <dsp:nvSpPr>
        <dsp:cNvPr id="0" name=""/>
        <dsp:cNvSpPr/>
      </dsp:nvSpPr>
      <dsp:spPr>
        <a:xfrm>
          <a:off x="51" y="909314"/>
          <a:ext cx="496797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Программная документация</a:t>
          </a:r>
          <a:endParaRPr lang="ru-RU" sz="2500" kern="1200" dirty="0"/>
        </a:p>
      </dsp:txBody>
      <dsp:txXfrm>
        <a:off x="51" y="909314"/>
        <a:ext cx="4967979" cy="720000"/>
      </dsp:txXfrm>
    </dsp:sp>
    <dsp:sp modelId="{93123195-1F7C-4F4C-BB5F-1F76C4567726}">
      <dsp:nvSpPr>
        <dsp:cNvPr id="0" name=""/>
        <dsp:cNvSpPr/>
      </dsp:nvSpPr>
      <dsp:spPr>
        <a:xfrm>
          <a:off x="51" y="1629314"/>
          <a:ext cx="4967979" cy="329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i="0" kern="1200" dirty="0"/>
            <a:t>документы, описывающие программу и ее части </a:t>
          </a:r>
          <a:r>
            <a:rPr lang="ru-RU" sz="2500" b="0" i="0" u="none" kern="1200" dirty="0"/>
            <a:t>((</a:t>
          </a:r>
          <a:r>
            <a:rPr lang="ru-RU" sz="2500" b="0" i="0" kern="1200" dirty="0"/>
            <a:t>документы с техническими требованиями, проектными решениями, описанием архитектуры, исходный код программы и ответы на часто задаваемые вопросы</a:t>
          </a:r>
          <a:r>
            <a:rPr lang="ru-RU" sz="2500" b="0" i="0" u="none" kern="1200" dirty="0"/>
            <a:t>))</a:t>
          </a:r>
          <a:r>
            <a:rPr lang="ru-RU" sz="2500" b="0" i="0" kern="1200" dirty="0"/>
            <a:t>.</a:t>
          </a:r>
          <a:endParaRPr lang="ru-RU" sz="2500" kern="1200" dirty="0"/>
        </a:p>
      </dsp:txBody>
      <dsp:txXfrm>
        <a:off x="51" y="1629314"/>
        <a:ext cx="4967979" cy="3294000"/>
      </dsp:txXfrm>
    </dsp:sp>
    <dsp:sp modelId="{36A09846-973A-4BB9-9030-E095023EB923}">
      <dsp:nvSpPr>
        <dsp:cNvPr id="0" name=""/>
        <dsp:cNvSpPr/>
      </dsp:nvSpPr>
      <dsp:spPr>
        <a:xfrm>
          <a:off x="5663548" y="909314"/>
          <a:ext cx="496797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Пользовательская документация</a:t>
          </a:r>
          <a:endParaRPr lang="ru-RU" sz="2500" kern="1200" dirty="0"/>
        </a:p>
      </dsp:txBody>
      <dsp:txXfrm>
        <a:off x="5663548" y="909314"/>
        <a:ext cx="4967979" cy="720000"/>
      </dsp:txXfrm>
    </dsp:sp>
    <dsp:sp modelId="{13E6078C-5CAF-4D40-A368-6A417808F1EF}">
      <dsp:nvSpPr>
        <dsp:cNvPr id="0" name=""/>
        <dsp:cNvSpPr/>
      </dsp:nvSpPr>
      <dsp:spPr>
        <a:xfrm>
          <a:off x="5663548" y="1629314"/>
          <a:ext cx="4967979" cy="329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0" i="0" kern="1200" dirty="0"/>
            <a:t>руководства для конечных пользователей программы и системных администраторов </a:t>
          </a:r>
          <a:r>
            <a:rPr lang="ru-RU" sz="2500" b="0" i="0" u="none" kern="1200" dirty="0"/>
            <a:t>((</a:t>
          </a:r>
          <a:r>
            <a:rPr lang="ru-RU" sz="2500" b="0" i="0" kern="1200" dirty="0"/>
            <a:t>руководства пользователя, по устранению неполадок, по установке, справочные руководства и обучающие материалы</a:t>
          </a:r>
          <a:r>
            <a:rPr lang="ru-RU" sz="2500" b="0" i="0" u="none" kern="1200" dirty="0"/>
            <a:t>))</a:t>
          </a:r>
          <a:r>
            <a:rPr lang="ru-RU" sz="2500" b="0" i="0" kern="1200" dirty="0"/>
            <a:t>.</a:t>
          </a:r>
          <a:endParaRPr lang="ru-RU" sz="2500" kern="1200" dirty="0"/>
        </a:p>
      </dsp:txBody>
      <dsp:txXfrm>
        <a:off x="5663548" y="1629314"/>
        <a:ext cx="4967979" cy="3294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13EB0-128D-4D94-BD0E-6F930BA688FA}">
      <dsp:nvSpPr>
        <dsp:cNvPr id="0" name=""/>
        <dsp:cNvSpPr/>
      </dsp:nvSpPr>
      <dsp:spPr>
        <a:xfrm>
          <a:off x="0" y="3373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с требованиями к программе;</a:t>
          </a:r>
        </a:p>
      </dsp:txBody>
      <dsp:txXfrm>
        <a:off x="27843" y="61580"/>
        <a:ext cx="11609571" cy="514689"/>
      </dsp:txXfrm>
    </dsp:sp>
    <dsp:sp modelId="{82B82B99-D8AB-4B96-9775-B94F979E11D8}">
      <dsp:nvSpPr>
        <dsp:cNvPr id="0" name=""/>
        <dsp:cNvSpPr/>
      </dsp:nvSpPr>
      <dsp:spPr>
        <a:xfrm>
          <a:off x="0" y="676112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по дизайну UI / UX;</a:t>
          </a:r>
        </a:p>
      </dsp:txBody>
      <dsp:txXfrm>
        <a:off x="27843" y="703955"/>
        <a:ext cx="11609571" cy="514689"/>
      </dsp:txXfrm>
    </dsp:sp>
    <dsp:sp modelId="{B0A70726-D21B-4AC2-A222-18E58FAAEA77}">
      <dsp:nvSpPr>
        <dsp:cNvPr id="0" name=""/>
        <dsp:cNvSpPr/>
      </dsp:nvSpPr>
      <dsp:spPr>
        <a:xfrm>
          <a:off x="0" y="131848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по проектированию архитектуры ПО;</a:t>
          </a:r>
        </a:p>
      </dsp:txBody>
      <dsp:txXfrm>
        <a:off x="27843" y="1346330"/>
        <a:ext cx="11609571" cy="514689"/>
      </dsp:txXfrm>
    </dsp:sp>
    <dsp:sp modelId="{3AC61C64-8300-4B54-9DC0-7DF97A58606A}">
      <dsp:nvSpPr>
        <dsp:cNvPr id="0" name=""/>
        <dsp:cNvSpPr/>
      </dsp:nvSpPr>
      <dsp:spPr>
        <a:xfrm>
          <a:off x="0" y="1960862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Документы содержащие исходный код программы;</a:t>
          </a:r>
        </a:p>
      </dsp:txBody>
      <dsp:txXfrm>
        <a:off x="27843" y="1988705"/>
        <a:ext cx="11609571" cy="514689"/>
      </dsp:txXfrm>
    </dsp:sp>
    <dsp:sp modelId="{9401561C-6928-46F2-8A57-21D1339D3133}">
      <dsp:nvSpPr>
        <dsp:cNvPr id="0" name=""/>
        <dsp:cNvSpPr/>
      </dsp:nvSpPr>
      <dsp:spPr>
        <a:xfrm>
          <a:off x="0" y="260323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Документация по интерфейсам прикладного программирования (API);</a:t>
          </a:r>
        </a:p>
      </dsp:txBody>
      <dsp:txXfrm>
        <a:off x="27843" y="2631080"/>
        <a:ext cx="11609571" cy="514689"/>
      </dsp:txXfrm>
    </dsp:sp>
    <dsp:sp modelId="{47CC7EFF-802F-4A18-9F5C-2B4966B42D80}">
      <dsp:nvSpPr>
        <dsp:cNvPr id="0" name=""/>
        <dsp:cNvSpPr/>
      </dsp:nvSpPr>
      <dsp:spPr>
        <a:xfrm>
          <a:off x="0" y="3245612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Документация по обеспечению качества (тестированию ПО);</a:t>
          </a:r>
        </a:p>
      </dsp:txBody>
      <dsp:txXfrm>
        <a:off x="27843" y="3273455"/>
        <a:ext cx="11609571" cy="514689"/>
      </dsp:txXfrm>
    </dsp:sp>
    <dsp:sp modelId="{20B5EA2C-3F35-442B-AE52-BBAFEF1C5837}">
      <dsp:nvSpPr>
        <dsp:cNvPr id="0" name=""/>
        <dsp:cNvSpPr/>
      </dsp:nvSpPr>
      <dsp:spPr>
        <a:xfrm>
          <a:off x="0" y="3887987"/>
          <a:ext cx="11665257" cy="5703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Документация по техническому обслуживанию или справочное руководство.</a:t>
          </a:r>
        </a:p>
      </dsp:txBody>
      <dsp:txXfrm>
        <a:off x="27843" y="3915830"/>
        <a:ext cx="11609571" cy="5146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E013E-3B12-47C8-8D17-AB9AD5192226}">
      <dsp:nvSpPr>
        <dsp:cNvPr id="0" name=""/>
        <dsp:cNvSpPr/>
      </dsp:nvSpPr>
      <dsp:spPr>
        <a:xfrm>
          <a:off x="0" y="0"/>
          <a:ext cx="6438232" cy="64382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0AB401-739A-461C-9015-5566C8DB0B7E}">
      <dsp:nvSpPr>
        <dsp:cNvPr id="0" name=""/>
        <dsp:cNvSpPr/>
      </dsp:nvSpPr>
      <dsp:spPr>
        <a:xfrm>
          <a:off x="3219116" y="0"/>
          <a:ext cx="8206446" cy="6438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 состав документации тестирования входят:</a:t>
          </a:r>
        </a:p>
      </dsp:txBody>
      <dsp:txXfrm>
        <a:off x="3219116" y="0"/>
        <a:ext cx="8206446" cy="1030117"/>
      </dsp:txXfrm>
    </dsp:sp>
    <dsp:sp modelId="{0C936CDD-AE9C-4D66-A167-C2ACC497726E}">
      <dsp:nvSpPr>
        <dsp:cNvPr id="0" name=""/>
        <dsp:cNvSpPr/>
      </dsp:nvSpPr>
      <dsp:spPr>
        <a:xfrm>
          <a:off x="676014" y="1030117"/>
          <a:ext cx="5086203" cy="50862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3B759-E3E2-4EE4-8312-FA9308891004}">
      <dsp:nvSpPr>
        <dsp:cNvPr id="0" name=""/>
        <dsp:cNvSpPr/>
      </dsp:nvSpPr>
      <dsp:spPr>
        <a:xfrm>
          <a:off x="3219116" y="1030117"/>
          <a:ext cx="8206446" cy="50862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· исходные данные для проведения тестирования (методы тестирования, тестовые наборы, эталонные значения, реальные ресурсы тестирования - временные, аппаратно-программные, люд­ские, критерии полноты и качества тестирования);</a:t>
          </a:r>
        </a:p>
      </dsp:txBody>
      <dsp:txXfrm>
        <a:off x="3219116" y="1030117"/>
        <a:ext cx="8206446" cy="1030117"/>
      </dsp:txXfrm>
    </dsp:sp>
    <dsp:sp modelId="{3120A461-394C-4557-BA5D-E960754C78B4}">
      <dsp:nvSpPr>
        <dsp:cNvPr id="0" name=""/>
        <dsp:cNvSpPr/>
      </dsp:nvSpPr>
      <dsp:spPr>
        <a:xfrm>
          <a:off x="1352028" y="2060234"/>
          <a:ext cx="3734174" cy="37341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AC7B9-BEBF-49F9-94C9-7CAFF8657393}">
      <dsp:nvSpPr>
        <dsp:cNvPr id="0" name=""/>
        <dsp:cNvSpPr/>
      </dsp:nvSpPr>
      <dsp:spPr>
        <a:xfrm>
          <a:off x="3219116" y="2060234"/>
          <a:ext cx="8206446" cy="37341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· программа (сценарии) тестирования;</a:t>
          </a:r>
        </a:p>
      </dsp:txBody>
      <dsp:txXfrm>
        <a:off x="3219116" y="2060234"/>
        <a:ext cx="8206446" cy="1030117"/>
      </dsp:txXfrm>
    </dsp:sp>
    <dsp:sp modelId="{4AE8EC03-94E0-45A4-ACBC-C3BC4A41D02D}">
      <dsp:nvSpPr>
        <dsp:cNvPr id="0" name=""/>
        <dsp:cNvSpPr/>
      </dsp:nvSpPr>
      <dsp:spPr>
        <a:xfrm>
          <a:off x="2028043" y="3090351"/>
          <a:ext cx="2382145" cy="238214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9BCA8-63A6-4DFF-BA45-BA2DA26CACC0}">
      <dsp:nvSpPr>
        <dsp:cNvPr id="0" name=""/>
        <dsp:cNvSpPr/>
      </dsp:nvSpPr>
      <dsp:spPr>
        <a:xfrm>
          <a:off x="3219116" y="3090351"/>
          <a:ext cx="8206446" cy="23821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· журнал тестирования;</a:t>
          </a:r>
        </a:p>
      </dsp:txBody>
      <dsp:txXfrm>
        <a:off x="3219116" y="3090351"/>
        <a:ext cx="8206446" cy="1030117"/>
      </dsp:txXfrm>
    </dsp:sp>
    <dsp:sp modelId="{4A930531-DC6B-49B2-B462-EE52A85195D8}">
      <dsp:nvSpPr>
        <dsp:cNvPr id="0" name=""/>
        <dsp:cNvSpPr/>
      </dsp:nvSpPr>
      <dsp:spPr>
        <a:xfrm>
          <a:off x="2704057" y="4120468"/>
          <a:ext cx="1030117" cy="103011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D6417-FAA6-4ABA-851C-3ABC6279AC5B}">
      <dsp:nvSpPr>
        <dsp:cNvPr id="0" name=""/>
        <dsp:cNvSpPr/>
      </dsp:nvSpPr>
      <dsp:spPr>
        <a:xfrm>
          <a:off x="3219116" y="4120468"/>
          <a:ext cx="8206446" cy="10301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· итоговый отчет о результатах тестирования.</a:t>
          </a:r>
        </a:p>
      </dsp:txBody>
      <dsp:txXfrm>
        <a:off x="3219116" y="4120468"/>
        <a:ext cx="8206446" cy="1030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7775A-2BCE-474C-9CE7-3CE7AC3805F1}">
      <dsp:nvSpPr>
        <dsp:cNvPr id="0" name=""/>
        <dsp:cNvSpPr/>
      </dsp:nvSpPr>
      <dsp:spPr>
        <a:xfrm>
          <a:off x="425023" y="0"/>
          <a:ext cx="9402227" cy="376089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CC25A-0E88-457E-BF24-390EC00D64CA}">
      <dsp:nvSpPr>
        <dsp:cNvPr id="0" name=""/>
        <dsp:cNvSpPr/>
      </dsp:nvSpPr>
      <dsp:spPr>
        <a:xfrm>
          <a:off x="1456353" y="658155"/>
          <a:ext cx="3102735" cy="18428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Техническое задание</a:t>
          </a:r>
        </a:p>
      </dsp:txBody>
      <dsp:txXfrm>
        <a:off x="1456353" y="658155"/>
        <a:ext cx="3102735" cy="1842836"/>
      </dsp:txXfrm>
    </dsp:sp>
    <dsp:sp modelId="{18C0CFC6-D27B-40AB-B22E-28612FA1A2AC}">
      <dsp:nvSpPr>
        <dsp:cNvPr id="0" name=""/>
        <dsp:cNvSpPr/>
      </dsp:nvSpPr>
      <dsp:spPr>
        <a:xfrm>
          <a:off x="5029199" y="1259898"/>
          <a:ext cx="3666868" cy="184283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500" kern="1200" dirty="0"/>
            <a:t>Технический проект</a:t>
          </a:r>
        </a:p>
      </dsp:txBody>
      <dsp:txXfrm>
        <a:off x="5029199" y="1259898"/>
        <a:ext cx="3666868" cy="1842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A729B-CA1C-4874-A155-B579CE39F4E0}">
      <dsp:nvSpPr>
        <dsp:cNvPr id="0" name=""/>
        <dsp:cNvSpPr/>
      </dsp:nvSpPr>
      <dsp:spPr>
        <a:xfrm>
          <a:off x="4962245" y="1183997"/>
          <a:ext cx="248449" cy="1088444"/>
        </a:xfrm>
        <a:custGeom>
          <a:avLst/>
          <a:gdLst/>
          <a:ahLst/>
          <a:cxnLst/>
          <a:rect l="0" t="0" r="0" b="0"/>
          <a:pathLst>
            <a:path>
              <a:moveTo>
                <a:pt x="248449" y="0"/>
              </a:moveTo>
              <a:lnTo>
                <a:pt x="248449" y="1088444"/>
              </a:lnTo>
              <a:lnTo>
                <a:pt x="0" y="10884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F6F85-FB43-4574-9493-06281D04AC25}">
      <dsp:nvSpPr>
        <dsp:cNvPr id="0" name=""/>
        <dsp:cNvSpPr/>
      </dsp:nvSpPr>
      <dsp:spPr>
        <a:xfrm>
          <a:off x="5210694" y="1183997"/>
          <a:ext cx="2863083" cy="2176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440"/>
              </a:lnTo>
              <a:lnTo>
                <a:pt x="2863083" y="1928440"/>
              </a:lnTo>
              <a:lnTo>
                <a:pt x="2863083" y="2176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9320-A3B0-4807-8ADA-701727713DB3}">
      <dsp:nvSpPr>
        <dsp:cNvPr id="0" name=""/>
        <dsp:cNvSpPr/>
      </dsp:nvSpPr>
      <dsp:spPr>
        <a:xfrm>
          <a:off x="5164974" y="1183997"/>
          <a:ext cx="91440" cy="2176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76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EB439-D7B4-4467-B1D6-22211EB4365B}">
      <dsp:nvSpPr>
        <dsp:cNvPr id="0" name=""/>
        <dsp:cNvSpPr/>
      </dsp:nvSpPr>
      <dsp:spPr>
        <a:xfrm>
          <a:off x="2347611" y="1183997"/>
          <a:ext cx="2863083" cy="2176889"/>
        </a:xfrm>
        <a:custGeom>
          <a:avLst/>
          <a:gdLst/>
          <a:ahLst/>
          <a:cxnLst/>
          <a:rect l="0" t="0" r="0" b="0"/>
          <a:pathLst>
            <a:path>
              <a:moveTo>
                <a:pt x="2863083" y="0"/>
              </a:moveTo>
              <a:lnTo>
                <a:pt x="2863083" y="1928440"/>
              </a:lnTo>
              <a:lnTo>
                <a:pt x="0" y="1928440"/>
              </a:lnTo>
              <a:lnTo>
                <a:pt x="0" y="217688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D8513-61A7-40DE-8D79-8C36EA2454FE}">
      <dsp:nvSpPr>
        <dsp:cNvPr id="0" name=""/>
        <dsp:cNvSpPr/>
      </dsp:nvSpPr>
      <dsp:spPr>
        <a:xfrm>
          <a:off x="4027602" y="905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Аналитик</a:t>
          </a:r>
        </a:p>
      </dsp:txBody>
      <dsp:txXfrm>
        <a:off x="4027602" y="905"/>
        <a:ext cx="2366184" cy="1183092"/>
      </dsp:txXfrm>
    </dsp:sp>
    <dsp:sp modelId="{CCA7F0F3-D5E7-4BE7-A3AE-2BF29DCF6183}">
      <dsp:nvSpPr>
        <dsp:cNvPr id="0" name=""/>
        <dsp:cNvSpPr/>
      </dsp:nvSpPr>
      <dsp:spPr>
        <a:xfrm>
          <a:off x="1164518" y="3360887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Менеджер проекта</a:t>
          </a:r>
        </a:p>
      </dsp:txBody>
      <dsp:txXfrm>
        <a:off x="1164518" y="3360887"/>
        <a:ext cx="2366184" cy="1183092"/>
      </dsp:txXfrm>
    </dsp:sp>
    <dsp:sp modelId="{63B2936F-2375-411B-B2A3-32F744393197}">
      <dsp:nvSpPr>
        <dsp:cNvPr id="0" name=""/>
        <dsp:cNvSpPr/>
      </dsp:nvSpPr>
      <dsp:spPr>
        <a:xfrm>
          <a:off x="4027602" y="3360887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Разработчики</a:t>
          </a:r>
        </a:p>
      </dsp:txBody>
      <dsp:txXfrm>
        <a:off x="4027602" y="3360887"/>
        <a:ext cx="2366184" cy="1183092"/>
      </dsp:txXfrm>
    </dsp:sp>
    <dsp:sp modelId="{C3FDD292-D1E7-4FF8-85F1-46B2FEB7470C}">
      <dsp:nvSpPr>
        <dsp:cNvPr id="0" name=""/>
        <dsp:cNvSpPr/>
      </dsp:nvSpPr>
      <dsp:spPr>
        <a:xfrm>
          <a:off x="6890685" y="3360887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Тестировщики</a:t>
          </a:r>
        </a:p>
      </dsp:txBody>
      <dsp:txXfrm>
        <a:off x="6890685" y="3360887"/>
        <a:ext cx="2366184" cy="1183092"/>
      </dsp:txXfrm>
    </dsp:sp>
    <dsp:sp modelId="{7F0A1844-8E01-47D0-B7AA-697455362550}">
      <dsp:nvSpPr>
        <dsp:cNvPr id="0" name=""/>
        <dsp:cNvSpPr/>
      </dsp:nvSpPr>
      <dsp:spPr>
        <a:xfrm>
          <a:off x="2596060" y="1680896"/>
          <a:ext cx="2366184" cy="1183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Заказчик</a:t>
          </a:r>
        </a:p>
      </dsp:txBody>
      <dsp:txXfrm>
        <a:off x="2596060" y="1680896"/>
        <a:ext cx="2366184" cy="1183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B520A-614D-4860-A23D-76D27CF6B2E7}">
      <dsp:nvSpPr>
        <dsp:cNvPr id="0" name=""/>
        <dsp:cNvSpPr/>
      </dsp:nvSpPr>
      <dsp:spPr>
        <a:xfrm>
          <a:off x="0" y="25912"/>
          <a:ext cx="10058399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собирает информацию и материалы от участников проекта,</a:t>
          </a:r>
          <a:endParaRPr lang="ru-RU" sz="3000" kern="1200" dirty="0"/>
        </a:p>
      </dsp:txBody>
      <dsp:txXfrm>
        <a:off x="54830" y="80742"/>
        <a:ext cx="9948739" cy="1013540"/>
      </dsp:txXfrm>
    </dsp:sp>
    <dsp:sp modelId="{9E66701E-57D4-4A7B-9EE7-17C5D2AE7E65}">
      <dsp:nvSpPr>
        <dsp:cNvPr id="0" name=""/>
        <dsp:cNvSpPr/>
      </dsp:nvSpPr>
      <dsp:spPr>
        <a:xfrm>
          <a:off x="0" y="1149112"/>
          <a:ext cx="10058399" cy="1462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39370" rIns="220472" bIns="3937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3100" b="0" i="0" kern="1200" dirty="0"/>
            <a:t>документирует эти данные согласно требованиям заказчика, в том числе и в соответствии с ГОСТами,</a:t>
          </a:r>
          <a:endParaRPr lang="ru-RU" sz="3100" kern="1200" dirty="0"/>
        </a:p>
      </dsp:txBody>
      <dsp:txXfrm>
        <a:off x="0" y="1149112"/>
        <a:ext cx="10058399" cy="1462665"/>
      </dsp:txXfrm>
    </dsp:sp>
    <dsp:sp modelId="{97A94357-3B14-42EC-BFC7-522BE42ED65A}">
      <dsp:nvSpPr>
        <dsp:cNvPr id="0" name=""/>
        <dsp:cNvSpPr/>
      </dsp:nvSpPr>
      <dsp:spPr>
        <a:xfrm>
          <a:off x="0" y="2611778"/>
          <a:ext cx="10058399" cy="112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следит за актуальностью технической информации, если это необходимо на длительных и сложных проектах.</a:t>
          </a:r>
          <a:endParaRPr lang="ru-RU" sz="3000" kern="1200" dirty="0"/>
        </a:p>
      </dsp:txBody>
      <dsp:txXfrm>
        <a:off x="54830" y="2666608"/>
        <a:ext cx="9948739" cy="1013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B91A-54CE-453D-B95D-671C3B66ECEF}">
      <dsp:nvSpPr>
        <dsp:cNvPr id="0" name=""/>
        <dsp:cNvSpPr/>
      </dsp:nvSpPr>
      <dsp:spPr>
        <a:xfrm>
          <a:off x="8840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ТЗ</a:t>
          </a:r>
        </a:p>
      </dsp:txBody>
      <dsp:txXfrm>
        <a:off x="55274" y="1134139"/>
        <a:ext cx="2549426" cy="1492508"/>
      </dsp:txXfrm>
    </dsp:sp>
    <dsp:sp modelId="{201C426A-7A0B-427D-9C15-E2B18D6976CC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2915364" y="1683807"/>
        <a:ext cx="392116" cy="393173"/>
      </dsp:txXfrm>
    </dsp:sp>
    <dsp:sp modelId="{BC6F817B-0328-4C82-93BE-545606DFCCAD}">
      <dsp:nvSpPr>
        <dsp:cNvPr id="0" name=""/>
        <dsp:cNvSpPr/>
      </dsp:nvSpPr>
      <dsp:spPr>
        <a:xfrm>
          <a:off x="3708052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 dirty="0"/>
        </a:p>
      </dsp:txBody>
      <dsp:txXfrm>
        <a:off x="3754486" y="1134139"/>
        <a:ext cx="2549426" cy="1492508"/>
      </dsp:txXfrm>
    </dsp:sp>
    <dsp:sp modelId="{1CC62709-B8F1-420F-A930-1BA6C7B5F8BE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614576" y="1683807"/>
        <a:ext cx="392116" cy="393173"/>
      </dsp:txXfrm>
    </dsp:sp>
    <dsp:sp modelId="{A5C873EE-FBA7-490F-8F1D-D99412DB10BD}">
      <dsp:nvSpPr>
        <dsp:cNvPr id="0" name=""/>
        <dsp:cNvSpPr/>
      </dsp:nvSpPr>
      <dsp:spPr>
        <a:xfrm>
          <a:off x="7407265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800" kern="1200"/>
        </a:p>
      </dsp:txBody>
      <dsp:txXfrm>
        <a:off x="7453699" y="1134139"/>
        <a:ext cx="2549426" cy="14925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B91A-54CE-453D-B95D-671C3B66ECEF}">
      <dsp:nvSpPr>
        <dsp:cNvPr id="0" name=""/>
        <dsp:cNvSpPr/>
      </dsp:nvSpPr>
      <dsp:spPr>
        <a:xfrm>
          <a:off x="8840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Техническое задание</a:t>
          </a:r>
        </a:p>
      </dsp:txBody>
      <dsp:txXfrm>
        <a:off x="55274" y="1134139"/>
        <a:ext cx="2549426" cy="1492508"/>
      </dsp:txXfrm>
    </dsp:sp>
    <dsp:sp modelId="{201C426A-7A0B-427D-9C15-E2B18D6976CC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2915364" y="1683807"/>
        <a:ext cx="392116" cy="393173"/>
      </dsp:txXfrm>
    </dsp:sp>
    <dsp:sp modelId="{BC6F817B-0328-4C82-93BE-545606DFCCAD}">
      <dsp:nvSpPr>
        <dsp:cNvPr id="0" name=""/>
        <dsp:cNvSpPr/>
      </dsp:nvSpPr>
      <dsp:spPr>
        <a:xfrm>
          <a:off x="3708052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Технический проект</a:t>
          </a:r>
        </a:p>
      </dsp:txBody>
      <dsp:txXfrm>
        <a:off x="3754486" y="1134139"/>
        <a:ext cx="2549426" cy="1492508"/>
      </dsp:txXfrm>
    </dsp:sp>
    <dsp:sp modelId="{1CC62709-B8F1-420F-A930-1BA6C7B5F8BE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>
        <a:off x="6614576" y="1683807"/>
        <a:ext cx="392116" cy="393173"/>
      </dsp:txXfrm>
    </dsp:sp>
    <dsp:sp modelId="{A5C873EE-FBA7-490F-8F1D-D99412DB10BD}">
      <dsp:nvSpPr>
        <dsp:cNvPr id="0" name=""/>
        <dsp:cNvSpPr/>
      </dsp:nvSpPr>
      <dsp:spPr>
        <a:xfrm>
          <a:off x="7407265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7453699" y="1134139"/>
        <a:ext cx="2549426" cy="1492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8B91A-54CE-453D-B95D-671C3B66ECEF}">
      <dsp:nvSpPr>
        <dsp:cNvPr id="0" name=""/>
        <dsp:cNvSpPr/>
      </dsp:nvSpPr>
      <dsp:spPr>
        <a:xfrm>
          <a:off x="8840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Техническое задание</a:t>
          </a:r>
        </a:p>
      </dsp:txBody>
      <dsp:txXfrm>
        <a:off x="55274" y="1134139"/>
        <a:ext cx="2549426" cy="1492508"/>
      </dsp:txXfrm>
    </dsp:sp>
    <dsp:sp modelId="{201C426A-7A0B-427D-9C15-E2B18D6976CC}">
      <dsp:nvSpPr>
        <dsp:cNvPr id="0" name=""/>
        <dsp:cNvSpPr/>
      </dsp:nvSpPr>
      <dsp:spPr>
        <a:xfrm>
          <a:off x="2915364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2915364" y="1683807"/>
        <a:ext cx="392116" cy="393173"/>
      </dsp:txXfrm>
    </dsp:sp>
    <dsp:sp modelId="{BC6F817B-0328-4C82-93BE-545606DFCCAD}">
      <dsp:nvSpPr>
        <dsp:cNvPr id="0" name=""/>
        <dsp:cNvSpPr/>
      </dsp:nvSpPr>
      <dsp:spPr>
        <a:xfrm>
          <a:off x="3708052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Технический проект</a:t>
          </a:r>
        </a:p>
      </dsp:txBody>
      <dsp:txXfrm>
        <a:off x="3754486" y="1134139"/>
        <a:ext cx="2549426" cy="1492508"/>
      </dsp:txXfrm>
    </dsp:sp>
    <dsp:sp modelId="{1CC62709-B8F1-420F-A930-1BA6C7B5F8BE}">
      <dsp:nvSpPr>
        <dsp:cNvPr id="0" name=""/>
        <dsp:cNvSpPr/>
      </dsp:nvSpPr>
      <dsp:spPr>
        <a:xfrm>
          <a:off x="6614576" y="1552749"/>
          <a:ext cx="560166" cy="6552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6614576" y="1683807"/>
        <a:ext cx="392116" cy="393173"/>
      </dsp:txXfrm>
    </dsp:sp>
    <dsp:sp modelId="{A5C873EE-FBA7-490F-8F1D-D99412DB10BD}">
      <dsp:nvSpPr>
        <dsp:cNvPr id="0" name=""/>
        <dsp:cNvSpPr/>
      </dsp:nvSpPr>
      <dsp:spPr>
        <a:xfrm>
          <a:off x="7407265" y="1087705"/>
          <a:ext cx="2642294" cy="1585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0" i="0" kern="1200" dirty="0"/>
            <a:t>Разработка системы и ее тестирование</a:t>
          </a:r>
          <a:endParaRPr lang="ru-RU" sz="3000" kern="1200" dirty="0"/>
        </a:p>
      </dsp:txBody>
      <dsp:txXfrm>
        <a:off x="7453699" y="1134139"/>
        <a:ext cx="2549426" cy="1492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1308C-DBFA-42EC-8500-F7E019AC09BA}">
      <dsp:nvSpPr>
        <dsp:cNvPr id="0" name=""/>
        <dsp:cNvSpPr/>
      </dsp:nvSpPr>
      <dsp:spPr>
        <a:xfrm>
          <a:off x="0" y="0"/>
          <a:ext cx="4422032" cy="44220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97B240-FF11-4EB1-BF74-B832F6E09C93}">
      <dsp:nvSpPr>
        <dsp:cNvPr id="0" name=""/>
        <dsp:cNvSpPr/>
      </dsp:nvSpPr>
      <dsp:spPr>
        <a:xfrm>
          <a:off x="2211016" y="0"/>
          <a:ext cx="8367614" cy="4422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Проектная</a:t>
          </a:r>
          <a:r>
            <a:rPr lang="ru-RU" sz="2500" b="0" i="0" kern="1200" dirty="0"/>
            <a:t> – включает описание основных положений, используемых при создании ПО и рабочей среды.</a:t>
          </a:r>
          <a:endParaRPr lang="ru-RU" sz="2500" kern="1200" dirty="0"/>
        </a:p>
      </dsp:txBody>
      <dsp:txXfrm>
        <a:off x="2211016" y="0"/>
        <a:ext cx="8367614" cy="939681"/>
      </dsp:txXfrm>
    </dsp:sp>
    <dsp:sp modelId="{7F9758A3-CE22-4D2E-862A-2B2785C677B2}">
      <dsp:nvSpPr>
        <dsp:cNvPr id="0" name=""/>
        <dsp:cNvSpPr/>
      </dsp:nvSpPr>
      <dsp:spPr>
        <a:xfrm>
          <a:off x="580391" y="939681"/>
          <a:ext cx="3261248" cy="32612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A91E4D-A763-4931-A6B5-543DF096A166}">
      <dsp:nvSpPr>
        <dsp:cNvPr id="0" name=""/>
        <dsp:cNvSpPr/>
      </dsp:nvSpPr>
      <dsp:spPr>
        <a:xfrm>
          <a:off x="2211016" y="939681"/>
          <a:ext cx="8367614" cy="3261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Техническая</a:t>
          </a:r>
          <a:r>
            <a:rPr lang="ru-RU" sz="2500" b="0" i="0" kern="1200" dirty="0"/>
            <a:t> – алгоритмы, код, интерфейсы, АРI.</a:t>
          </a:r>
          <a:endParaRPr lang="ru-RU" sz="2500" kern="1200" dirty="0"/>
        </a:p>
      </dsp:txBody>
      <dsp:txXfrm>
        <a:off x="2211016" y="939681"/>
        <a:ext cx="8367614" cy="939681"/>
      </dsp:txXfrm>
    </dsp:sp>
    <dsp:sp modelId="{9AA11C48-FCD0-4D13-9D86-1A86F942D398}">
      <dsp:nvSpPr>
        <dsp:cNvPr id="0" name=""/>
        <dsp:cNvSpPr/>
      </dsp:nvSpPr>
      <dsp:spPr>
        <a:xfrm>
          <a:off x="1160783" y="1879363"/>
          <a:ext cx="2100465" cy="21004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018F4F-0C70-4192-BC72-94042437CB02}">
      <dsp:nvSpPr>
        <dsp:cNvPr id="0" name=""/>
        <dsp:cNvSpPr/>
      </dsp:nvSpPr>
      <dsp:spPr>
        <a:xfrm>
          <a:off x="2211016" y="1879363"/>
          <a:ext cx="8367614" cy="21004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Пользовательская</a:t>
          </a:r>
          <a:r>
            <a:rPr lang="ru-RU" sz="2500" b="0" i="0" kern="1200" dirty="0"/>
            <a:t> – руководства для пользователей программы.</a:t>
          </a:r>
          <a:endParaRPr lang="ru-RU" sz="2500" kern="1200" dirty="0"/>
        </a:p>
      </dsp:txBody>
      <dsp:txXfrm>
        <a:off x="2211016" y="1879363"/>
        <a:ext cx="8367614" cy="939681"/>
      </dsp:txXfrm>
    </dsp:sp>
    <dsp:sp modelId="{CFC2EEC6-3D7B-46C1-A182-5F1906255665}">
      <dsp:nvSpPr>
        <dsp:cNvPr id="0" name=""/>
        <dsp:cNvSpPr/>
      </dsp:nvSpPr>
      <dsp:spPr>
        <a:xfrm>
          <a:off x="1741175" y="2819045"/>
          <a:ext cx="939681" cy="9396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1C7F71-EEDB-43F5-9B16-4BD59B38EAEA}">
      <dsp:nvSpPr>
        <dsp:cNvPr id="0" name=""/>
        <dsp:cNvSpPr/>
      </dsp:nvSpPr>
      <dsp:spPr>
        <a:xfrm>
          <a:off x="2211016" y="2819045"/>
          <a:ext cx="8367614" cy="939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/>
            <a:t>• </a:t>
          </a:r>
          <a:r>
            <a:rPr lang="ru-RU" sz="2500" b="1" i="0" kern="1200" dirty="0"/>
            <a:t>Маркетинговая</a:t>
          </a:r>
          <a:r>
            <a:rPr lang="ru-RU" sz="2500" b="0" i="0" kern="1200" dirty="0"/>
            <a:t> – содержащая рекламную информацию о продукте.</a:t>
          </a:r>
          <a:endParaRPr lang="ru-RU" sz="2500" kern="1200" dirty="0"/>
        </a:p>
      </dsp:txBody>
      <dsp:txXfrm>
        <a:off x="2211016" y="2819045"/>
        <a:ext cx="8367614" cy="9396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EBCE1-47F1-4236-A35A-D14846933BC7}">
      <dsp:nvSpPr>
        <dsp:cNvPr id="0" name=""/>
        <dsp:cNvSpPr/>
      </dsp:nvSpPr>
      <dsp:spPr>
        <a:xfrm>
          <a:off x="0" y="34054"/>
          <a:ext cx="11582400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ЕСКД, Единая система конструкторской документации (ГОСТ 2);</a:t>
          </a:r>
        </a:p>
      </dsp:txBody>
      <dsp:txXfrm>
        <a:off x="57183" y="91237"/>
        <a:ext cx="11468034" cy="1057041"/>
      </dsp:txXfrm>
    </dsp:sp>
    <dsp:sp modelId="{1C49F830-405E-4A1C-8636-246A39775246}">
      <dsp:nvSpPr>
        <dsp:cNvPr id="0" name=""/>
        <dsp:cNvSpPr/>
      </dsp:nvSpPr>
      <dsp:spPr>
        <a:xfrm>
          <a:off x="0" y="1294741"/>
          <a:ext cx="11582400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/>
            <a:t>ЕСПД, Единая система программной документации (ГОСТ 19);</a:t>
          </a:r>
        </a:p>
      </dsp:txBody>
      <dsp:txXfrm>
        <a:off x="57183" y="1351924"/>
        <a:ext cx="11468034" cy="1057041"/>
      </dsp:txXfrm>
    </dsp:sp>
    <dsp:sp modelId="{1B08F068-C2A8-45C3-AA66-127525FA9AEA}">
      <dsp:nvSpPr>
        <dsp:cNvPr id="0" name=""/>
        <dsp:cNvSpPr/>
      </dsp:nvSpPr>
      <dsp:spPr>
        <a:xfrm>
          <a:off x="0" y="2555429"/>
          <a:ext cx="11582400" cy="11714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КСАС, Комплекс стандартов на автоматизированные системы (ГОСТ 34).</a:t>
          </a:r>
        </a:p>
      </dsp:txBody>
      <dsp:txXfrm>
        <a:off x="57183" y="2612612"/>
        <a:ext cx="11468034" cy="105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18.01.2024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wrconsult.com/poyasnitelnaya-zapiska-k-proektu" TargetMode="External"/><Relationship Id="rId2" Type="http://schemas.openxmlformats.org/officeDocument/2006/relationships/hyperlink" Target="https://techwrconsult.com/tehnicheskoe-zadani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chwrconsult.com/programma-i-metodika-ispytanij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r>
              <a:rPr lang="ru-RU" sz="5400" b="0" i="0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  <a:t>Техническая документация в разработке ПО</a:t>
            </a:r>
            <a:br>
              <a:rPr lang="ru-RU" sz="5400" b="0" i="0" dirty="0">
                <a:solidFill>
                  <a:srgbClr val="333333"/>
                </a:solidFill>
                <a:effectLst/>
                <a:latin typeface="Fira Sans" panose="020B0604020202020204" pitchFamily="34" charset="0"/>
              </a:rPr>
            </a:br>
            <a:endParaRPr lang="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Хабибрахманова Алсу Ильгамовна</a:t>
            </a:r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0A3DA-D59B-4FB8-8925-92B737FD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2BD52-1DA3-493D-A0AA-F088B7CC2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97" y="1922780"/>
            <a:ext cx="10776065" cy="4338637"/>
          </a:xfrm>
        </p:spPr>
        <p:txBody>
          <a:bodyPr>
            <a:normAutofit/>
          </a:bodyPr>
          <a:lstStyle/>
          <a:p>
            <a:pPr algn="just"/>
            <a:r>
              <a:rPr lang="ru-RU" sz="2800" b="1" i="0" dirty="0">
                <a:solidFill>
                  <a:srgbClr val="333333"/>
                </a:solidFill>
                <a:effectLst/>
                <a:latin typeface="-apple-system"/>
              </a:rPr>
              <a:t>Технический проект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-apple-system"/>
              </a:rPr>
              <a:t>— это совокупность документов, описывающих и обосновывающих все подходы, методы, архитектурные и технические решения, применяемые для создания системы. Например, в технический проект включают макеты интерфейсов, описание протоколов для интеграции со смежными системами и оборудованием, пользовательские сценарии, описание алгоритма и их формирование, структура серверов и баз данных, а также другие требования к системе и ее взаимодействию с другими внешними системами.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4171-2AF1-456D-A88E-37B23A2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5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B3AD-AD2A-40BF-A49A-DCBB422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Какая техническая документация нужна разработчику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75F021-2B54-426E-8193-1685F3F3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2052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992DB17-0D05-44F0-A4E4-DEACCE7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0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6D7E9-02FD-440A-A8AD-2483E85C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0457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Виды документации для программного обеспечения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EFE83FD-0D20-4D1F-9BB1-44AAED558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4609"/>
              </p:ext>
            </p:extLst>
          </p:nvPr>
        </p:nvGraphicFramePr>
        <p:xfrm>
          <a:off x="577049" y="1447061"/>
          <a:ext cx="10578631" cy="442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854B3E3-87BB-4E85-BFDD-F7233787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485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4FC68-9DB1-4C02-9573-242947386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Проектная документация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2A616-FB30-452A-863B-DE5D3CCF5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000" b="1" dirty="0"/>
              <a:t>Проектная документация </a:t>
            </a:r>
            <a:r>
              <a:rPr lang="ru-RU" sz="4000" dirty="0"/>
              <a:t>– это вид технической документации, определяющий функциональные, архитектурные и технические решения проектируемого программного обеспечения (автоматизированной системы).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EED47-2FF0-4415-A2F3-8F7CB716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7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DB182-54AE-4F2E-BC4A-53322FF0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57444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r>
              <a:rPr lang="ru-RU" b="1" dirty="0">
                <a:solidFill>
                  <a:srgbClr val="212529"/>
                </a:solidFill>
                <a:latin typeface="system-ui"/>
              </a:rPr>
              <a:t>Основные документы, которые входят в состав проектной документации</a:t>
            </a:r>
            <a:br>
              <a:rPr lang="ru-RU" b="1" dirty="0">
                <a:solidFill>
                  <a:srgbClr val="212529"/>
                </a:solidFill>
                <a:latin typeface="system-ui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84710-5C87-45F8-A4A2-99D818BDA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system-ui"/>
                <a:hlinkClick r:id="rId2"/>
              </a:rPr>
              <a:t>техническое задание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system-ui"/>
                <a:hlinkClick r:id="rId3"/>
              </a:rPr>
              <a:t>пояснительная записка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212529"/>
                </a:solidFill>
                <a:effectLst/>
                <a:latin typeface="system-ui"/>
                <a:hlinkClick r:id="rId4"/>
              </a:rPr>
              <a:t>программа и методика испытаний</a:t>
            </a: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600" b="0" i="0" dirty="0">
                <a:solidFill>
                  <a:srgbClr val="212529"/>
                </a:solidFill>
                <a:effectLst/>
                <a:latin typeface="system-ui"/>
              </a:rPr>
              <a:t>описание программы / программного обеспечения и др.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45F09-EF55-4372-A514-53E88ADD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07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4C737-8E2F-4C3B-836D-39239F8B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О</a:t>
            </a:r>
            <a:r>
              <a:rPr lang="ru-RU" b="1" i="0" dirty="0">
                <a:solidFill>
                  <a:srgbClr val="212529"/>
                </a:solidFill>
                <a:effectLst/>
                <a:latin typeface="system-ui"/>
              </a:rPr>
              <a:t>течественные стандарты</a:t>
            </a:r>
            <a:br>
              <a:rPr lang="ru-RU" b="1" i="0" dirty="0">
                <a:solidFill>
                  <a:srgbClr val="212529"/>
                </a:solidFill>
                <a:effectLst/>
                <a:latin typeface="system-ui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AF3008-992D-4E80-A29D-50E174B85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22917"/>
              </p:ext>
            </p:extLst>
          </p:nvPr>
        </p:nvGraphicFramePr>
        <p:xfrm>
          <a:off x="318655" y="2108201"/>
          <a:ext cx="11582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0CD47519-8DE5-476F-AB25-5FA71719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4C737-8E2F-4C3B-836D-39239F8B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6382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12529"/>
                </a:solidFill>
                <a:latin typeface="system-ui"/>
              </a:rPr>
              <a:t>З</a:t>
            </a:r>
            <a:r>
              <a:rPr lang="ru-RU" b="1" i="0" dirty="0">
                <a:solidFill>
                  <a:srgbClr val="212529"/>
                </a:solidFill>
                <a:effectLst/>
                <a:latin typeface="system-ui"/>
              </a:rPr>
              <a:t>арубежные стандарты </a:t>
            </a:r>
            <a:br>
              <a:rPr lang="ru-RU" b="1" i="0" dirty="0">
                <a:solidFill>
                  <a:srgbClr val="212529"/>
                </a:solidFill>
                <a:effectLst/>
                <a:latin typeface="system-ui"/>
              </a:rPr>
            </a:br>
            <a:br>
              <a:rPr lang="ru-RU" b="1" i="0" dirty="0">
                <a:solidFill>
                  <a:srgbClr val="212529"/>
                </a:solidFill>
                <a:effectLst/>
                <a:latin typeface="system-ui"/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D47519-8DE5-476F-AB25-5FA71719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53A1315-23C1-4097-80B7-0CB684F735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145152"/>
              </p:ext>
            </p:extLst>
          </p:nvPr>
        </p:nvGraphicFramePr>
        <p:xfrm>
          <a:off x="471054" y="1591761"/>
          <a:ext cx="10875818" cy="446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40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FE2BAE6-BF63-46D9-B0E2-BDD1077DD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470517"/>
            <a:ext cx="10418833" cy="570834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Процесс разработки в западных компаниях осуществляется в соответствии с международными стандартами, в частности </a:t>
            </a:r>
            <a:r>
              <a:rPr lang="ru-RU" sz="2800" dirty="0">
                <a:solidFill>
                  <a:srgbClr val="00B0F0"/>
                </a:solidFill>
              </a:rPr>
              <a:t>ISO/IEC/IEEE 90003:2018 </a:t>
            </a:r>
            <a:r>
              <a:rPr lang="ru-RU" sz="2800" dirty="0"/>
              <a:t>структура которого выстроена в соответствии с </a:t>
            </a:r>
            <a:r>
              <a:rPr lang="ru-RU" sz="2800" dirty="0">
                <a:solidFill>
                  <a:srgbClr val="00B0F0"/>
                </a:solidFill>
              </a:rPr>
              <a:t>ISO 9001:2015</a:t>
            </a:r>
            <a:r>
              <a:rPr lang="ru-RU" sz="2800" dirty="0"/>
              <a:t>. При этом компании при разработке руководствуются собственной документацией, составленной с учетом рекомендаций и обязательных требований стандартов. В общем случае документацию по разрабатываемому ПО можно разделить на два типа: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Программная документация;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Пользовательская документация.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3163C-2FEB-469F-81B6-DAC8AFFE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93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6E7FCAF-59EE-45D5-A856-A4DF23F18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290806"/>
              </p:ext>
            </p:extLst>
          </p:nvPr>
        </p:nvGraphicFramePr>
        <p:xfrm>
          <a:off x="523784" y="497149"/>
          <a:ext cx="10631580" cy="583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DD3D6D1C-8707-482D-A3F7-BB4C9ADE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6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E301B-C4EB-4D90-B814-CFD876E1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framd"/>
              </a:rPr>
              <a:t>Программная документация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DD01734-DA07-46B8-9E72-09E3D2FBE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8108391"/>
              </p:ext>
            </p:extLst>
          </p:nvPr>
        </p:nvGraphicFramePr>
        <p:xfrm>
          <a:off x="426128" y="1828801"/>
          <a:ext cx="11665258" cy="4492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95D12862-D955-4357-8C0A-EE211D1B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0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D965A8DC-6A44-435A-BEB8-327EA98C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27" y="83146"/>
            <a:ext cx="9327348" cy="63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2C477-140E-4D77-ACC1-771B896C6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4" y="552934"/>
            <a:ext cx="10498732" cy="1204846"/>
          </a:xfrm>
        </p:spPr>
        <p:txBody>
          <a:bodyPr>
            <a:normAutofit/>
          </a:bodyPr>
          <a:lstStyle/>
          <a:p>
            <a:r>
              <a:rPr lang="ru-RU" sz="3200" dirty="0"/>
              <a:t>Документы с требованиями к программе (PRD)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12C939-1319-435A-9BC8-127CFFF52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784" y="2108201"/>
            <a:ext cx="10631896" cy="3760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представляют собой информацию о функциональных возможностях программы, о том, что она </a:t>
            </a:r>
            <a:r>
              <a:rPr lang="ru-RU" sz="2400" dirty="0">
                <a:solidFill>
                  <a:srgbClr val="FF0000"/>
                </a:solidFill>
              </a:rPr>
              <a:t>должна</a:t>
            </a:r>
            <a:r>
              <a:rPr lang="ru-RU" sz="2400" dirty="0"/>
              <a:t> делать. </a:t>
            </a:r>
            <a:r>
              <a:rPr lang="ru-RU" sz="2400" dirty="0">
                <a:solidFill>
                  <a:srgbClr val="00B050"/>
                </a:solidFill>
              </a:rPr>
              <a:t>PRD</a:t>
            </a:r>
            <a:r>
              <a:rPr lang="ru-RU" sz="2400" dirty="0"/>
              <a:t> – это видение и ожидания заказчика в отношении продукта. </a:t>
            </a:r>
          </a:p>
          <a:p>
            <a:pPr algn="just"/>
            <a:r>
              <a:rPr lang="ru-RU" sz="2400" dirty="0"/>
              <a:t>Этот документ должен быть четким и не допускающим двойного толкования и содержать достаточно информации, чтобы описать цель продукта, его особенности, функциональные возможности, обслуживание и поведение (бизнес-правила, пользовательские истории, сценарии использования и т.д.)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4FB79-B16E-4C3D-9FD1-B6680A24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85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5063D-6388-4F84-90B0-9DAD2A7C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UI / UX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E47946-F9B9-48FB-BF4E-7EFCC3949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начинается со стадии разработки требований и проходит через все этапы разработки, включая этапы тестирования и релиза. </a:t>
            </a:r>
          </a:p>
          <a:p>
            <a:pPr algn="just"/>
            <a:r>
              <a:rPr lang="ru-RU" sz="2400" dirty="0">
                <a:solidFill>
                  <a:srgbClr val="00B050"/>
                </a:solidFill>
              </a:rPr>
              <a:t>Процесс UI / UX-дизайна </a:t>
            </a:r>
            <a:r>
              <a:rPr lang="ru-RU" sz="2400" dirty="0"/>
              <a:t>включает в себя исследование, создание прототипа, тестирование удобства использования и саму часть проектирования, в ходе которой создается большое количество документации.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7CB593-5EC7-479E-B87C-C0D38072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17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EA08F-5B7D-40F0-9909-45C92DAF7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2243533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по проектированию архитектуры ПО (техническая спецификация)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26B28-CBBF-4137-BF80-E8934C62B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35" y="2108201"/>
            <a:ext cx="10374445" cy="37608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представляет собой </a:t>
            </a:r>
            <a:r>
              <a:rPr lang="ru-RU" sz="2400" dirty="0">
                <a:solidFill>
                  <a:srgbClr val="00B050"/>
                </a:solidFill>
              </a:rPr>
              <a:t>совокупность важнейших решений </a:t>
            </a:r>
            <a:r>
              <a:rPr lang="ru-RU" sz="2400" dirty="0"/>
              <a:t>об организации программной системы, </a:t>
            </a:r>
            <a:r>
              <a:rPr lang="ru-RU" sz="2400" dirty="0">
                <a:solidFill>
                  <a:srgbClr val="00B050"/>
                </a:solidFill>
              </a:rPr>
              <a:t>принятых архитектором ПО. </a:t>
            </a:r>
            <a:r>
              <a:rPr lang="ru-RU" sz="2400" dirty="0"/>
              <a:t>Наличие данной документации может существенно упрощать процесс коммуникации между разработчиками, фиксировать принятые проектные решения, в будущем повторно использовать компоненты программы в других проектах. </a:t>
            </a:r>
          </a:p>
          <a:p>
            <a:pPr algn="just"/>
            <a:r>
              <a:rPr lang="ru-RU" sz="2400" dirty="0"/>
              <a:t>Данная документация должна описывать, каким образом </a:t>
            </a:r>
            <a:r>
              <a:rPr lang="ru-RU" sz="2400" dirty="0">
                <a:solidFill>
                  <a:srgbClr val="FF0000"/>
                </a:solidFill>
              </a:rPr>
              <a:t>каждый </a:t>
            </a:r>
            <a:r>
              <a:rPr lang="ru-RU" sz="2400" dirty="0"/>
              <a:t>компонент ПО будет </a:t>
            </a:r>
            <a:r>
              <a:rPr lang="ru-RU" sz="2400" dirty="0">
                <a:solidFill>
                  <a:srgbClr val="FF0000"/>
                </a:solidFill>
              </a:rPr>
              <a:t>соответствовать требованиям</a:t>
            </a:r>
            <a:r>
              <a:rPr lang="ru-RU" sz="2400" dirty="0"/>
              <a:t> и способствовать достижению </a:t>
            </a:r>
            <a:r>
              <a:rPr lang="ru-RU" sz="2400" dirty="0">
                <a:solidFill>
                  <a:srgbClr val="FF0000"/>
                </a:solidFill>
              </a:rPr>
              <a:t>конечного результата. </a:t>
            </a:r>
            <a:r>
              <a:rPr lang="ru-RU" sz="2400" dirty="0"/>
              <a:t>Она дает обзор архитектуры ПО, определяет объем работы и определяет основные контрольные точки, благодаря чему обеспечивается лучшее руководство проектом.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48EB3-A082-4352-A2AF-26AB46AE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680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29002-E57D-4351-95A9-63DEF9D8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Документы, содержащие исходный код программы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EF0D2B-223A-445A-BB13-B9B0C2C79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технический раздел документации, в котором объясняется, как работает код. Основными пользователями данной документации являются инженеры-программисты.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C440A-D0F9-4C1F-8278-44637674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11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04D88-ADDB-4145-937D-18616A93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805076"/>
            <a:ext cx="10671807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по интерфейсам прикладного программирования (API)</a:t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20F9A2-7F91-4A00-9E60-629B2317E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763" y="2072691"/>
            <a:ext cx="10058400" cy="3760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предназначена для разработчиков и содержит информацию о том, как эффективно использовать необходимые API разработанного ПО и подключаться к ним. Документация этого типа также должна содержать </a:t>
            </a:r>
            <a:r>
              <a:rPr lang="ru-RU" sz="2400" dirty="0">
                <a:solidFill>
                  <a:srgbClr val="FF0000"/>
                </a:solidFill>
              </a:rPr>
              <a:t>список всех доступных API со спецификациями </a:t>
            </a:r>
            <a:r>
              <a:rPr lang="ru-RU" sz="2400" dirty="0"/>
              <a:t>для каждого из них и представлена, как правило, в виде руководств или учебных пособий.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4F4BB-7728-4DAF-8B64-F7CDC0D4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41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EF547-29BE-4787-919B-EE8FA95F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34" y="65744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dirty="0"/>
              <a:t>Документация по обеспечению качества (тестированию ПО)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FB384-84A9-4D28-8E09-78201388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2" y="1957281"/>
            <a:ext cx="10578631" cy="3760891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предназначена для специалистов в области тестирования ПО, инженеров по управлению качеством ПО, менеджеров проектов и может содержать: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Планы управления качеством;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Документацию для тестирования.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444A91-1F20-49D2-9E8D-D24FB3C8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16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C9EB2-89F4-4BF4-BFA0-02F43B71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032B29-C883-4C65-8324-596BE0582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070978"/>
              </p:ext>
            </p:extLst>
          </p:nvPr>
        </p:nvGraphicFramePr>
        <p:xfrm>
          <a:off x="204187" y="133165"/>
          <a:ext cx="11425562" cy="643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E15728B5-7CF5-4669-B214-F7058437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66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CA53A-A556-43F0-9E0B-DA6B072B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333333"/>
                </a:solidFill>
                <a:latin typeface="Open Sans" panose="020B0606030504020204" pitchFamily="34" charset="0"/>
              </a:rPr>
              <a:t>В состав документации испытаний</a:t>
            </a:r>
            <a:r>
              <a:rPr lang="ru-RU" sz="4000" i="1" dirty="0">
                <a:solidFill>
                  <a:srgbClr val="333333"/>
                </a:solidFill>
                <a:latin typeface="Open Sans" panose="020B0606030504020204" pitchFamily="34" charset="0"/>
              </a:rPr>
              <a:t> </a:t>
            </a:r>
            <a:r>
              <a:rPr lang="ru-RU" sz="4000" dirty="0">
                <a:solidFill>
                  <a:srgbClr val="333333"/>
                </a:solidFill>
                <a:latin typeface="Open Sans" panose="020B0606030504020204" pitchFamily="34" charset="0"/>
              </a:rPr>
              <a:t>входят:</a:t>
            </a:r>
            <a:br>
              <a:rPr lang="ru-RU" sz="40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D175F3-67C7-4EA9-8097-FB71E35A4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56D1A-A766-485F-98DF-BCF57E659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79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CFDBA-B275-4244-96C2-2E6B974C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Документация по техническому обслуживанию ПО и справочная документация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2F2BA-3A9D-415A-ACEB-8CA56179E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2108201"/>
            <a:ext cx="10418833" cy="3760891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относятся к </a:t>
            </a:r>
            <a:r>
              <a:rPr lang="ru-RU" sz="2400" dirty="0">
                <a:solidFill>
                  <a:srgbClr val="FF0000"/>
                </a:solidFill>
              </a:rPr>
              <a:t>эксплуатационной документации, </a:t>
            </a:r>
            <a:r>
              <a:rPr lang="ru-RU" sz="2400" dirty="0"/>
              <a:t>которая содержит описание функций, общие указания к применению и обслуживанию программы. В этих документах должны быть описаны известные проблемы с системой и способы их решения, а также должны быть представлены зависимости между различными частями системы. Данная документация содержит сведения по использованию диагностических, тестовых и других типов программ, которые применяются при техническом обслуживании, и разрабатывается для пользователей программы, а также специалистов, которые занимаются обслуживанием ПО.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177050-958B-4E16-9A4B-C2A39CD0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38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85C65-5F0D-458A-ACB9-B0422796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Документация для конечного пользователя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CB352-CD9C-49EA-B8DC-0AD73EF31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должна быть максимально простой и объяснять, как можно использовать ПО при решении той или иной задачи. Документация данного типа может быть предоставлена в печатном виде, офлайн на устройстве или на онлайн ресурсах. К основным типам пользовательских документов относятся: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Краткое или полное руководство;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Руководство по устранению неполадок.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0BFD-17C9-4D2A-9D0C-C3959FB3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1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BAB566E-9D74-411E-8100-A8F428E365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5529724"/>
              </p:ext>
            </p:extLst>
          </p:nvPr>
        </p:nvGraphicFramePr>
        <p:xfrm>
          <a:off x="-147782" y="46037"/>
          <a:ext cx="12173527" cy="668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8628B695-9318-4EBB-8867-F944D36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83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94098-452A-4C3D-B222-DAECF57D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Документация системного администратора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0C72F-E1CD-46D0-8767-2E9B6B4D0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обычно охватывает </a:t>
            </a:r>
            <a:r>
              <a:rPr lang="ru-RU" sz="2800" dirty="0">
                <a:solidFill>
                  <a:srgbClr val="FF0000"/>
                </a:solidFill>
              </a:rPr>
              <a:t>установку и обновление ПО</a:t>
            </a:r>
            <a:r>
              <a:rPr lang="ru-RU" sz="2800" dirty="0"/>
              <a:t>, которые помогают системному администратору в обслуживании программного продукта. Стандартными документами системного администратора являются: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Функциональное описание;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Руководство системного администратора.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CAC17E-3CCF-4453-A404-A1DC30964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42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20D06-19CC-4F89-A02F-0AB2E47A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08545"/>
            <a:ext cx="10058400" cy="707696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В состав документации сопровождения управления конфигу­рацией</a:t>
            </a:r>
            <a:r>
              <a:rPr lang="ru-RU" sz="32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входят: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CB8FE2-8AF2-463E-B5A4-780B2C2CF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420427"/>
            <a:ext cx="11567604" cy="5150970"/>
          </a:xfrm>
        </p:spPr>
        <p:txBody>
          <a:bodyPr>
            <a:normAutofit fontScale="62500" lnSpcReduction="20000"/>
          </a:bodyPr>
          <a:lstStyle/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отчеты пользователей о выявленных дефектах и предло­жения по корректировке программ;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журнал выявленных дефектов и предложений по совершенствованию и развитию версии ППП;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журнал подготовленных и утвержденных корректировок, а также реализованных изменений в новой версии пакета;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отчет о результатах эксплуатации снятой с сопровождения версии пакета;</a:t>
            </a:r>
          </a:p>
          <a:p>
            <a:pPr algn="just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журнал тиражирования и характеристик базовых версий, поддерживаемых </a:t>
            </a:r>
            <a:r>
              <a:rPr lang="ru-RU" sz="23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сопровождением.Пользовательская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документация</a:t>
            </a:r>
            <a:r>
              <a:rPr lang="ru-RU" sz="23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включает в себя: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паспорт на программное средство, где содержатся общие сведения о ППП, его основные характеристики, комплектность, акт о приемке, гарантии изготовителя (поставщика);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общее описание информационной системы (ИС), в составе которой будет использоваться ППП (назначение и описание ИС, описание взаимосвязей ППП с другими составляющими ИС);</a:t>
            </a:r>
          </a:p>
          <a:p>
            <a:pPr algn="just" rtl="0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руководство администратора программного средства, кото­рое регламентирует функции администрирования, процедуры по инсталляции и подготовке ППП к эксплуатации, порядок и средства ведения базы данных и восстановления ин­формации при сбоях;</a:t>
            </a:r>
          </a:p>
          <a:p>
            <a:pPr algn="just"/>
            <a:r>
              <a:rPr lang="ru-RU" sz="23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 руководства оперативных пользователей с требованиями к уровню подготовки пользователя, описание функций. Описан порядок под­готовки ППП к работе и действия пользователя в аварийных ситуа­циях, приведены рекомендации по освоению пакета, включая описа­ние контрольного примера, правила его запуска и выполнения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DF7D4-A431-4CF4-BBFB-2248F5FEE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4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E2A5A3A-4B53-4F28-A4F5-0A8A31F96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131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04A702DB-47C9-4A99-B583-2C4304A0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3FAAD-E25D-4C08-8879-169570FCBC1D}"/>
              </a:ext>
            </a:extLst>
          </p:cNvPr>
          <p:cNvSpPr txBox="1"/>
          <p:nvPr/>
        </p:nvSpPr>
        <p:spPr>
          <a:xfrm>
            <a:off x="30480" y="528080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«что нужно сделать?»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602D-3B14-4C31-984A-E83DC1B21309}"/>
              </a:ext>
            </a:extLst>
          </p:cNvPr>
          <p:cNvSpPr txBox="1"/>
          <p:nvPr/>
        </p:nvSpPr>
        <p:spPr>
          <a:xfrm>
            <a:off x="8218426" y="226051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«</a:t>
            </a:r>
            <a:r>
              <a:rPr lang="ru-RU" sz="3200" dirty="0">
                <a:solidFill>
                  <a:srgbClr val="333333"/>
                </a:solidFill>
                <a:latin typeface="-apple-system"/>
              </a:rPr>
              <a:t>как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 нужно сделать?»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1967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886DB4E-F645-4735-AC0E-590E811C3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412635"/>
              </p:ext>
            </p:extLst>
          </p:nvPr>
        </p:nvGraphicFramePr>
        <p:xfrm>
          <a:off x="595745" y="228600"/>
          <a:ext cx="10421389" cy="454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Текст 2">
            <a:extLst>
              <a:ext uri="{FF2B5EF4-FFF2-40B4-BE49-F238E27FC236}">
                <a16:creationId xmlns:a16="http://schemas.microsoft.com/office/drawing/2014/main" id="{36268F9D-5903-4C4F-A4D4-48C8FFC22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5486400"/>
            <a:ext cx="10058400" cy="1143000"/>
          </a:xfrm>
        </p:spPr>
        <p:txBody>
          <a:bodyPr/>
          <a:lstStyle/>
          <a:p>
            <a:r>
              <a:rPr lang="ru-RU" dirty="0"/>
              <a:t>Кто участвует в разработке технической документации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E68E8-0FEE-4271-A6C8-88CFD425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EFA117-2261-4A1D-8BE7-0B7E6A1366C0}" type="datetime1">
              <a:rPr lang="ru-RU" smtClean="0"/>
              <a:t>18.01.2024</a:t>
            </a:fld>
            <a:endParaRPr lang="en-US" dirty="0"/>
          </a:p>
        </p:txBody>
      </p:sp>
      <p:sp>
        <p:nvSpPr>
          <p:cNvPr id="7" name="Стрелка: круговая 6">
            <a:extLst>
              <a:ext uri="{FF2B5EF4-FFF2-40B4-BE49-F238E27FC236}">
                <a16:creationId xmlns:a16="http://schemas.microsoft.com/office/drawing/2014/main" id="{4E9CE2EC-9283-481F-9D12-D42A7B1EB4AC}"/>
              </a:ext>
            </a:extLst>
          </p:cNvPr>
          <p:cNvSpPr/>
          <p:nvPr/>
        </p:nvSpPr>
        <p:spPr>
          <a:xfrm rot="3677048">
            <a:off x="7789865" y="695475"/>
            <a:ext cx="3779348" cy="334314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29905-83A8-4C95-B6FE-3614CF2FB251}"/>
              </a:ext>
            </a:extLst>
          </p:cNvPr>
          <p:cNvSpPr txBox="1"/>
          <p:nvPr/>
        </p:nvSpPr>
        <p:spPr>
          <a:xfrm>
            <a:off x="7195301" y="2105436"/>
            <a:ext cx="360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Технические писатели</a:t>
            </a:r>
          </a:p>
        </p:txBody>
      </p:sp>
    </p:spTree>
    <p:extLst>
      <p:ext uri="{BB962C8B-B14F-4D97-AF65-F5344CB8AC3E}">
        <p14:creationId xmlns:p14="http://schemas.microsoft.com/office/powerpoint/2010/main" val="31066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7128B-5C84-4C03-86A0-545A19395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технического писателя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55E23AD-983B-4ED3-9BFB-30C3BA09CC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96439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EFD0423A-38BC-40B6-BC76-F7653F3E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44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B3AD-AD2A-40BF-A49A-DCBB422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Какая техническая документация нужна разработчику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75F021-2B54-426E-8193-1685F3F3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4923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992DB17-0D05-44F0-A4E4-DEACCE7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6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0A3DA-D59B-4FB8-8925-92B737FD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2BD52-1DA3-493D-A0AA-F088B7CC2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b="1" i="0" dirty="0">
                <a:solidFill>
                  <a:srgbClr val="333333"/>
                </a:solidFill>
                <a:effectLst/>
                <a:latin typeface="-apple-system"/>
              </a:rPr>
              <a:t>Техническое задание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-apple-system"/>
              </a:rPr>
              <a:t>— это документ, регламентирующий бизнес-цели, общее описание системы, объем работ, границы проекта, а также порядок разработки, оценки и приемки. Данный документ отвечает нам на вопрос «что нужно сделать?» и фактически является постановкой задачи.</a:t>
            </a:r>
            <a:endParaRPr lang="ru-RU" sz="32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A44171-2AF1-456D-A88E-37B23A2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7B3AD-AD2A-40BF-A49A-DCBB422B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  <a:t>Какая техническая документация нужна разработчику</a:t>
            </a:r>
            <a:br>
              <a:rPr lang="ru-RU" b="0" i="0" dirty="0">
                <a:solidFill>
                  <a:srgbClr val="333333"/>
                </a:solidFill>
                <a:effectLst/>
                <a:latin typeface="Fira Sans" panose="020B05030500000200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75F021-2B54-426E-8193-1685F3F3B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67373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id="{2992DB17-0D05-44F0-A4E4-DEACCE7B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289488-0C23-4DC8-A9FA-240659547385}" type="datetime1">
              <a:rPr lang="ru-RU" smtClean="0"/>
              <a:t>18.01.2024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314206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ие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{E05DE886-1725-4C3E-A683-7E89B214B71B}tf56160789_win32</Template>
  <TotalTime>1589</TotalTime>
  <Words>1428</Words>
  <Application>Microsoft Office PowerPoint</Application>
  <PresentationFormat>Широкоэкранный</PresentationFormat>
  <Paragraphs>139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-apple-system</vt:lpstr>
      <vt:lpstr>Arial</vt:lpstr>
      <vt:lpstr>Bookman Old Style</vt:lpstr>
      <vt:lpstr>Calibri</vt:lpstr>
      <vt:lpstr>Fira Sans</vt:lpstr>
      <vt:lpstr>framd</vt:lpstr>
      <vt:lpstr>Franklin Gothic Book</vt:lpstr>
      <vt:lpstr>Open Sans</vt:lpstr>
      <vt:lpstr>system-ui</vt:lpstr>
      <vt:lpstr>Пользовательские</vt:lpstr>
      <vt:lpstr>Техническая документация в разработке ПО 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технического писателя</vt:lpstr>
      <vt:lpstr>Какая техническая документация нужна разработчику </vt:lpstr>
      <vt:lpstr>Презентация PowerPoint</vt:lpstr>
      <vt:lpstr>Какая техническая документация нужна разработчику </vt:lpstr>
      <vt:lpstr>Презентация PowerPoint</vt:lpstr>
      <vt:lpstr>Какая техническая документация нужна разработчику </vt:lpstr>
      <vt:lpstr>Виды документации для программного обеспечения </vt:lpstr>
      <vt:lpstr>Проектная документация</vt:lpstr>
      <vt:lpstr>   Основные документы, которые входят в состав проектной документации </vt:lpstr>
      <vt:lpstr>Отечественные стандарты </vt:lpstr>
      <vt:lpstr>Зарубежные стандарты   </vt:lpstr>
      <vt:lpstr>Презентация PowerPoint</vt:lpstr>
      <vt:lpstr>Презентация PowerPoint</vt:lpstr>
      <vt:lpstr>Программная документация</vt:lpstr>
      <vt:lpstr>Документы с требованиями к программе (PRD) </vt:lpstr>
      <vt:lpstr>Создание UI / UX </vt:lpstr>
      <vt:lpstr>Документация по проектированию архитектуры ПО (техническая спецификация) </vt:lpstr>
      <vt:lpstr>Документы, содержащие исходный код программы </vt:lpstr>
      <vt:lpstr>Документация по интерфейсам прикладного программирования (API)  </vt:lpstr>
      <vt:lpstr>Документация по обеспечению качества (тестированию ПО) </vt:lpstr>
      <vt:lpstr>Презентация PowerPoint</vt:lpstr>
      <vt:lpstr>В состав документации испытаний входят: </vt:lpstr>
      <vt:lpstr>Документация по техническому обслуживанию ПО и справочная документация </vt:lpstr>
      <vt:lpstr>Документация для конечного пользователя </vt:lpstr>
      <vt:lpstr>Документация системного администратора </vt:lpstr>
      <vt:lpstr>В состав документации сопровождения управления конфигу­рацией входят: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Техническая документация в разработке ПО</dc:title>
  <dc:creator>Lenovo</dc:creator>
  <cp:lastModifiedBy>Lenovo</cp:lastModifiedBy>
  <cp:revision>10</cp:revision>
  <dcterms:created xsi:type="dcterms:W3CDTF">2024-01-17T12:37:22Z</dcterms:created>
  <dcterms:modified xsi:type="dcterms:W3CDTF">2024-01-19T12:49:08Z</dcterms:modified>
</cp:coreProperties>
</file>