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93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A1"/>
    <a:srgbClr val="FFC1B5"/>
    <a:srgbClr val="FF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0"/>
    <p:restoredTop sz="94727"/>
  </p:normalViewPr>
  <p:slideViewPr>
    <p:cSldViewPr snapToGrid="0" snapToObjects="1">
      <p:cViewPr>
        <p:scale>
          <a:sx n="118" d="100"/>
          <a:sy n="118" d="100"/>
        </p:scale>
        <p:origin x="-270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A37BDA20-0915-4900-880A-D0AC57717EE9}"/>
    <pc:docChg chg="modSld">
      <pc:chgData name="" userId="" providerId="" clId="Web-{A37BDA20-0915-4900-880A-D0AC57717EE9}" dt="2019-02-26T12:43:06.812" v="26" actId="14100"/>
      <pc:docMkLst>
        <pc:docMk/>
      </pc:docMkLst>
      <pc:sldChg chg="modSp">
        <pc:chgData name="" userId="" providerId="" clId="Web-{A37BDA20-0915-4900-880A-D0AC57717EE9}" dt="2019-02-26T12:43:06.812" v="26" actId="14100"/>
        <pc:sldMkLst>
          <pc:docMk/>
          <pc:sldMk cId="1912680238" sldId="293"/>
        </pc:sldMkLst>
        <pc:spChg chg="mod">
          <ac:chgData name="" userId="" providerId="" clId="Web-{A37BDA20-0915-4900-880A-D0AC57717EE9}" dt="2019-02-26T12:43:06.812" v="26" actId="14100"/>
          <ac:spMkLst>
            <pc:docMk/>
            <pc:sldMk cId="1912680238" sldId="293"/>
            <ac:spMk id="23" creationId="{00000000-0000-0000-0000-000000000000}"/>
          </ac:spMkLst>
        </pc:spChg>
      </pc:sldChg>
      <pc:sldChg chg="modSp">
        <pc:chgData name="" userId="" providerId="" clId="Web-{A37BDA20-0915-4900-880A-D0AC57717EE9}" dt="2019-02-26T12:41:41.294" v="2" actId="20577"/>
        <pc:sldMkLst>
          <pc:docMk/>
          <pc:sldMk cId="1725395473" sldId="296"/>
        </pc:sldMkLst>
        <pc:spChg chg="mod">
          <ac:chgData name="" userId="" providerId="" clId="Web-{A37BDA20-0915-4900-880A-D0AC57717EE9}" dt="2019-02-26T12:41:41.294" v="2" actId="20577"/>
          <ac:spMkLst>
            <pc:docMk/>
            <pc:sldMk cId="1725395473" sldId="296"/>
            <ac:spMk id="9" creationId="{00000000-0000-0000-0000-000000000000}"/>
          </ac:spMkLst>
        </pc:spChg>
      </pc:sldChg>
    </pc:docChg>
  </pc:docChgLst>
  <pc:docChgLst>
    <pc:chgData clId="Web-{E888C0AF-F9E3-4350-BCE2-EF5EEEBB9718}"/>
    <pc:docChg chg="modSld">
      <pc:chgData name="" userId="" providerId="" clId="Web-{E888C0AF-F9E3-4350-BCE2-EF5EEEBB9718}" dt="2019-08-16T12:25:56.174" v="38" actId="20577"/>
      <pc:docMkLst>
        <pc:docMk/>
      </pc:docMkLst>
      <pc:sldChg chg="addSp delSp modSp">
        <pc:chgData name="" userId="" providerId="" clId="Web-{E888C0AF-F9E3-4350-BCE2-EF5EEEBB9718}" dt="2019-08-16T12:25:56.174" v="37" actId="20577"/>
        <pc:sldMkLst>
          <pc:docMk/>
          <pc:sldMk cId="471288344" sldId="276"/>
        </pc:sldMkLst>
        <pc:spChg chg="add mod">
          <ac:chgData name="" userId="" providerId="" clId="Web-{E888C0AF-F9E3-4350-BCE2-EF5EEEBB9718}" dt="2019-08-16T12:25:56.174" v="37" actId="20577"/>
          <ac:spMkLst>
            <pc:docMk/>
            <pc:sldMk cId="471288344" sldId="276"/>
            <ac:spMk id="2" creationId="{D76D20AA-A980-4EFA-8A9B-4A05B6312AC0}"/>
          </ac:spMkLst>
        </pc:spChg>
        <pc:spChg chg="del mod">
          <ac:chgData name="" userId="" providerId="" clId="Web-{E888C0AF-F9E3-4350-BCE2-EF5EEEBB9718}" dt="2019-08-16T12:24:28.627" v="10"/>
          <ac:spMkLst>
            <pc:docMk/>
            <pc:sldMk cId="471288344" sldId="276"/>
            <ac:spMk id="6" creationId="{00000000-0000-0000-0000-000000000000}"/>
          </ac:spMkLst>
        </pc:spChg>
        <pc:picChg chg="mod">
          <ac:chgData name="" userId="" providerId="" clId="Web-{E888C0AF-F9E3-4350-BCE2-EF5EEEBB9718}" dt="2019-08-16T12:24:03.330" v="0" actId="1076"/>
          <ac:picMkLst>
            <pc:docMk/>
            <pc:sldMk cId="471288344" sldId="276"/>
            <ac:picMk id="8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530D0-29E5-D249-A0C6-69F4EBD384F4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EC64A-B205-E041-970A-7CDBFA106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45680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02172-E247-9441-B2C8-2FB2D52CFEA5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FEFE31-727B-424F-A299-54A6E4830A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23701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A4DDF-1E6E-344F-B853-F3D969FEC4F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959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56752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722056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8B4F-FFDE-AC41-B8CF-37BD32587E2B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02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C20C6-42FB-6F41-BBEE-3BC85D15744F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32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CD70E-DC6E-824D-8FBD-41B4638D6B74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674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D368C-BB0F-924F-97BD-5455DC3BB498}" type="datetime1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74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6EDF4-60BA-0541-8D2F-7B9A24E5D50E}" type="datetime1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7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466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58407-4F2C-9A44-8F1C-083821FFA74F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48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E2F5E-4BEE-194C-BE71-CAE0E327518E}" type="datetime1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448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403F6-4779-2747-88DB-F4B7576FB608}" type="datetime1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Economics for SES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D30A80-E4DB-064F-9C5F-077D5922DE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91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95" r:id="rId2"/>
    <p:sldLayoutId id="2147483896" r:id="rId3"/>
    <p:sldLayoutId id="2147483897" r:id="rId4"/>
    <p:sldLayoutId id="2147483898" r:id="rId5"/>
    <p:sldLayoutId id="2147483899" r:id="rId6"/>
    <p:sldLayoutId id="2147483900" r:id="rId7"/>
    <p:sldLayoutId id="2147483901" r:id="rId8"/>
    <p:sldLayoutId id="2147483902" r:id="rId9"/>
    <p:sldLayoutId id="2147483903" r:id="rId10"/>
    <p:sldLayoutId id="214748390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6" descr="Фотозона_большая_Корстон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524"/>
            <a:ext cx="12192000" cy="6858000"/>
          </a:xfrm>
          <a:prstGeom prst="rect">
            <a:avLst/>
          </a:prstGeom>
        </p:spPr>
      </p:pic>
      <p:sp>
        <p:nvSpPr>
          <p:cNvPr id="9" name="Подзаголовок 2"/>
          <p:cNvSpPr txBox="1">
            <a:spLocks/>
          </p:cNvSpPr>
          <p:nvPr/>
        </p:nvSpPr>
        <p:spPr>
          <a:xfrm>
            <a:off x="466166" y="473058"/>
            <a:ext cx="11214846" cy="17591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7030A0"/>
                </a:solidFill>
                <a:latin typeface="HelveticaNeueCyr" pitchFamily="50" charset="-52"/>
              </a:rPr>
              <a:t>	</a:t>
            </a:r>
            <a:r>
              <a:rPr lang="ru-RU" sz="2400" b="1" dirty="0">
                <a:solidFill>
                  <a:srgbClr val="7030A0"/>
                </a:solidFill>
                <a:latin typeface="Helvetica" charset="0"/>
                <a:ea typeface="Helvetica" charset="0"/>
                <a:cs typeface="Helvetica" charset="0"/>
              </a:rPr>
              <a:t>Возобновляемые источники энергии</a:t>
            </a:r>
            <a:endParaRPr lang="en-US" sz="2400" b="1" dirty="0">
              <a:solidFill>
                <a:srgbClr val="7030A0"/>
              </a:solidFill>
              <a:latin typeface="Helvetica" charset="0"/>
              <a:ea typeface="Helvetica" charset="0"/>
              <a:cs typeface="Helvetica" charset="0"/>
            </a:endParaRPr>
          </a:p>
          <a:p>
            <a:r>
              <a:rPr lang="ru-RU" sz="2400" b="1" spc="-5" dirty="0">
                <a:latin typeface="Helvetica" charset="0"/>
                <a:ea typeface="Helvetica" charset="0"/>
                <a:cs typeface="Helvetica" charset="0"/>
              </a:rPr>
              <a:t>    </a:t>
            </a:r>
          </a:p>
          <a:p>
            <a:pPr algn="ctr"/>
            <a:r>
              <a:rPr lang="ru-RU" sz="2400" b="1" spc="-5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Лекция</a:t>
            </a:r>
            <a:r>
              <a:rPr lang="en-US" sz="2400" b="1" spc="-3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 </a:t>
            </a:r>
            <a:r>
              <a:rPr lang="ru-RU" sz="2400" b="1" spc="-3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sz="2400" b="1" spc="-30" smtClean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.</a:t>
            </a:r>
            <a:r>
              <a:rPr lang="ru-RU" sz="2400" b="1" spc="-30" dirty="0">
                <a:latin typeface="Times New Roman" panose="02020603050405020304" pitchFamily="18" charset="0"/>
                <a:ea typeface="Helvetica" charset="0"/>
                <a:cs typeface="Times New Roman" panose="02020603050405020304" pitchFamily="18" charset="0"/>
              </a:rPr>
              <a:t>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b="1" spc="-5" dirty="0">
                <a:latin typeface="Lucida Sans Unicode"/>
                <a:cs typeface="Lucida Sans Unicode"/>
              </a:rPr>
              <a:t> </a:t>
            </a:r>
            <a:endParaRPr lang="ru-RU" sz="2400" b="1" spc="-5" dirty="0">
              <a:latin typeface="Lucida Sans Unicode"/>
              <a:cs typeface="Lucida Sans Unicode"/>
            </a:endParaRPr>
          </a:p>
          <a:p>
            <a:pPr algn="ctr">
              <a:lnSpc>
                <a:spcPts val="1800"/>
              </a:lnSpc>
              <a:spcAft>
                <a:spcPts val="800"/>
              </a:spcAft>
            </a:pPr>
            <a:r>
              <a:rPr lang="ru-RU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Электрические схемы ветроэнергетических установок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HelveticaNeueCyr" pitchFamily="50" charset="-52"/>
              </a:rPr>
              <a:t/>
            </a:r>
            <a:br>
              <a:rPr lang="en-US" sz="2400" b="1" dirty="0">
                <a:latin typeface="HelveticaNeueCyr" pitchFamily="50" charset="-52"/>
              </a:rPr>
            </a:br>
            <a:endParaRPr lang="ru-RU" sz="2400" b="1" dirty="0">
              <a:effectLst>
                <a:glow rad="1016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16907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25A75E1-1AFF-7A53-5668-CE577AB1F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10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8C2F008-167B-C909-558D-CC6C1EF5784D}"/>
              </a:ext>
            </a:extLst>
          </p:cNvPr>
          <p:cNvSpPr txBox="1"/>
          <p:nvPr/>
        </p:nvSpPr>
        <p:spPr>
          <a:xfrm>
            <a:off x="3048000" y="170604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Трансформаторы ВЭУ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472EF82-FC49-DEC6-356F-6003A6BBC4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5174"/>
            <a:ext cx="5612622" cy="2759626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D521D6A-4BBF-ADD5-35A9-AADA06300F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359" y="1321315"/>
            <a:ext cx="5193041" cy="2801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64D291-8B1D-6C4F-0FC5-4395A08F5DFF}"/>
              </a:ext>
            </a:extLst>
          </p:cNvPr>
          <p:cNvSpPr txBox="1"/>
          <p:nvPr/>
        </p:nvSpPr>
        <p:spPr>
          <a:xfrm>
            <a:off x="62753" y="4249148"/>
            <a:ext cx="55498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Примерный суточный график мощности нагрузки трансформатора ВЭУ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501C2E0F-9EE1-2DD4-EC85-6394292173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FEC4DDC-B5ED-FBE3-15E8-80F606FEAFFD}"/>
              </a:ext>
            </a:extLst>
          </p:cNvPr>
          <p:cNvSpPr txBox="1"/>
          <p:nvPr/>
        </p:nvSpPr>
        <p:spPr>
          <a:xfrm>
            <a:off x="6337689" y="4302812"/>
            <a:ext cx="56126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Переменный ток с содержанием высших гармонических составляющих</a:t>
            </a:r>
          </a:p>
        </p:txBody>
      </p:sp>
    </p:spTree>
    <p:extLst>
      <p:ext uri="{BB962C8B-B14F-4D97-AF65-F5344CB8AC3E}">
        <p14:creationId xmlns:p14="http://schemas.microsoft.com/office/powerpoint/2010/main" val="4267088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1A60B057-8767-7570-6436-6034E25CC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F47ABC22-2165-619A-E935-255C39F27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EDE8996-A254-56CF-349D-AFEA745DE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35" y="369751"/>
            <a:ext cx="4347882" cy="556374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545B670-DF1F-71E7-057E-39E05DCD15CB}"/>
              </a:ext>
            </a:extLst>
          </p:cNvPr>
          <p:cNvSpPr txBox="1"/>
          <p:nvPr/>
        </p:nvSpPr>
        <p:spPr>
          <a:xfrm>
            <a:off x="5293508" y="612637"/>
            <a:ext cx="65936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КТП могут использоваться как сухие, так и масляные трансформаторы, а при установке в гондоле только сухие трансформаторы. Выключатели КТП трансформатора ВЭУ и трансформатора собственных нужд обеспечивают коммутацию присоединений в нормальном режиме работы и отключение коротких замыканий в трансформаторах по сигналу релейной защиты. Разъединители со стороны линий электропередач коллекторной сети ВЭС обеспечивают возможность отключения поврежденного участка после локализации КЗ действием релейной защиты на коллекторной подстанции.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2A8FEB4-7399-1CCA-0A7C-AF72C3156029}"/>
              </a:ext>
            </a:extLst>
          </p:cNvPr>
          <p:cNvSpPr txBox="1"/>
          <p:nvPr/>
        </p:nvSpPr>
        <p:spPr>
          <a:xfrm>
            <a:off x="3648636" y="13652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Схемы генерации электрической энергии ВЭС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5260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E700CF7-F304-AC06-B0A0-FF561E16F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3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D44E203-ECBB-6859-0C28-180069081062}"/>
              </a:ext>
            </a:extLst>
          </p:cNvPr>
          <p:cNvSpPr txBox="1"/>
          <p:nvPr/>
        </p:nvSpPr>
        <p:spPr>
          <a:xfrm>
            <a:off x="1658470" y="73771"/>
            <a:ext cx="93053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1 - асинхронный генератор с короткозамкнутым ротором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C0D79A7-E3B8-CF14-C35F-03C1E7A65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427" y="961687"/>
            <a:ext cx="10777145" cy="33144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61277A3-227F-DEAA-BCC6-49DA958BF232}"/>
              </a:ext>
            </a:extLst>
          </p:cNvPr>
          <p:cNvSpPr txBox="1"/>
          <p:nvPr/>
        </p:nvSpPr>
        <p:spPr>
          <a:xfrm>
            <a:off x="1903506" y="4341170"/>
            <a:ext cx="82564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подключения асинхронного генератора с короткозамкнутым ротором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47F8B33-E062-5F8D-1AA8-6AA3BE6420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4EBF733-9943-3487-1D46-B2FE9830CAA3}"/>
              </a:ext>
            </a:extLst>
          </p:cNvPr>
          <p:cNvSpPr txBox="1"/>
          <p:nvPr/>
        </p:nvSpPr>
        <p:spPr>
          <a:xfrm>
            <a:off x="-32871" y="5046441"/>
            <a:ext cx="12129247" cy="555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>
              <a:lnSpc>
                <a:spcPts val="18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Достоинством асинхронного генератора с короткозамкнутым является простота конструкции, делает его надежным и недорогим решением на ВЭС малой мощности. 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54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1C9F57E-B598-7891-2133-7DC3476AA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89C15BE-EFD2-A6AD-130A-FED59CAAF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CFD036D-65DF-11AB-4AF6-1EA259D2FC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7867" y="238535"/>
            <a:ext cx="7776266" cy="496000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120D59E-E43B-09AB-9324-61BAD33A281A}"/>
              </a:ext>
            </a:extLst>
          </p:cNvPr>
          <p:cNvSpPr txBox="1"/>
          <p:nvPr/>
        </p:nvSpPr>
        <p:spPr>
          <a:xfrm>
            <a:off x="2003611" y="5073153"/>
            <a:ext cx="831028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Изменение активной и реактивной мощности асинхронного генератора с короткозамкнутым ротором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344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6F244B0-1B50-E137-9993-7D65FAB4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5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4893AA-5080-B887-AF5B-06602687EF3D}"/>
              </a:ext>
            </a:extLst>
          </p:cNvPr>
          <p:cNvSpPr txBox="1"/>
          <p:nvPr/>
        </p:nvSpPr>
        <p:spPr>
          <a:xfrm>
            <a:off x="98611" y="136524"/>
            <a:ext cx="120933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2 - асинхронный генератор с регулируемым добавочным сопротивлением ротора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7A109F6-5553-7DF4-C338-B192D4BFE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E4B3EBA-1EDD-2352-456B-76000B545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528" y="859547"/>
            <a:ext cx="9560943" cy="29773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F6381BF-B98F-376C-696E-333C40EFFA66}"/>
              </a:ext>
            </a:extLst>
          </p:cNvPr>
          <p:cNvSpPr txBox="1"/>
          <p:nvPr/>
        </p:nvSpPr>
        <p:spPr>
          <a:xfrm>
            <a:off x="1873624" y="3989928"/>
            <a:ext cx="79875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подключения асинхронного генератора с фазным ротором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1EF8A71-EA30-2794-CDD6-CCE1EEA96B00}"/>
              </a:ext>
            </a:extLst>
          </p:cNvPr>
          <p:cNvSpPr txBox="1"/>
          <p:nvPr/>
        </p:nvSpPr>
        <p:spPr>
          <a:xfrm>
            <a:off x="49304" y="4801309"/>
            <a:ext cx="120933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Достоинством является возможность работать в ограниченном диапазоне отклонений частоты вращения турбины. Это достигается автоматическим регулированием электромагнитного момента за счет изменения активного сопротивления роторного контура.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125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144EDA4-5E9E-1FAD-11BA-4AF4B602E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1E9DAB3-CF93-14F2-217A-31779BF7B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379" y="186277"/>
            <a:ext cx="7703241" cy="49327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D093778-F17E-6575-9D3D-C62D9FE37C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ABC03E2-4E0A-6A8D-2187-488A57C799E9}"/>
              </a:ext>
            </a:extLst>
          </p:cNvPr>
          <p:cNvSpPr txBox="1"/>
          <p:nvPr/>
        </p:nvSpPr>
        <p:spPr>
          <a:xfrm>
            <a:off x="1290918" y="5203470"/>
            <a:ext cx="100046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Изменение активной и реактивной мощности асинхронного генератора с фазным ротором и регулировочным реостатом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9041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329EF5D-5E56-6808-D899-1DE55A764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7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FA1BDBD-5875-96B7-6524-591E21E6798E}"/>
              </a:ext>
            </a:extLst>
          </p:cNvPr>
          <p:cNvSpPr txBox="1"/>
          <p:nvPr/>
        </p:nvSpPr>
        <p:spPr>
          <a:xfrm>
            <a:off x="2254144" y="100732"/>
            <a:ext cx="73331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3 - Асинхронный генератор двойного питания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543BF9C-3729-9D53-B366-6673FA4395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542" y="783850"/>
            <a:ext cx="11174335" cy="30261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46B1047-B868-9FE6-92DF-82AF9A3A039F}"/>
              </a:ext>
            </a:extLst>
          </p:cNvPr>
          <p:cNvSpPr txBox="1"/>
          <p:nvPr/>
        </p:nvSpPr>
        <p:spPr>
          <a:xfrm>
            <a:off x="1626615" y="4031452"/>
            <a:ext cx="85881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подключения асинхронного генератора двойного питания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6E766D77-F006-2B4C-36C3-2D7C5F822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9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8D6FEFEA-96C6-DD2D-9383-65A59727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07C597B-CED0-BA17-C953-4EB63F844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A2A65F-287B-9060-7D99-384886449DEC}"/>
              </a:ext>
            </a:extLst>
          </p:cNvPr>
          <p:cNvSpPr txBox="1"/>
          <p:nvPr/>
        </p:nvSpPr>
        <p:spPr>
          <a:xfrm>
            <a:off x="2106706" y="136524"/>
            <a:ext cx="797858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4 - Генератор с полноразмерным конвертором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868E053-0F19-DBFE-8854-759BDFA19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33" y="598189"/>
            <a:ext cx="11007934" cy="27759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1F69F41-B164-1ED0-6DE4-D393557B8BEA}"/>
              </a:ext>
            </a:extLst>
          </p:cNvPr>
          <p:cNvSpPr txBox="1"/>
          <p:nvPr/>
        </p:nvSpPr>
        <p:spPr>
          <a:xfrm>
            <a:off x="2528047" y="3527126"/>
            <a:ext cx="71359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Схема подключения генератора с полноразмерным конвертором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1293C3-3B1B-DB77-19B4-2C20F648A75C}"/>
              </a:ext>
            </a:extLst>
          </p:cNvPr>
          <p:cNvSpPr txBox="1"/>
          <p:nvPr/>
        </p:nvSpPr>
        <p:spPr>
          <a:xfrm>
            <a:off x="0" y="4373206"/>
            <a:ext cx="12129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Еще больший диапазон отклонений частоты вращения турбины допускает генератор, подключаемый к сети через конвертор, рассчитанный на номинальную мощность генератора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1592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3ADDA2A-7136-22AA-C074-CE5EDD1CC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D30A80-E4DB-064F-9C5F-077D5922DE95}" type="slidenum">
              <a:rPr lang="ru-RU" smtClean="0"/>
              <a:t>9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E5ADBB6-094C-44C9-1437-680CD46D8A25}"/>
              </a:ext>
            </a:extLst>
          </p:cNvPr>
          <p:cNvSpPr txBox="1"/>
          <p:nvPr/>
        </p:nvSpPr>
        <p:spPr>
          <a:xfrm>
            <a:off x="2126876" y="155617"/>
            <a:ext cx="79382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5 – Синхронный генератор прямого подключения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A7630F-D323-6AEA-0C45-F313EA20D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818"/>
            <a:ext cx="11967882" cy="37397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ED8503C-1D06-D6C0-9922-5AAFD47E7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18651"/>
            <a:ext cx="12192000" cy="83934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FEB0433-A5D4-839E-FB94-7BC24CD4705B}"/>
              </a:ext>
            </a:extLst>
          </p:cNvPr>
          <p:cNvSpPr txBox="1"/>
          <p:nvPr/>
        </p:nvSpPr>
        <p:spPr>
          <a:xfrm>
            <a:off x="3048000" y="4369466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Синхронный генератор прямого подключения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92E49D-A6EB-2733-ABD2-D6336BA85A8D}"/>
              </a:ext>
            </a:extLst>
          </p:cNvPr>
          <p:cNvSpPr txBox="1"/>
          <p:nvPr/>
        </p:nvSpPr>
        <p:spPr>
          <a:xfrm>
            <a:off x="0" y="4826517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Синхронный генератор подключается к сети или трансформатору напрямую. Частота вращения ротора и вырабатываемого генератором тока, а также активная мощность генератора поддерживается за счет механического конвертера частоты вращения и момента турбины. Благодаря конвертеру обеспечивается широкий диапазон рабочих частот ветра.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6171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Тема1" id="{C9DE6AFF-DEDF-AD41-88B2-662795850789}" vid="{378A196D-A180-0040-BE0B-1E23BCC4FCA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27499</TotalTime>
  <Words>301</Words>
  <Application>Microsoft Office PowerPoint</Application>
  <PresentationFormat>Произвольный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Microsoft Office</dc:creator>
  <cp:lastModifiedBy>Моисеева Регина Рафаиловна</cp:lastModifiedBy>
  <cp:revision>277</cp:revision>
  <dcterms:created xsi:type="dcterms:W3CDTF">2018-11-25T16:28:05Z</dcterms:created>
  <dcterms:modified xsi:type="dcterms:W3CDTF">2024-05-08T09:40:22Z</dcterms:modified>
</cp:coreProperties>
</file>