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928802"/>
            <a:ext cx="7772400" cy="1470025"/>
          </a:xfrm>
        </p:spPr>
        <p:txBody>
          <a:bodyPr/>
          <a:lstStyle/>
          <a:p>
            <a:r>
              <a:rPr lang="ru-RU" dirty="0" smtClean="0"/>
              <a:t>Поверхности вращения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228599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Поверхности вращения – это поверхности созданные при вращении образующей </a:t>
            </a:r>
            <a:r>
              <a:rPr lang="ru-RU" sz="1600" dirty="0" err="1" smtClean="0"/>
              <a:t>m</a:t>
            </a:r>
            <a:r>
              <a:rPr lang="ru-RU" sz="1600" dirty="0" smtClean="0"/>
              <a:t> вокруг оси </a:t>
            </a:r>
            <a:r>
              <a:rPr lang="ru-RU" sz="1600" dirty="0" err="1" smtClean="0"/>
              <a:t>i</a:t>
            </a:r>
            <a:r>
              <a:rPr lang="ru-RU" sz="1600" dirty="0" smtClean="0"/>
              <a:t> (рис.96).</a:t>
            </a:r>
            <a:br>
              <a:rPr lang="ru-RU" sz="1600" dirty="0" smtClean="0"/>
            </a:br>
            <a:r>
              <a:rPr lang="ru-RU" sz="1600" dirty="0" smtClean="0"/>
              <a:t>Геометрическая </a:t>
            </a:r>
            <a:r>
              <a:rPr lang="ru-RU" sz="1600" dirty="0" smtClean="0"/>
              <a:t>часть определителя состоит из двух линий: образующей </a:t>
            </a:r>
            <a:r>
              <a:rPr lang="ru-RU" sz="1600" dirty="0" err="1" smtClean="0"/>
              <a:t>m</a:t>
            </a:r>
            <a:r>
              <a:rPr lang="ru-RU" sz="1600" dirty="0" smtClean="0"/>
              <a:t> и оси </a:t>
            </a:r>
            <a:r>
              <a:rPr lang="ru-RU" sz="1600" dirty="0" err="1" smtClean="0"/>
              <a:t>i</a:t>
            </a:r>
            <a:r>
              <a:rPr lang="ru-RU" sz="1600" dirty="0" smtClean="0"/>
              <a:t> (рис 96.б).</a:t>
            </a:r>
            <a:br>
              <a:rPr lang="ru-RU" sz="1600" dirty="0" smtClean="0"/>
            </a:br>
            <a:r>
              <a:rPr lang="ru-RU" sz="1600" dirty="0" smtClean="0"/>
              <a:t>Алгоритмическая </a:t>
            </a:r>
            <a:r>
              <a:rPr lang="ru-RU" sz="1600" dirty="0" smtClean="0"/>
              <a:t>часть включает две операции: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 smtClean="0"/>
              <a:t>1. на образующей </a:t>
            </a:r>
            <a:r>
              <a:rPr lang="ru-RU" sz="1600" dirty="0" err="1" smtClean="0"/>
              <a:t>m</a:t>
            </a:r>
            <a:r>
              <a:rPr lang="ru-RU" sz="1600" dirty="0" smtClean="0"/>
              <a:t> выделяют ряд точек A, B, C, …F,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 smtClean="0"/>
              <a:t>2. каждую точку вращают вокруг оси </a:t>
            </a:r>
            <a:r>
              <a:rPr lang="ru-RU" sz="1600" dirty="0" err="1" smtClean="0"/>
              <a:t>i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8" name="Содержимое 7" descr="9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240" y="2285992"/>
            <a:ext cx="2857500" cy="2857500"/>
          </a:xfrm>
        </p:spPr>
      </p:pic>
      <p:sp>
        <p:nvSpPr>
          <p:cNvPr id="14" name="Прямоугольник 13"/>
          <p:cNvSpPr/>
          <p:nvPr/>
        </p:nvSpPr>
        <p:spPr>
          <a:xfrm>
            <a:off x="1142976" y="5214950"/>
            <a:ext cx="7429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а</a:t>
            </a:r>
            <a:r>
              <a:rPr lang="ru-RU" dirty="0" smtClean="0"/>
              <a:t>) модель	</a:t>
            </a:r>
          </a:p>
          <a:p>
            <a:endParaRPr lang="ru-RU" dirty="0" smtClean="0"/>
          </a:p>
          <a:p>
            <a:r>
              <a:rPr lang="ru-RU" dirty="0" smtClean="0"/>
              <a:t>           Рисунок </a:t>
            </a:r>
            <a:r>
              <a:rPr lang="ru-RU" dirty="0" smtClean="0"/>
              <a:t>96. Образование поверхности вращения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2857500" cy="2857500"/>
          </a:xfrm>
        </p:spPr>
      </p:pic>
      <p:pic>
        <p:nvPicPr>
          <p:cNvPr id="5" name="Рисунок 4" descr="pic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285728"/>
            <a:ext cx="2857500" cy="2857500"/>
          </a:xfrm>
          <a:prstGeom prst="rect">
            <a:avLst/>
          </a:prstGeom>
        </p:spPr>
      </p:pic>
      <p:pic>
        <p:nvPicPr>
          <p:cNvPr id="6" name="Рисунок 5" descr="pic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285728"/>
            <a:ext cx="2857500" cy="2857500"/>
          </a:xfrm>
          <a:prstGeom prst="rect">
            <a:avLst/>
          </a:prstGeom>
        </p:spPr>
      </p:pic>
      <p:pic>
        <p:nvPicPr>
          <p:cNvPr id="7" name="Рисунок 6" descr="pic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2786058"/>
            <a:ext cx="2857500" cy="2857500"/>
          </a:xfrm>
          <a:prstGeom prst="rect">
            <a:avLst/>
          </a:prstGeom>
        </p:spPr>
      </p:pic>
      <p:pic>
        <p:nvPicPr>
          <p:cNvPr id="8" name="Рисунок 7" descr="pic6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0694" y="2857496"/>
            <a:ext cx="2857500" cy="28575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71868" y="5715016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б) эпюр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6000768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Рисунок </a:t>
            </a:r>
            <a:r>
              <a:rPr lang="ru-RU" dirty="0" smtClean="0"/>
              <a:t>96. Образование поверхности вращения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3071834"/>
          </a:xfrm>
        </p:spPr>
        <p:txBody>
          <a:bodyPr>
            <a:noAutofit/>
          </a:bodyPr>
          <a:lstStyle/>
          <a:p>
            <a:r>
              <a:rPr lang="ru-RU" sz="1400" dirty="0" smtClean="0"/>
              <a:t>Так создается каркас поверхности, состоящей из множества окружностей (рис.97), плоскости которых расположены перпендикулярно оси  </a:t>
            </a:r>
            <a:r>
              <a:rPr lang="ru-RU" sz="1400" dirty="0" err="1" smtClean="0"/>
              <a:t>i</a:t>
            </a:r>
            <a:r>
              <a:rPr lang="ru-RU" sz="1400" dirty="0" smtClean="0"/>
              <a:t>. Эти окружности называются параллелями; наименьшая параллель называется горлом, наибольшая – экватором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 smtClean="0"/>
              <a:t> </a:t>
            </a:r>
            <a:r>
              <a:rPr lang="ru-RU" sz="1400" dirty="0" smtClean="0"/>
              <a:t>Из закона образования поверхности вращения вытекают два основных свойства:</a:t>
            </a:r>
            <a:br>
              <a:rPr lang="ru-RU" sz="1400" dirty="0" smtClean="0"/>
            </a:br>
            <a:r>
              <a:rPr lang="ru-RU" sz="1400" dirty="0" smtClean="0"/>
              <a:t> </a:t>
            </a:r>
            <a:r>
              <a:rPr lang="ru-RU" sz="1400" dirty="0" smtClean="0"/>
              <a:t>1. Плоскость перпендикулярная оси вращения, пересекает поверхность по окружности – параллели.</a:t>
            </a:r>
            <a:br>
              <a:rPr lang="ru-RU" sz="1400" dirty="0" smtClean="0"/>
            </a:br>
            <a:r>
              <a:rPr lang="ru-RU" sz="1400" dirty="0" smtClean="0"/>
              <a:t> </a:t>
            </a:r>
            <a:r>
              <a:rPr lang="ru-RU" sz="1400" dirty="0" smtClean="0"/>
              <a:t>2. Плоскость, проходящая через ось вращения, пересекает поверхность по двум</a:t>
            </a:r>
            <a:br>
              <a:rPr lang="ru-RU" sz="1400" dirty="0" smtClean="0"/>
            </a:br>
            <a:r>
              <a:rPr lang="ru-RU" sz="1400" dirty="0" smtClean="0"/>
              <a:t> </a:t>
            </a:r>
            <a:r>
              <a:rPr lang="ru-RU" sz="1400" dirty="0" smtClean="0"/>
              <a:t>симметричным относительно оси линиям – меридианам.</a:t>
            </a:r>
            <a:br>
              <a:rPr lang="ru-RU" sz="1400" dirty="0" smtClean="0"/>
            </a:br>
            <a:r>
              <a:rPr lang="ru-RU" sz="1400" dirty="0" smtClean="0"/>
              <a:t>Плоскость</a:t>
            </a:r>
            <a:r>
              <a:rPr lang="ru-RU" sz="1400" dirty="0" smtClean="0"/>
              <a:t>, проходящая через ось параллельно фронтальной плоскости проекций называется  плоскостью главного меридиана, а линия, полученная в сечении, – главным меридианом.</a:t>
            </a:r>
            <a:endParaRPr lang="ru-RU" sz="1400" dirty="0"/>
          </a:p>
        </p:txBody>
      </p:sp>
      <p:pic>
        <p:nvPicPr>
          <p:cNvPr id="6" name="Содержимое 5" descr="9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3500438"/>
            <a:ext cx="3333750" cy="2381250"/>
          </a:xfrm>
        </p:spPr>
      </p:pic>
      <p:sp>
        <p:nvSpPr>
          <p:cNvPr id="7" name="Прямоугольник 6"/>
          <p:cNvSpPr/>
          <p:nvPr/>
        </p:nvSpPr>
        <p:spPr>
          <a:xfrm>
            <a:off x="2714612" y="6000768"/>
            <a:ext cx="3673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Рисунок 97. Поверхность вращения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2071702"/>
          </a:xfrm>
        </p:spPr>
        <p:txBody>
          <a:bodyPr>
            <a:noAutofit/>
          </a:bodyPr>
          <a:lstStyle/>
          <a:p>
            <a:r>
              <a:rPr lang="ru-RU" sz="1400" dirty="0" smtClean="0"/>
              <a:t>Рассмотрим наиболее распространенные поверхности вращения с криволинейными образующими: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Сфера – образуется вращением окружности вокруг её диаметра (рис.98).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При сжатии или растяжении сферы она преобразуется в эллипсоиды, которые могут быть получены вращением эллипса вокруг одной из осей: если вращение вокруг малой оси, то эллипсоид называется сжатым или сфероидом (рис.99), если вокруг большой –  вытянутым (рис.100).</a:t>
            </a:r>
            <a:endParaRPr lang="ru-RU" sz="1400" dirty="0"/>
          </a:p>
        </p:txBody>
      </p:sp>
      <p:pic>
        <p:nvPicPr>
          <p:cNvPr id="4" name="Содержимое 3" descr="9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2714620"/>
            <a:ext cx="2357454" cy="2357454"/>
          </a:xfrm>
        </p:spPr>
      </p:pic>
      <p:pic>
        <p:nvPicPr>
          <p:cNvPr id="6" name="Содержимое 3" descr="9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500306"/>
            <a:ext cx="2857520" cy="27860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28662" y="5357826"/>
            <a:ext cx="371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Рисунок </a:t>
            </a:r>
            <a:r>
              <a:rPr lang="ru-RU" dirty="0" smtClean="0"/>
              <a:t>98. Образование сферы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5357826"/>
            <a:ext cx="4500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Рисунок 99. Образование сфероида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Тор  – образуется при вращении окружности вокруг оси, не проходящей через центр окружности (рис.101).</a:t>
            </a:r>
            <a:endParaRPr lang="ru-RU" sz="2400" dirty="0"/>
          </a:p>
        </p:txBody>
      </p:sp>
      <p:pic>
        <p:nvPicPr>
          <p:cNvPr id="6" name="Содержимое 5" descr="1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43570" y="2643182"/>
            <a:ext cx="2857500" cy="2119314"/>
          </a:xfrm>
        </p:spPr>
      </p:pic>
      <p:pic>
        <p:nvPicPr>
          <p:cNvPr id="7" name="Содержимое 3" descr="1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2143116"/>
            <a:ext cx="2714644" cy="267256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0034" y="4929198"/>
            <a:ext cx="485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Рисунок 100. Образование вытянутого </a:t>
            </a:r>
          </a:p>
          <a:p>
            <a:r>
              <a:rPr lang="ru-RU" dirty="0" smtClean="0"/>
              <a:t> эллипсоида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57884" y="5000636"/>
            <a:ext cx="2428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Рисунок 101. Тор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78581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Параболоид вращения – образуется при вращении параболы вокруг своей оси (рис.102).</a:t>
            </a:r>
            <a:endParaRPr lang="ru-RU" sz="1800" dirty="0"/>
          </a:p>
        </p:txBody>
      </p:sp>
      <p:pic>
        <p:nvPicPr>
          <p:cNvPr id="4" name="Содержимое 3" descr="10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1928802"/>
            <a:ext cx="2857520" cy="2476504"/>
          </a:xfrm>
        </p:spPr>
      </p:pic>
      <p:sp>
        <p:nvSpPr>
          <p:cNvPr id="5" name="Прямоугольник 4"/>
          <p:cNvSpPr/>
          <p:nvPr/>
        </p:nvSpPr>
        <p:spPr>
          <a:xfrm>
            <a:off x="2571736" y="4786322"/>
            <a:ext cx="3757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Рисунок 102. Параболоид вращения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Гиперболоид вращения – различают одно (рис.103а) и двух (рис.103б) полостной гиперболоиды вращения. Первый получается при вращении вокруг мнимой оси, а второй – вращением гиперболы вокруг действительной оси.</a:t>
            </a:r>
            <a:endParaRPr lang="ru-RU" sz="1800" dirty="0"/>
          </a:p>
        </p:txBody>
      </p:sp>
      <p:pic>
        <p:nvPicPr>
          <p:cNvPr id="4" name="Содержимое 3" descr="10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2000240"/>
            <a:ext cx="2214578" cy="2190752"/>
          </a:xfrm>
        </p:spPr>
      </p:pic>
      <p:pic>
        <p:nvPicPr>
          <p:cNvPr id="5" name="Содержимое 5" descr="103_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2000240"/>
            <a:ext cx="2143140" cy="21907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1538" y="4643446"/>
            <a:ext cx="7643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а) однополостной 	</a:t>
            </a:r>
            <a:r>
              <a:rPr lang="ru-RU" dirty="0" smtClean="0"/>
              <a:t>                      б</a:t>
            </a:r>
            <a:r>
              <a:rPr lang="ru-RU" dirty="0" smtClean="0"/>
              <a:t>) двуполостной </a:t>
            </a:r>
          </a:p>
          <a:p>
            <a:endParaRPr lang="ru-RU" dirty="0" smtClean="0"/>
          </a:p>
          <a:p>
            <a:r>
              <a:rPr lang="ru-RU" dirty="0" smtClean="0"/>
              <a:t>                   Рисунок </a:t>
            </a:r>
            <a:r>
              <a:rPr lang="ru-RU" dirty="0" smtClean="0"/>
              <a:t>103. Гиперболоид вращения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63</TotalTime>
  <Words>173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Поверхности вращения</vt:lpstr>
      <vt:lpstr>Поверхности вращения – это поверхности созданные при вращении образующей m вокруг оси i (рис.96). Геометрическая часть определителя состоит из двух линий: образующей m и оси i (рис 96.б). Алгоритмическая часть включает две операции:  1. на образующей m выделяют ряд точек A, B, C, …F,  2. каждую точку вращают вокруг оси i.</vt:lpstr>
      <vt:lpstr>Слайд 3</vt:lpstr>
      <vt:lpstr>Так создается каркас поверхности, состоящей из множества окружностей (рис.97), плоскости которых расположены перпендикулярно оси  i. Эти окружности называются параллелями; наименьшая параллель называется горлом, наибольшая – экватором.  Из закона образования поверхности вращения вытекают два основных свойства:  1. Плоскость перпендикулярная оси вращения, пересекает поверхность по окружности – параллели.  2. Плоскость, проходящая через ось вращения, пересекает поверхность по двум  симметричным относительно оси линиям – меридианам. Плоскость, проходящая через ось параллельно фронтальной плоскости проекций называется  плоскостью главного меридиана, а линия, полученная в сечении, – главным меридианом.</vt:lpstr>
      <vt:lpstr>Рассмотрим наиболее распространенные поверхности вращения с криволинейными образующими:  Сфера – образуется вращением окружности вокруг её диаметра (рис.98).   При сжатии или растяжении сферы она преобразуется в эллипсоиды, которые могут быть получены вращением эллипса вокруг одной из осей: если вращение вокруг малой оси, то эллипсоид называется сжатым или сфероидом (рис.99), если вокруг большой –  вытянутым (рис.100).</vt:lpstr>
      <vt:lpstr>Тор  – образуется при вращении окружности вокруг оси, не проходящей через центр окружности (рис.101).</vt:lpstr>
      <vt:lpstr>Параболоид вращения – образуется при вращении параболы вокруг своей оси (рис.102).</vt:lpstr>
      <vt:lpstr>Гиперболоид вращения – различают одно (рис.103а) и двух (рис.103б) полостной гиперболоиды вращения. Первый получается при вращении вокруг мнимой оси, а второй – вращением гиперболы вокруг действительной оси.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Связной</dc:creator>
  <cp:lastModifiedBy>Связной</cp:lastModifiedBy>
  <cp:revision>8</cp:revision>
  <dcterms:created xsi:type="dcterms:W3CDTF">2014-05-19T09:46:05Z</dcterms:created>
  <dcterms:modified xsi:type="dcterms:W3CDTF">2014-05-19T11:00:51Z</dcterms:modified>
</cp:coreProperties>
</file>