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64" r:id="rId10"/>
    <p:sldId id="266" r:id="rId11"/>
    <p:sldId id="267" r:id="rId12"/>
    <p:sldId id="258" r:id="rId13"/>
    <p:sldId id="270" r:id="rId14"/>
    <p:sldId id="278" r:id="rId15"/>
    <p:sldId id="279" r:id="rId16"/>
    <p:sldId id="280" r:id="rId17"/>
    <p:sldId id="281" r:id="rId18"/>
    <p:sldId id="283" r:id="rId19"/>
    <p:sldId id="284" r:id="rId20"/>
    <p:sldId id="285" r:id="rId21"/>
    <p:sldId id="286" r:id="rId22"/>
    <p:sldId id="28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luckyea77.livejournal.com/3766911.htm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fb.ru/article/305610/mobilnaya-sistema-vooruj-nnyih-sil-os-msvs-zaschisch-nnaya-operatsionnaya-sistema-obschego-naznacheniya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ews.ru/news/top/2022-01-21_rossiyane_sozdali_unikalnuyu?utm_source=ixbtcom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news.ru/book/Microsoft_Windows" TargetMode="External"/><Relationship Id="rId3" Type="http://schemas.openxmlformats.org/officeDocument/2006/relationships/hyperlink" Target="https://www.cnews.ru/book/GNU_General_Public_License_-_GNU_GPL_-_%D0%9E%D1%82%D0%BA%D1%80%D1%8B%D1%82%D0%BE%D0%B5_%D0%9B%D0%B8%D1%86%D0%B5%D0%BD%D0%B7%D0%B8%D0%BE%D0%BD%D0%BD%D0%BE%D0%B5_%D0%A1%D0%BE%D0%B3%D0%BB%D0%B0%D1%88%D0%B5%D0%BD%D0%B8%D0%B5" TargetMode="External"/><Relationship Id="rId7" Type="http://schemas.openxmlformats.org/officeDocument/2006/relationships/hyperlink" Target="https://www.cnews.ru/book/%D0%97%D0%B0%D0%B2%D0%B0%D0%BB%D0%B8%D1%88%D0%B8%D0%BD_%D0%94%D0%BC%D0%B8%D1%82%D1%80%D0%B8%D0%B9" TargetMode="External"/><Relationship Id="rId2" Type="http://schemas.openxmlformats.org/officeDocument/2006/relationships/hyperlink" Target="https://www.cnews.ru/book/%D0%A0%D0%BE%D1%81%D1%81%D0%B8%D1%8F_-_%D0%A0%D0%BE%D1%81%D1%81%D0%B8%D0%B9%D1%81%D0%BA%D0%B0%D1%8F_%D1%84%D0%B5%D0%B4%D0%B5%D1%80%D0%B0%D1%86%D0%B8%D1%8F_-_%D0%A0%D0%A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news.ru/book/%D0%A0%D0%B5%D0%B4_%D0%9E%D0%A1" TargetMode="External"/><Relationship Id="rId5" Type="http://schemas.openxmlformats.org/officeDocument/2006/relationships/hyperlink" Target="https://www.cnews.ru/book/%D0%A0%D1%83%D1%81%D0%91%D0%98%D0%A2%D0%B5%D1%85_-_%D0%93%D0%9A_Astra_Linux" TargetMode="External"/><Relationship Id="rId4" Type="http://schemas.openxmlformats.org/officeDocument/2006/relationships/hyperlink" Target="https://www.cnews.ru/book/Linux_O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ews.ru/book/%D0%A1%D0%A8%D0%90_-_%D0%A1%D0%BE%D0%B5%D0%B4%D0%B8%D0%BD%D1%91%D0%BD%D0%BD%D1%8B%D0%B5_%D0%A8%D1%82%D0%B0%D1%82%D1%8B_%D0%90%D0%BC%D0%B5%D1%80%D0%B8%D0%BA%D0%B8_-_USA_-_The_United_States_of_America" TargetMode="External"/><Relationship Id="rId2" Type="http://schemas.openxmlformats.org/officeDocument/2006/relationships/hyperlink" Target="https://www.cnews.ru/book/Johns_Hopkins_University_-_%D0%A3%D0%BD%D0%B8%D0%B2%D0%B5%D1%80%D1%81%D0%B8%D1%82%D0%B5%D1%82_%D0%94%D0%B6%D0%BE%D0%BD%D1%81%D0%B0_%D0%A5%D0%BE%D0%BF%D0%BA%D0%B8%D0%BD%D1%81%D0%B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news.ru/book/Microsoft_Corporation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ОПЕРАЦИОННЫЕ СИСТЕМЫ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dirty="0"/>
              <a:t>Российские операционные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751480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23672" y="0"/>
            <a:ext cx="28683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Из всех гражданских машин серии БЭСМ за сотню перевалила только серия БЭСМ-6, которых за 19 лет выпуска создали 355 штук. Да, были ещё серии пензенские «Урал», белорусские «Весна», «Минск», «Снег», ереванские «</a:t>
            </a:r>
            <a:r>
              <a:rPr lang="ru-RU" sz="2400" dirty="0" err="1"/>
              <a:t>Наири</a:t>
            </a:r>
            <a:r>
              <a:rPr lang="ru-RU" sz="2400" dirty="0"/>
              <a:t>», киевские «Мир»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80024" cy="53901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7226" y="5457525"/>
            <a:ext cx="1549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БЭСМ 6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31052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22" y="0"/>
            <a:ext cx="10911800" cy="6138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649" y="5938787"/>
            <a:ext cx="11848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Супер</a:t>
            </a:r>
            <a:r>
              <a:rPr lang="ru-RU" sz="3200" dirty="0">
                <a:solidFill>
                  <a:schemeClr val="bg1"/>
                </a:solidFill>
              </a:rPr>
              <a:t>компьютер </a:t>
            </a:r>
            <a:r>
              <a:rPr lang="ru-RU" sz="3200" dirty="0" err="1">
                <a:solidFill>
                  <a:schemeClr val="bg1"/>
                </a:solidFill>
              </a:rPr>
              <a:t>Ростеха</a:t>
            </a:r>
            <a:r>
              <a:rPr lang="ru-RU" sz="3200" dirty="0">
                <a:solidFill>
                  <a:schemeClr val="bg1"/>
                </a:solidFill>
              </a:rPr>
              <a:t>, в основе которого лежат процессоры «Эльбрус-8С»</a:t>
            </a:r>
          </a:p>
        </p:txBody>
      </p:sp>
    </p:spTree>
    <p:extLst>
      <p:ext uri="{BB962C8B-B14F-4D97-AF65-F5344CB8AC3E}">
        <p14:creationId xmlns:p14="http://schemas.microsoft.com/office/powerpoint/2010/main" val="4186312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413"/>
            <a:ext cx="7650335" cy="5800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0696" y="5286689"/>
            <a:ext cx="3231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СТРЕЛА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66" y="179882"/>
            <a:ext cx="2537966" cy="3337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26431" y="3550615"/>
            <a:ext cx="3137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pPr algn="ctr"/>
            <a:r>
              <a:rPr lang="ru-RU" dirty="0" smtClean="0"/>
              <a:t>Николай Петрович </a:t>
            </a:r>
            <a:r>
              <a:rPr lang="ru-RU" dirty="0" err="1" smtClean="0"/>
              <a:t>Брусенцов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722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3644" y="168624"/>
            <a:ext cx="6632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БЭСМ-6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–&gt;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ЭЛЬБРУС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6255" y="889706"/>
            <a:ext cx="119426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Дальнейшее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линии БЭСМ-6 заключалось в разработке системы "Эльбрус-Б". Система разработана под руководством члена-корреспондента АН СССР Г. Г. Рябова и М. В. Тяпкина на элементно-конструкторской базе 5Э26. Производительность была увеличена в 4—5 раз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работала в следующих режимах: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Режим полной совместимости с БЭСМ-6: разрядность чисел — 48, разрядность виртуального адреса — 15, полное повторение системы команд БЭСМ-6.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Режим работы, полностью повторяющий систему команд БЭСМ-6, но с 27-разрядным виртуальным адресом.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Новый режим работы с расширенной системой команд БЭСМ-6, с 64-разрядными словами.</a:t>
            </a:r>
          </a:p>
        </p:txBody>
      </p:sp>
    </p:spTree>
    <p:extLst>
      <p:ext uri="{BB962C8B-B14F-4D97-AF65-F5344CB8AC3E}">
        <p14:creationId xmlns:p14="http://schemas.microsoft.com/office/powerpoint/2010/main" val="3675851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107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3911" y="103970"/>
            <a:ext cx="7775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Операционные системы СССР и России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728" y="868219"/>
            <a:ext cx="25769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Советские ОС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БОС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1820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ДЕМОС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ДИСПАК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ИНМОС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МикроДОС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 ЕС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ОСРВ СМ ЭВМ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MISS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63273" y="953716"/>
            <a:ext cx="43382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Операционные системы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БК</a:t>
            </a: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MicroDOS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РАМОН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NORTON-БК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KMON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ANDOS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Turbo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-DOS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CSI-DOS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MK-DOS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NORD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BKUNIX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БК-11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AO-DOS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DOSB10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PascalDOS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DX-DOS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93018" y="2290573"/>
            <a:ext cx="274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 Мир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*ОС ФЕЛИКС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*ОС Немига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*ОС ДВК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*ОС ФОБОС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*ОС РАФОС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62123" y="5478030"/>
            <a:ext cx="7019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>
                <a:hlinkClick r:id="rId2"/>
              </a:rPr>
              <a:t>https://luckyea77.livejournal.com/3766911.html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79092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781" y="104062"/>
            <a:ext cx="119056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Мобильная система Вооружённых Сил (ОС МСВС): защищённая операционная система общего назначения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780" y="1268627"/>
            <a:ext cx="1190567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 основе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Linux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же так удобен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Linux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 его охотно берут на службу в государственный аппарат? Ведь в большинстве своем простые пользователи боятся его, как черт ладана. Давайте разберемся. Для начала обратим внимание на лицензию, под которой распространяется "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Линукс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". Это так называемая GPL2 – универсальная публичная, или свободная, лицензия. Любой может получить исходный код и на его основе создать свой продукт. Другими словами, никто не мешает взять лучшие дистрибутивы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Linux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использовать их в разработке собственной защищенной ОС.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Мировой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опыт работы государственных учреждений показывает, что переход на свободное программное обеспечение происходит повсеместно, идея востребована и вполне себя оправдывает. Ведущие страны мира, такие как США, Германия, Япония и стремительно приближающиеся к ним Китай и Индия, активно используют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Linux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госсфере и образовании.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36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5" y="335846"/>
            <a:ext cx="118964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МСВС и ее содержимое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Мобильная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система Вооруженных Сил версии 3.0 проработала в войсках полтора десятка лет, на смену ей сейчас приходит более совершенный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продукт.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Итак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это сетевая ОС, работающая в многопользовательском режиме с использованием графического интерфейса пользователя. Поддерживает аппаратные платформы: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Intel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SPAPC/"Эльбрус". MIPS. IBM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/390. В основе ее лежат лучшие дистрибутивы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Linux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доступные в то время. Многие модули системы были заимствованы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RedHat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Linux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перекомпилированы с учетом требований Министерства обороны.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Иными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словами, мобильная система Вооруженных Сил представляет собой RPM-дистрибутив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Linux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 всеми сопутствующими прикладными программами и средствами разработки. Поддержка файловых систем находится на уровне начала века, но поскольку наиболее распространенные из них тогда уже существовали, этот показатель не является критическим.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Читайте подробнее на FB.ru: 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/>
              </a:rPr>
              <a:t>https://fb.ru/article/305610/mobilnaya-sistema-vooruj-nnyih-sil-os-msvs-zaschisch-nnaya-operatsionnaya-sistema-obschego-naznacheniya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057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964" y="1080655"/>
            <a:ext cx="119980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Россияне создали уникальную ОС — конкурента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Linux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www.cnews.ru/news/top/2022-01-21_rossiyane_sozdali_unikalnuyu?utm_source=ixbtcom</a:t>
            </a: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Российский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программный «долгострой» – уникальная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микроядерная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операционная система «Фантом» Дмитрия Завалишина – готова к использованию в пилотах. Ожидается, что проект, работа над которым ведется с 2010 г., заинтересует, в частности, энергетиков, военную промышленность, банки и сможет побороться за место под солнцем 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Linux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6115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145" y="58847"/>
            <a:ext cx="118410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Особенности ОС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отличие от принципа «все есть файл», применяемого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Unix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-подобных системах, к которым относится и популярная в 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/>
              </a:rPr>
              <a:t>России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3"/>
              </a:rPr>
              <a:t>GNU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  <a:hlinkClick r:id="rId4"/>
              </a:rPr>
              <a:t>Linux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– именно на ее основе построено большинство отечественных ОС («Альт», 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  <a:hlinkClick r:id="rId5"/>
              </a:rPr>
              <a:t>Astra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5"/>
              </a:rPr>
              <a:t>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  <a:hlinkClick r:id="rId5"/>
              </a:rPr>
              <a:t>Linux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6"/>
              </a:rPr>
              <a:t>Ред ОС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и т.п.), «Фантом» базируется на принципе «все есть объект».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Операционная система устроена таким образом, что с точки зрения прикладного процесса она никогда не перестает работать, – объясняет особенности своего детища 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7"/>
              </a:rPr>
              <a:t>Дмитрий Завалишин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– То есть физическое выключение компьютера для нее – то же самое, что пауза, не более. И прикладные программы при новом старте продолжают работать, как будто отключения не было».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Упрощенно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говоря, «Фантом» представляет собой виртуальную машину, которая с заданной периодичностью «сбрасывает» снимки своего состояния (виртуальной памяти) в постоянную память (в некотором роде напоминает гибернацию в 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  <a:hlinkClick r:id="rId8"/>
              </a:rPr>
              <a:t>Microsoft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8"/>
              </a:rPr>
              <a:t>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  <a:hlinkClick r:id="rId8"/>
              </a:rPr>
              <a:t>Windows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 Это позволяет в случае отключения питания компьютера или сбоя «откатить» систему к последней успешной транзакции и как ни в чем не бывало продолжить работу.</a:t>
            </a:r>
          </a:p>
        </p:txBody>
      </p:sp>
    </p:spTree>
    <p:extLst>
      <p:ext uri="{BB962C8B-B14F-4D97-AF65-F5344CB8AC3E}">
        <p14:creationId xmlns:p14="http://schemas.microsoft.com/office/powerpoint/2010/main" val="1920889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123" y="325643"/>
            <a:ext cx="6817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Российские операционные системы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309" y="910418"/>
            <a:ext cx="120626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 второй половине 60-х годов ЭВМ с аппаратной поддержкой многозадачности и управления параллельной работой устройств стимулировали создание для этих ЭВМ операционных (управляющих) программных систем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операционные системы (ОС) в СССР и в дальнейшем все более совершенные операционные системы для интенсивно развивающихся вычислительных комплексов были созданы в организациях Москвы, имевших высокий научный и конструкторский потенциал, в Институте точной механики и вычислительной техники (ИТМ и ВТ) и Институте прикладной математики (ИПМ) Академии наук СССР.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Выдающиеся ученые XX века академики Сергей Алексеевич Лебедев и Мстислав Всеволодович Келдыш, имена которых в настоящее время носят эти институты, активно способствовали развитию работ по созданию ОС для ЭВМ.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774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9513"/>
            <a:ext cx="1196109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Уникальность идей, заложенных в ОС «Фантом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Стоит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отметить, что идеи, воплощенные в ОС «Фантом», нельзя назвать совершенно новыми. К примеру, принцип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персистентности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реализован в ОС EROS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Extremely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Reliable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Operating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 которую с 1991 по 2005 гг. разрабатывал 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2"/>
              </a:rPr>
              <a:t>Университет Джона </a:t>
            </a:r>
            <a:r>
              <a:rPr lang="ru-RU" sz="28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Хопкинса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3"/>
              </a:rPr>
              <a:t>США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). Система, полностью написанная на управляемом коде, тоже существует – это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Singularity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 авторством исследовательского подразделения </a:t>
            </a:r>
            <a:r>
              <a:rPr lang="ru-RU" sz="2800" u="sng" dirty="0" err="1">
                <a:latin typeface="Times New Roman" pitchFamily="18" charset="0"/>
                <a:cs typeface="Times New Roman" pitchFamily="18" charset="0"/>
                <a:hlinkClick r:id="rId4"/>
              </a:rPr>
              <a:t>Microsoft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Тем не менее, на уникальность претендует «Фантом» в целом как совокупность довольно органично увязанных друг с другом и реализованных на практике давно существующих идей.</a:t>
            </a:r>
          </a:p>
        </p:txBody>
      </p:sp>
    </p:spTree>
    <p:extLst>
      <p:ext uri="{BB962C8B-B14F-4D97-AF65-F5344CB8AC3E}">
        <p14:creationId xmlns:p14="http://schemas.microsoft.com/office/powerpoint/2010/main" val="3008798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598" y="514459"/>
            <a:ext cx="118594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Персистентность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это свойство системы или данных сохранять свое состояние после завершения работы или отключения питания. Это позволяет сохранять и восстанавливать данные, а также продолжать работу с ними в следующих сеансах.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Гибернация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(англ.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hibernation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 «зимняя спячка») — энергосберегающий режим операционной системы компьютера, при котором содержимое оперативной памяти сохраняется на энергонезависимое устройство хранения данных (жёсткий диск) перед выключением питания.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71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епень защиты российских операционных систем&#10;Источник: hab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8109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6436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27" y="1099128"/>
            <a:ext cx="1210887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ИТМ и ВТ группу пионеров разработки ОС возглавил Л. Н. Королёв (основные участники В. П. Иванников и А. Н. Томилин), в ИПМ М. Р. Шура-Бура (основные разработчики И.Б.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Задыхайло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С.С.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Камынин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Э. З.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Любимский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В. С.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Штаркман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позднее и В. Ф. Тюрин). Существенный вклад в развитие системных программных средств был внесен также группой из лаборатории вычислительной техники и автоматизации Объединенного института ядерных исследований (ОИЯИ) в подмосковной Дубне под руководством Н. Н.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Говоруна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Были созданы многозадачные ОС для больших ЭВМ БЭСМ-6 и "Весна", многоязыковая мониторная система "Дубна" для БЭСМ-6. Эти ОС обеспечивали параллельное выполнение процессов обработки информации и их иерархическую организацию, интерактивный режим работы коллектива пользователей ЭВМ и обработку информации в режиме реального времени.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643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437" y="942109"/>
            <a:ext cx="1197956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Операционные системы "Диспетчер-68", "Новый диспетчер-70", диспетчер "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Диспак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влияние на развитие ОС для ЭВМ оказало создание в 1967 г. в ИТМ и ВТ под руководством Л.Н. Королёва первой ОС для ЭВМ БЭСМ-6, названной позднее "Диспетчер-68". Она обеспечивала совместное управление работой устройств ЭВМ, подготовку и решение задач в мультипрограммном режиме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разработчики: Л.Н. Королёв, В.П. Иванников и А.Н. Томилин.</a:t>
            </a:r>
          </a:p>
        </p:txBody>
      </p:sp>
    </p:spTree>
    <p:extLst>
      <p:ext uri="{BB962C8B-B14F-4D97-AF65-F5344CB8AC3E}">
        <p14:creationId xmlns:p14="http://schemas.microsoft.com/office/powerpoint/2010/main" val="322779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273" y="92364"/>
            <a:ext cx="1163781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Операционная система обеспечивала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мультипрограммное решение задач;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управление одновременной работой всех каналов связи с внешними запоминающими устройствами и всех устройств ввода-вывода информации;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совмещение вычислений во всех задачах с параллельной работой внешних запоминающих устройств и устройств ввода-вывода;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организацию совместного динамического распределения ресурсов двухуровневой памяти (оперативной и внешней), базирующуюся на замещении страниц в оперативной памяти;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распределение устройств между задачами;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буферизацию ввода-вывода;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развитую связь с оператором по управлению прохождением задач и работой устройств;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возможность многотерминальной работы в диалоговом режиме.</a:t>
            </a:r>
          </a:p>
        </p:txBody>
      </p:sp>
    </p:spTree>
    <p:extLst>
      <p:ext uri="{BB962C8B-B14F-4D97-AF65-F5344CB8AC3E}">
        <p14:creationId xmlns:p14="http://schemas.microsoft.com/office/powerpoint/2010/main" val="2067143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00" y="-301325"/>
            <a:ext cx="119795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ИПМ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1967 г. И.Б.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Задыхайло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С.С.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Камынин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Э.З.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Любимский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предложили операционную систему ИПМ АН СССР для машины БЭСМ-6 (ОС ИПМ). Эта система была реализована коллективом программистов из ИПМ и ряда других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институтов под руководством Э.З.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Любимского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разработке ОС ИПМ авторы широко использовали принятые в обществе механизмы взаимодействия для организации взаимосвязи между задачами и процессами.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задачи рассматривались как члены коллектива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community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), которые могут вступать друг с другом в различные отношения от совершенной изоляции до полного разделения всех ресурсов.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ресурс (память, файл, устройство) имел своего хозяина, который мог его отдавать или сдавать в аренду любой другой задаче, оговаривая соответствующие права использования, в том числе и право дальнейшей передачи в аренду. При этом хозяин мог закрывать, а мог и не закрывать от себя арендуемый ресурс, что поддерживалось широким спектром средств синхронизации процессов.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Обмен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сообщениями между задачами обладал всеми особенностями почтовых отправлений, включая уведомление о вручении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4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598" y="160171"/>
            <a:ext cx="1196109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Мониторная система "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Дубна“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транслятор с языка Фортран для БЭСМ-6 был разработан в 1969 г. Н.Н. Говоруном, В. П.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Шириковым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другими в ОИЯИ в Дубне. Этот транслятор затем был включен в Мониторную систему "Дубна".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Многоязыковая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Мониторная система "Дубна" для БЭСМ-6 (1970 г.) обеспечивала управление заданиями, создание и использование многоуровневых библиотек программ.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систему входила библиотека программ общего назначения, совместимая с библиотекой Европейского центра ядерных исследований CERN.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Мониторная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система "Дубна" использовалась как с собственной ОС "Дубна" (с эффективными алгоритмами замещения страниц оперативной памяти, динамической сменой приоритетов задач, развитым аппаратом служебных задач и нерезидентных блоков), так и с другими ОС для БЭСМ-6.</a:t>
            </a:r>
          </a:p>
        </p:txBody>
      </p:sp>
    </p:spTree>
    <p:extLst>
      <p:ext uri="{BB962C8B-B14F-4D97-AF65-F5344CB8AC3E}">
        <p14:creationId xmlns:p14="http://schemas.microsoft.com/office/powerpoint/2010/main" val="183784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зработчики ЭВМ БЭСМ-6 - лауреаты Государственной премии СССР у первой машины БЭСМ-6 в Вычислительном центре Академии наук СССР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27" y="138545"/>
            <a:ext cx="7185891" cy="37776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3126" y="4195955"/>
            <a:ext cx="121088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Разработчики ЭВМ БЭСМ-6 - лауреаты Государственной премии СССР у первой машины БЭСМ-6 в Вычислительном центре Академии наук СССР.</a:t>
            </a:r>
          </a:p>
          <a:p>
            <a:pPr lvl="0"/>
            <a:r>
              <a:rPr lang="ru-RU" sz="2400" b="1" i="1" dirty="0"/>
              <a:t>2-ой ряд: </a:t>
            </a:r>
            <a:r>
              <a:rPr lang="ru-RU" sz="2400" i="1" dirty="0" err="1"/>
              <a:t>Лаут</a:t>
            </a:r>
            <a:r>
              <a:rPr lang="ru-RU" sz="2400" i="1" dirty="0"/>
              <a:t> В.Н., Томилин А.Н., Королёв Л.Н., Смирнов В.И., Соколов А.А., </a:t>
            </a:r>
            <a:r>
              <a:rPr lang="ru-RU" sz="2400" i="1" dirty="0" err="1"/>
              <a:t>Зак</a:t>
            </a:r>
            <a:r>
              <a:rPr lang="ru-RU" sz="2400" i="1" dirty="0"/>
              <a:t> Л.А., Мельников В.А.</a:t>
            </a:r>
            <a:endParaRPr lang="ru-RU" sz="2400" dirty="0"/>
          </a:p>
          <a:p>
            <a:pPr lvl="0"/>
            <a:r>
              <a:rPr lang="ru-RU" sz="2400" b="1" i="1" dirty="0"/>
              <a:t>1-ый ряд: </a:t>
            </a:r>
            <a:r>
              <a:rPr lang="ru-RU" sz="2400" i="1" dirty="0"/>
              <a:t>Иванов В.А, Лебедев С.А., </a:t>
            </a:r>
            <a:r>
              <a:rPr lang="ru-RU" sz="2400" i="1" dirty="0" err="1"/>
              <a:t>Семешкин</a:t>
            </a:r>
            <a:r>
              <a:rPr lang="ru-RU" sz="2400" i="1" dirty="0"/>
              <a:t> В.И.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93793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37" y="0"/>
            <a:ext cx="9876154" cy="61312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630" y="6266046"/>
            <a:ext cx="1188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Академик Сергей Алексеевич Лебедев, один из основателей </a:t>
            </a:r>
            <a:r>
              <a:rPr lang="ru-RU" sz="2400" dirty="0" smtClean="0">
                <a:solidFill>
                  <a:schemeClr val="bg1"/>
                </a:solidFill>
              </a:rPr>
              <a:t>отечественной </a:t>
            </a:r>
            <a:r>
              <a:rPr lang="ru-RU" sz="2400" dirty="0" err="1">
                <a:solidFill>
                  <a:schemeClr val="bg1"/>
                </a:solidFill>
              </a:rPr>
              <a:t>инфоматики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9374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Override1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366</Words>
  <Application>Microsoft Office PowerPoint</Application>
  <PresentationFormat>Произвольный</PresentationFormat>
  <Paragraphs>102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Gallery</vt:lpstr>
      <vt:lpstr>ОПЕРАЦИОННЫЕ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ОПЕРАЦИОННЫЕ СИСТЕМЫ</dc:title>
  <dc:creator>kis</dc:creator>
  <cp:lastModifiedBy>kis</cp:lastModifiedBy>
  <cp:revision>22</cp:revision>
  <dcterms:created xsi:type="dcterms:W3CDTF">2022-04-09T19:03:27Z</dcterms:created>
  <dcterms:modified xsi:type="dcterms:W3CDTF">2024-05-05T18:46:00Z</dcterms:modified>
</cp:coreProperties>
</file>