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5264" r:id="rId2"/>
    <p:sldMasterId id="2147485881" r:id="rId3"/>
    <p:sldMasterId id="2147486073" r:id="rId4"/>
    <p:sldMasterId id="2147486121" r:id="rId5"/>
  </p:sldMasterIdLst>
  <p:sldIdLst>
    <p:sldId id="266" r:id="rId6"/>
    <p:sldId id="545" r:id="rId7"/>
    <p:sldId id="574" r:id="rId8"/>
    <p:sldId id="503" r:id="rId9"/>
    <p:sldId id="508" r:id="rId10"/>
    <p:sldId id="575" r:id="rId11"/>
    <p:sldId id="549" r:id="rId12"/>
    <p:sldId id="522" r:id="rId13"/>
    <p:sldId id="566" r:id="rId14"/>
    <p:sldId id="572" r:id="rId15"/>
    <p:sldId id="576" r:id="rId16"/>
    <p:sldId id="550" r:id="rId17"/>
    <p:sldId id="515" r:id="rId18"/>
    <p:sldId id="551" r:id="rId19"/>
    <p:sldId id="528" r:id="rId20"/>
    <p:sldId id="513" r:id="rId21"/>
    <p:sldId id="553" r:id="rId22"/>
    <p:sldId id="573" r:id="rId23"/>
    <p:sldId id="552" r:id="rId24"/>
    <p:sldId id="567" r:id="rId25"/>
    <p:sldId id="568" r:id="rId26"/>
    <p:sldId id="554" r:id="rId27"/>
    <p:sldId id="555" r:id="rId28"/>
    <p:sldId id="561" r:id="rId29"/>
    <p:sldId id="556" r:id="rId30"/>
    <p:sldId id="558" r:id="rId31"/>
    <p:sldId id="565" r:id="rId32"/>
    <p:sldId id="571" r:id="rId33"/>
    <p:sldId id="563" r:id="rId34"/>
    <p:sldId id="564" r:id="rId35"/>
    <p:sldId id="557" r:id="rId36"/>
    <p:sldId id="559" r:id="rId37"/>
    <p:sldId id="489" r:id="rId38"/>
    <p:sldId id="504" r:id="rId39"/>
    <p:sldId id="480" r:id="rId40"/>
    <p:sldId id="501" r:id="rId41"/>
    <p:sldId id="518" r:id="rId42"/>
    <p:sldId id="505" r:id="rId43"/>
    <p:sldId id="509" r:id="rId44"/>
    <p:sldId id="506" r:id="rId45"/>
    <p:sldId id="483" r:id="rId46"/>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p:scale>
          <a:sx n="84" d="100"/>
          <a:sy n="84" d="100"/>
        </p:scale>
        <p:origin x="-108" y="-39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927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viewProps" Target="viewProps.xml"/><Relationship Id="rId8" Type="http://schemas.openxmlformats.org/officeDocument/2006/relationships/slide" Target="slides/slide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009443" y="3307359"/>
            <a:ext cx="7117180" cy="1470025"/>
          </a:xfrm>
        </p:spPr>
        <p:txBody>
          <a:bodyPr anchor="b"/>
          <a:lstStyle>
            <a:lvl1pPr>
              <a:defRPr sz="4000"/>
            </a:lvl1pPr>
          </a:lstStyle>
          <a:p>
            <a:r>
              <a:rPr lang="ru-RU" smtClean="0"/>
              <a:t>Образец заголовка</a:t>
            </a:r>
            <a:endParaRPr lang="en-US"/>
          </a:p>
        </p:txBody>
      </p:sp>
      <p:sp>
        <p:nvSpPr>
          <p:cNvPr id="3" name="Subtitle 2"/>
          <p:cNvSpPr>
            <a:spLocks noGrp="1"/>
          </p:cNvSpPr>
          <p:nvPr>
            <p:ph type="subTitle" idx="1"/>
          </p:nvPr>
        </p:nvSpPr>
        <p:spPr>
          <a:xfrm>
            <a:off x="1009443" y="4777380"/>
            <a:ext cx="7117180" cy="861420"/>
          </a:xfrm>
        </p:spPr>
        <p:txBody>
          <a:bodyPr anchor="t">
            <a:normAutofit/>
          </a:bodyPr>
          <a:lstStyle>
            <a:lvl1pPr marL="0" indent="0" algn="l">
              <a:buNone/>
              <a:defRPr sz="20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a:p>
        </p:txBody>
      </p:sp>
      <p:sp>
        <p:nvSpPr>
          <p:cNvPr id="4" name="Date Placeholder 3"/>
          <p:cNvSpPr>
            <a:spLocks noGrp="1"/>
          </p:cNvSpPr>
          <p:nvPr>
            <p:ph type="dt" sz="half" idx="10"/>
          </p:nvPr>
        </p:nvSpPr>
        <p:spPr/>
        <p:txBody>
          <a:bodyPr/>
          <a:lstStyle>
            <a:lvl1pPr>
              <a:defRPr/>
            </a:lvl1pPr>
          </a:lstStyle>
          <a:p>
            <a:pPr>
              <a:defRPr/>
            </a:pPr>
            <a:fld id="{7CBE928C-EB82-4FC6-98C3-D0154E97C19E}" type="datetimeFigureOut">
              <a:rPr lang="ru-RU">
                <a:solidFill>
                  <a:srgbClr val="FF9000"/>
                </a:solidFill>
              </a:rPr>
              <a:pPr>
                <a:defRPr/>
              </a:pPr>
              <a:t>18.03.2020</a:t>
            </a:fld>
            <a:endParaRPr lang="ru-RU">
              <a:solidFill>
                <a:srgbClr val="FF9000"/>
              </a:solidFill>
            </a:endParaRPr>
          </a:p>
        </p:txBody>
      </p:sp>
      <p:sp>
        <p:nvSpPr>
          <p:cNvPr id="5" name="Footer Placeholder 4"/>
          <p:cNvSpPr>
            <a:spLocks noGrp="1"/>
          </p:cNvSpPr>
          <p:nvPr>
            <p:ph type="ftr" sz="quarter" idx="11"/>
          </p:nvPr>
        </p:nvSpPr>
        <p:spPr/>
        <p:txBody>
          <a:bodyPr/>
          <a:lstStyle>
            <a:lvl1pPr>
              <a:defRPr/>
            </a:lvl1pPr>
          </a:lstStyle>
          <a:p>
            <a:pPr>
              <a:defRPr/>
            </a:pPr>
            <a:endParaRPr lang="ru-RU">
              <a:solidFill>
                <a:srgbClr val="FF9000"/>
              </a:solidFill>
            </a:endParaRPr>
          </a:p>
        </p:txBody>
      </p:sp>
      <p:sp>
        <p:nvSpPr>
          <p:cNvPr id="6" name="Slide Number Placeholder 5"/>
          <p:cNvSpPr>
            <a:spLocks noGrp="1"/>
          </p:cNvSpPr>
          <p:nvPr>
            <p:ph type="sldNum" sz="quarter" idx="12"/>
          </p:nvPr>
        </p:nvSpPr>
        <p:spPr/>
        <p:txBody>
          <a:bodyPr/>
          <a:lstStyle>
            <a:lvl1pPr>
              <a:defRPr/>
            </a:lvl1pPr>
          </a:lstStyle>
          <a:p>
            <a:pPr>
              <a:defRPr/>
            </a:pPr>
            <a:fld id="{8FECDA0C-C563-4539-A65B-8AE12CAD6B23}" type="slidenum">
              <a:rPr lang="ru-RU">
                <a:solidFill>
                  <a:srgbClr val="FF9000"/>
                </a:solidFill>
              </a:rPr>
              <a:pPr>
                <a:defRPr/>
              </a:pPr>
              <a:t>‹#›</a:t>
            </a:fld>
            <a:endParaRPr lang="ru-RU">
              <a:solidFill>
                <a:srgbClr val="FF9000"/>
              </a:solidFill>
            </a:endParaRPr>
          </a:p>
        </p:txBody>
      </p:sp>
    </p:spTree>
    <p:extLst>
      <p:ext uri="{BB962C8B-B14F-4D97-AF65-F5344CB8AC3E}">
        <p14:creationId xmlns:p14="http://schemas.microsoft.com/office/powerpoint/2010/main" val="4664980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a:xfrm>
            <a:off x="1009443" y="1807361"/>
            <a:ext cx="7123080" cy="4051437"/>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lvl1pPr>
              <a:defRPr/>
            </a:lvl1pPr>
          </a:lstStyle>
          <a:p>
            <a:pPr>
              <a:defRPr/>
            </a:pPr>
            <a:fld id="{CA177E6A-91DE-4EBC-BBF5-611B708565F8}" type="datetimeFigureOut">
              <a:rPr lang="ru-RU">
                <a:solidFill>
                  <a:srgbClr val="FF9000"/>
                </a:solidFill>
              </a:rPr>
              <a:pPr>
                <a:defRPr/>
              </a:pPr>
              <a:t>18.03.2020</a:t>
            </a:fld>
            <a:endParaRPr lang="ru-RU">
              <a:solidFill>
                <a:srgbClr val="FF9000"/>
              </a:solidFill>
            </a:endParaRPr>
          </a:p>
        </p:txBody>
      </p:sp>
      <p:sp>
        <p:nvSpPr>
          <p:cNvPr id="5" name="Footer Placeholder 4"/>
          <p:cNvSpPr>
            <a:spLocks noGrp="1"/>
          </p:cNvSpPr>
          <p:nvPr>
            <p:ph type="ftr" sz="quarter" idx="11"/>
          </p:nvPr>
        </p:nvSpPr>
        <p:spPr/>
        <p:txBody>
          <a:bodyPr/>
          <a:lstStyle>
            <a:lvl1pPr>
              <a:defRPr/>
            </a:lvl1pPr>
          </a:lstStyle>
          <a:p>
            <a:pPr>
              <a:defRPr/>
            </a:pPr>
            <a:endParaRPr lang="ru-RU">
              <a:solidFill>
                <a:srgbClr val="FF9000"/>
              </a:solidFill>
            </a:endParaRPr>
          </a:p>
        </p:txBody>
      </p:sp>
      <p:sp>
        <p:nvSpPr>
          <p:cNvPr id="6" name="Slide Number Placeholder 5"/>
          <p:cNvSpPr>
            <a:spLocks noGrp="1"/>
          </p:cNvSpPr>
          <p:nvPr>
            <p:ph type="sldNum" sz="quarter" idx="12"/>
          </p:nvPr>
        </p:nvSpPr>
        <p:spPr/>
        <p:txBody>
          <a:bodyPr/>
          <a:lstStyle>
            <a:lvl1pPr>
              <a:defRPr/>
            </a:lvl1pPr>
          </a:lstStyle>
          <a:p>
            <a:pPr>
              <a:defRPr/>
            </a:pPr>
            <a:fld id="{1035B156-8482-4E5D-BA1B-D08EFBC2F67C}" type="slidenum">
              <a:rPr lang="ru-RU">
                <a:solidFill>
                  <a:srgbClr val="FF9000"/>
                </a:solidFill>
              </a:rPr>
              <a:pPr>
                <a:defRPr/>
              </a:pPr>
              <a:t>‹#›</a:t>
            </a:fld>
            <a:endParaRPr lang="ru-RU">
              <a:solidFill>
                <a:srgbClr val="FF9000"/>
              </a:solidFill>
            </a:endParaRPr>
          </a:p>
        </p:txBody>
      </p:sp>
    </p:spTree>
    <p:extLst>
      <p:ext uri="{BB962C8B-B14F-4D97-AF65-F5344CB8AC3E}">
        <p14:creationId xmlns:p14="http://schemas.microsoft.com/office/powerpoint/2010/main" val="34994720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9562" y="675723"/>
            <a:ext cx="1472962" cy="5185328"/>
          </a:xfrm>
        </p:spPr>
        <p:txBody>
          <a:bodyPr vert="eaVert"/>
          <a:lstStyle/>
          <a:p>
            <a:r>
              <a:rPr lang="ru-RU" smtClean="0"/>
              <a:t>Образец заголовка</a:t>
            </a:r>
            <a:endParaRPr lang="en-US"/>
          </a:p>
        </p:txBody>
      </p:sp>
      <p:sp>
        <p:nvSpPr>
          <p:cNvPr id="3" name="Vertical Text Placeholder 2"/>
          <p:cNvSpPr>
            <a:spLocks noGrp="1"/>
          </p:cNvSpPr>
          <p:nvPr>
            <p:ph type="body" orient="vert" idx="1"/>
          </p:nvPr>
        </p:nvSpPr>
        <p:spPr>
          <a:xfrm>
            <a:off x="1009442" y="675723"/>
            <a:ext cx="5467557" cy="5185327"/>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lvl1pPr>
              <a:defRPr/>
            </a:lvl1pPr>
          </a:lstStyle>
          <a:p>
            <a:pPr>
              <a:defRPr/>
            </a:pPr>
            <a:fld id="{30353927-2CA8-46E7-ADEB-D175C8302BEA}" type="datetimeFigureOut">
              <a:rPr lang="ru-RU">
                <a:solidFill>
                  <a:srgbClr val="FF9000"/>
                </a:solidFill>
              </a:rPr>
              <a:pPr>
                <a:defRPr/>
              </a:pPr>
              <a:t>18.03.2020</a:t>
            </a:fld>
            <a:endParaRPr lang="ru-RU">
              <a:solidFill>
                <a:srgbClr val="FF9000"/>
              </a:solidFill>
            </a:endParaRPr>
          </a:p>
        </p:txBody>
      </p:sp>
      <p:sp>
        <p:nvSpPr>
          <p:cNvPr id="5" name="Footer Placeholder 4"/>
          <p:cNvSpPr>
            <a:spLocks noGrp="1"/>
          </p:cNvSpPr>
          <p:nvPr>
            <p:ph type="ftr" sz="quarter" idx="11"/>
          </p:nvPr>
        </p:nvSpPr>
        <p:spPr/>
        <p:txBody>
          <a:bodyPr/>
          <a:lstStyle>
            <a:lvl1pPr>
              <a:defRPr/>
            </a:lvl1pPr>
          </a:lstStyle>
          <a:p>
            <a:pPr>
              <a:defRPr/>
            </a:pPr>
            <a:endParaRPr lang="ru-RU">
              <a:solidFill>
                <a:srgbClr val="FF9000"/>
              </a:solidFill>
            </a:endParaRPr>
          </a:p>
        </p:txBody>
      </p:sp>
      <p:sp>
        <p:nvSpPr>
          <p:cNvPr id="6" name="Slide Number Placeholder 5"/>
          <p:cNvSpPr>
            <a:spLocks noGrp="1"/>
          </p:cNvSpPr>
          <p:nvPr>
            <p:ph type="sldNum" sz="quarter" idx="12"/>
          </p:nvPr>
        </p:nvSpPr>
        <p:spPr/>
        <p:txBody>
          <a:bodyPr/>
          <a:lstStyle>
            <a:lvl1pPr>
              <a:defRPr/>
            </a:lvl1pPr>
          </a:lstStyle>
          <a:p>
            <a:pPr>
              <a:defRPr/>
            </a:pPr>
            <a:fld id="{B8758133-E974-4300-AE28-4429855B0C3E}" type="slidenum">
              <a:rPr lang="ru-RU">
                <a:solidFill>
                  <a:srgbClr val="FF9000"/>
                </a:solidFill>
              </a:rPr>
              <a:pPr>
                <a:defRPr/>
              </a:pPr>
              <a:t>‹#›</a:t>
            </a:fld>
            <a:endParaRPr lang="ru-RU">
              <a:solidFill>
                <a:srgbClr val="FF9000"/>
              </a:solidFill>
            </a:endParaRPr>
          </a:p>
        </p:txBody>
      </p:sp>
    </p:spTree>
    <p:extLst>
      <p:ext uri="{BB962C8B-B14F-4D97-AF65-F5344CB8AC3E}">
        <p14:creationId xmlns:p14="http://schemas.microsoft.com/office/powerpoint/2010/main" val="24959318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chartAndTx">
  <p:cSld name="Заголовок, диаграмма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50938" y="617538"/>
            <a:ext cx="7793037" cy="1143000"/>
          </a:xfrm>
        </p:spPr>
        <p:txBody>
          <a:bodyPr/>
          <a:lstStyle/>
          <a:p>
            <a:r>
              <a:rPr lang="ru-RU" smtClean="0"/>
              <a:t>Образец заголовка</a:t>
            </a:r>
            <a:endParaRPr lang="ru-RU"/>
          </a:p>
        </p:txBody>
      </p:sp>
      <p:sp>
        <p:nvSpPr>
          <p:cNvPr id="3" name="Диаграмма 2"/>
          <p:cNvSpPr>
            <a:spLocks noGrp="1"/>
          </p:cNvSpPr>
          <p:nvPr>
            <p:ph type="chart" sz="half" idx="1"/>
          </p:nvPr>
        </p:nvSpPr>
        <p:spPr>
          <a:xfrm>
            <a:off x="1182688" y="2017713"/>
            <a:ext cx="3810000" cy="4114800"/>
          </a:xfrm>
        </p:spPr>
        <p:txBody>
          <a:bodyPr/>
          <a:lstStyle/>
          <a:p>
            <a:endParaRPr lang="ru-RU"/>
          </a:p>
        </p:txBody>
      </p:sp>
      <p:sp>
        <p:nvSpPr>
          <p:cNvPr id="4" name="Текст 3"/>
          <p:cNvSpPr>
            <a:spLocks noGrp="1"/>
          </p:cNvSpPr>
          <p:nvPr>
            <p:ph type="body" sz="half" idx="2"/>
          </p:nvPr>
        </p:nvSpPr>
        <p:spPr>
          <a:xfrm>
            <a:off x="5145088" y="2017713"/>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a:xfrm>
            <a:off x="914400" y="6324600"/>
            <a:ext cx="1905000" cy="457200"/>
          </a:xfrm>
        </p:spPr>
        <p:txBody>
          <a:bodyPr/>
          <a:lstStyle>
            <a:lvl1pPr>
              <a:defRPr/>
            </a:lvl1pPr>
          </a:lstStyle>
          <a:p>
            <a:endParaRPr lang="ru-RU">
              <a:solidFill>
                <a:srgbClr val="FFFFFF"/>
              </a:solidFill>
            </a:endParaRPr>
          </a:p>
        </p:txBody>
      </p:sp>
      <p:sp>
        <p:nvSpPr>
          <p:cNvPr id="6" name="Нижний колонтитул 5"/>
          <p:cNvSpPr>
            <a:spLocks noGrp="1"/>
          </p:cNvSpPr>
          <p:nvPr>
            <p:ph type="ftr" sz="quarter" idx="11"/>
          </p:nvPr>
        </p:nvSpPr>
        <p:spPr>
          <a:xfrm>
            <a:off x="3352800" y="6324600"/>
            <a:ext cx="2895600" cy="457200"/>
          </a:xfrm>
        </p:spPr>
        <p:txBody>
          <a:bodyPr/>
          <a:lstStyle>
            <a:lvl1pPr>
              <a:defRPr/>
            </a:lvl1pPr>
          </a:lstStyle>
          <a:p>
            <a:endParaRPr lang="ru-RU">
              <a:solidFill>
                <a:srgbClr val="FFFFFF"/>
              </a:solidFill>
            </a:endParaRPr>
          </a:p>
        </p:txBody>
      </p:sp>
      <p:sp>
        <p:nvSpPr>
          <p:cNvPr id="7" name="Номер слайда 6"/>
          <p:cNvSpPr>
            <a:spLocks noGrp="1"/>
          </p:cNvSpPr>
          <p:nvPr>
            <p:ph type="sldNum" sz="quarter" idx="12"/>
          </p:nvPr>
        </p:nvSpPr>
        <p:spPr>
          <a:xfrm>
            <a:off x="6781800" y="6324600"/>
            <a:ext cx="1905000" cy="457200"/>
          </a:xfrm>
        </p:spPr>
        <p:txBody>
          <a:bodyPr/>
          <a:lstStyle>
            <a:lvl1pPr>
              <a:defRPr/>
            </a:lvl1pPr>
          </a:lstStyle>
          <a:p>
            <a:fld id="{60077137-C54D-4987-B8A2-DE27A9618AF5}"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32375659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9"/>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4C053FF4-8D6B-4F89-BE4C-4D103CB677A2}" type="datetimeFigureOut">
              <a:rPr lang="ru-RU">
                <a:solidFill>
                  <a:prstClr val="black">
                    <a:tint val="75000"/>
                  </a:prstClr>
                </a:solidFill>
              </a:rPr>
              <a:pPr>
                <a:defRPr/>
              </a:pPr>
              <a:t>18.03.2020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0A57BE8B-5F3B-4151-A5DB-2FF5E7175218}"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7064526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425BB6B2-6F4D-407D-9E11-5EEF5B78F490}" type="datetimeFigureOut">
              <a:rPr lang="ru-RU">
                <a:solidFill>
                  <a:prstClr val="black">
                    <a:tint val="75000"/>
                  </a:prstClr>
                </a:solidFill>
              </a:rPr>
              <a:pPr>
                <a:defRPr/>
              </a:pPr>
              <a:t>18.03.2020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83A0AF57-4EE8-419B-AD6A-B004D71D8496}"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7119988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4"/>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A2A5A07C-6992-469C-A5D8-E02344D2BFDC}" type="datetimeFigureOut">
              <a:rPr lang="ru-RU">
                <a:solidFill>
                  <a:prstClr val="black">
                    <a:tint val="75000"/>
                  </a:prstClr>
                </a:solidFill>
              </a:rPr>
              <a:pPr>
                <a:defRPr/>
              </a:pPr>
              <a:t>18.03.2020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7B89B359-2E1E-46EC-89F8-B60CE292B6EE}"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911770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6B67CC96-B2B5-49CC-96B2-51762B5FD938}" type="datetimeFigureOut">
              <a:rPr lang="ru-RU">
                <a:solidFill>
                  <a:prstClr val="black">
                    <a:tint val="75000"/>
                  </a:prstClr>
                </a:solidFill>
              </a:rPr>
              <a:pPr>
                <a:defRPr/>
              </a:pPr>
              <a:t>18.03.2020</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C7AD3866-A1AC-45BD-AED9-F408047DFF4B}"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307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8D328152-E714-4E91-8F1D-62137C37BBB5}" type="datetimeFigureOut">
              <a:rPr lang="ru-RU">
                <a:solidFill>
                  <a:prstClr val="black">
                    <a:tint val="75000"/>
                  </a:prstClr>
                </a:solidFill>
              </a:rPr>
              <a:pPr>
                <a:defRPr/>
              </a:pPr>
              <a:t>18.03.2020</a:t>
            </a:fld>
            <a:endParaRPr lang="ru-RU">
              <a:solidFill>
                <a:prstClr val="black">
                  <a:tint val="75000"/>
                </a:prstClr>
              </a:solidFill>
            </a:endParaRPr>
          </a:p>
        </p:txBody>
      </p:sp>
      <p:sp>
        <p:nvSpPr>
          <p:cNvPr id="8"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9" name="Номер слайда 5"/>
          <p:cNvSpPr>
            <a:spLocks noGrp="1"/>
          </p:cNvSpPr>
          <p:nvPr>
            <p:ph type="sldNum" sz="quarter" idx="12"/>
          </p:nvPr>
        </p:nvSpPr>
        <p:spPr/>
        <p:txBody>
          <a:bodyPr/>
          <a:lstStyle>
            <a:lvl1pPr>
              <a:defRPr/>
            </a:lvl1pPr>
          </a:lstStyle>
          <a:p>
            <a:pPr>
              <a:defRPr/>
            </a:pPr>
            <a:fld id="{3AD975B8-0707-483B-AD64-389B4E281754}"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6181032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8436373C-D898-4B42-BC0A-E69A2E443B79}" type="datetimeFigureOut">
              <a:rPr lang="ru-RU">
                <a:solidFill>
                  <a:prstClr val="black">
                    <a:tint val="75000"/>
                  </a:prstClr>
                </a:solidFill>
              </a:rPr>
              <a:pPr>
                <a:defRPr/>
              </a:pPr>
              <a:t>18.03.2020</a:t>
            </a:fld>
            <a:endParaRPr lang="ru-RU">
              <a:solidFill>
                <a:prstClr val="black">
                  <a:tint val="75000"/>
                </a:prstClr>
              </a:solidFill>
            </a:endParaRPr>
          </a:p>
        </p:txBody>
      </p:sp>
      <p:sp>
        <p:nvSpPr>
          <p:cNvPr id="4"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5" name="Номер слайда 5"/>
          <p:cNvSpPr>
            <a:spLocks noGrp="1"/>
          </p:cNvSpPr>
          <p:nvPr>
            <p:ph type="sldNum" sz="quarter" idx="12"/>
          </p:nvPr>
        </p:nvSpPr>
        <p:spPr/>
        <p:txBody>
          <a:bodyPr/>
          <a:lstStyle>
            <a:lvl1pPr>
              <a:defRPr/>
            </a:lvl1pPr>
          </a:lstStyle>
          <a:p>
            <a:pPr>
              <a:defRPr/>
            </a:pPr>
            <a:fld id="{EDBB8564-749E-470E-B180-DAADA12B4BC4}"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0369615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CF899FCB-DC1C-4305-BD4B-89DDDB1F28E6}" type="datetimeFigureOut">
              <a:rPr lang="ru-RU">
                <a:solidFill>
                  <a:prstClr val="black">
                    <a:tint val="75000"/>
                  </a:prstClr>
                </a:solidFill>
              </a:rPr>
              <a:pPr>
                <a:defRPr/>
              </a:pPr>
              <a:t>18.03.2020</a:t>
            </a:fld>
            <a:endParaRPr lang="ru-RU">
              <a:solidFill>
                <a:prstClr val="black">
                  <a:tint val="75000"/>
                </a:prstClr>
              </a:solidFill>
            </a:endParaRPr>
          </a:p>
        </p:txBody>
      </p:sp>
      <p:sp>
        <p:nvSpPr>
          <p:cNvPr id="3"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4" name="Номер слайда 5"/>
          <p:cNvSpPr>
            <a:spLocks noGrp="1"/>
          </p:cNvSpPr>
          <p:nvPr>
            <p:ph type="sldNum" sz="quarter" idx="12"/>
          </p:nvPr>
        </p:nvSpPr>
        <p:spPr/>
        <p:txBody>
          <a:bodyPr/>
          <a:lstStyle>
            <a:lvl1pPr>
              <a:defRPr/>
            </a:lvl1pPr>
          </a:lstStyle>
          <a:p>
            <a:pPr>
              <a:defRPr/>
            </a:pPr>
            <a:fld id="{94BF74C2-AEBF-4BCA-A8CF-55E4D54FBBA1}"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3791939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idx="1"/>
          </p:nvPr>
        </p:nvSpPr>
        <p:spPr/>
        <p:txBody>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lvl1pPr>
              <a:defRPr/>
            </a:lvl1pPr>
          </a:lstStyle>
          <a:p>
            <a:pPr>
              <a:defRPr/>
            </a:pPr>
            <a:fld id="{4333E71D-737D-4873-B54B-826AFDAE271A}" type="datetimeFigureOut">
              <a:rPr lang="ru-RU">
                <a:solidFill>
                  <a:srgbClr val="FF9000"/>
                </a:solidFill>
              </a:rPr>
              <a:pPr>
                <a:defRPr/>
              </a:pPr>
              <a:t>18.03.2020</a:t>
            </a:fld>
            <a:endParaRPr lang="ru-RU">
              <a:solidFill>
                <a:srgbClr val="FF9000"/>
              </a:solidFill>
            </a:endParaRPr>
          </a:p>
        </p:txBody>
      </p:sp>
      <p:sp>
        <p:nvSpPr>
          <p:cNvPr id="5" name="Footer Placeholder 4"/>
          <p:cNvSpPr>
            <a:spLocks noGrp="1"/>
          </p:cNvSpPr>
          <p:nvPr>
            <p:ph type="ftr" sz="quarter" idx="11"/>
          </p:nvPr>
        </p:nvSpPr>
        <p:spPr/>
        <p:txBody>
          <a:bodyPr/>
          <a:lstStyle>
            <a:lvl1pPr>
              <a:defRPr/>
            </a:lvl1pPr>
          </a:lstStyle>
          <a:p>
            <a:pPr>
              <a:defRPr/>
            </a:pPr>
            <a:endParaRPr lang="ru-RU">
              <a:solidFill>
                <a:srgbClr val="FF9000"/>
              </a:solidFill>
            </a:endParaRPr>
          </a:p>
        </p:txBody>
      </p:sp>
      <p:sp>
        <p:nvSpPr>
          <p:cNvPr id="6" name="Slide Number Placeholder 5"/>
          <p:cNvSpPr>
            <a:spLocks noGrp="1"/>
          </p:cNvSpPr>
          <p:nvPr>
            <p:ph type="sldNum" sz="quarter" idx="12"/>
          </p:nvPr>
        </p:nvSpPr>
        <p:spPr/>
        <p:txBody>
          <a:bodyPr/>
          <a:lstStyle>
            <a:lvl1pPr>
              <a:defRPr/>
            </a:lvl1pPr>
          </a:lstStyle>
          <a:p>
            <a:pPr>
              <a:defRPr/>
            </a:pPr>
            <a:fld id="{6A1D2D28-C00E-45F4-B64F-1B5C1CDACBB1}" type="slidenum">
              <a:rPr lang="ru-RU">
                <a:solidFill>
                  <a:srgbClr val="FF9000"/>
                </a:solidFill>
              </a:rPr>
              <a:pPr>
                <a:defRPr/>
              </a:pPr>
              <a:t>‹#›</a:t>
            </a:fld>
            <a:endParaRPr lang="ru-RU">
              <a:solidFill>
                <a:srgbClr val="FF9000"/>
              </a:solidFill>
            </a:endParaRPr>
          </a:p>
        </p:txBody>
      </p:sp>
    </p:spTree>
    <p:extLst>
      <p:ext uri="{BB962C8B-B14F-4D97-AF65-F5344CB8AC3E}">
        <p14:creationId xmlns:p14="http://schemas.microsoft.com/office/powerpoint/2010/main" val="32856374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2"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2B1E58BD-848C-4DAA-9C63-C0262471E596}" type="datetimeFigureOut">
              <a:rPr lang="ru-RU">
                <a:solidFill>
                  <a:prstClr val="black">
                    <a:tint val="75000"/>
                  </a:prstClr>
                </a:solidFill>
              </a:rPr>
              <a:pPr>
                <a:defRPr/>
              </a:pPr>
              <a:t>18.03.2020</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8B60E19E-12D5-425B-A673-A4D0246C216F}"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359360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66391D9E-01DA-4B16-B6F4-7C5DCF297C11}" type="datetimeFigureOut">
              <a:rPr lang="ru-RU">
                <a:solidFill>
                  <a:prstClr val="black">
                    <a:tint val="75000"/>
                  </a:prstClr>
                </a:solidFill>
              </a:rPr>
              <a:pPr>
                <a:defRPr/>
              </a:pPr>
              <a:t>18.03.2020</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9FF2060D-174F-412A-8D5F-F588F2636FBF}"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4033167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1F5F1BD9-F9CA-40DD-83BE-249039D62901}" type="datetimeFigureOut">
              <a:rPr lang="ru-RU">
                <a:solidFill>
                  <a:prstClr val="black">
                    <a:tint val="75000"/>
                  </a:prstClr>
                </a:solidFill>
              </a:rPr>
              <a:pPr>
                <a:defRPr/>
              </a:pPr>
              <a:t>18.03.2020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86A60D3C-D634-4709-81CE-86B1C08A2CEB}"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8517014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9"/>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9"/>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1774BE07-ABD4-4C61-BEB0-3A97993B9798}" type="datetimeFigureOut">
              <a:rPr lang="ru-RU">
                <a:solidFill>
                  <a:prstClr val="black">
                    <a:tint val="75000"/>
                  </a:prstClr>
                </a:solidFill>
              </a:rPr>
              <a:pPr>
                <a:defRPr/>
              </a:pPr>
              <a:t>18.03.2020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97C7B51B-36E6-41B9-908A-55A0E7EA3FBD}"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516573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8" name="Rectangle 7"/>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 name="Title 1"/>
          <p:cNvSpPr>
            <a:spLocks noGrp="1"/>
          </p:cNvSpPr>
          <p:nvPr>
            <p:ph type="ctrTitle"/>
          </p:nvPr>
        </p:nvSpPr>
        <p:spPr>
          <a:xfrm>
            <a:off x="762000" y="3200400"/>
            <a:ext cx="7543800" cy="1524000"/>
          </a:xfrm>
        </p:spPr>
        <p:txBody>
          <a:bodyPr>
            <a:noAutofit/>
          </a:bodyPr>
          <a:lstStyle>
            <a:lvl1pPr>
              <a:defRPr sz="8000"/>
            </a:lvl1pPr>
          </a:lstStyle>
          <a:p>
            <a:r>
              <a:rPr lang="ru-RU" smtClean="0"/>
              <a:t>Образец заголовка</a:t>
            </a:r>
            <a:endParaRPr lang="en-US" dirty="0"/>
          </a:p>
        </p:txBody>
      </p:sp>
      <p:sp>
        <p:nvSpPr>
          <p:cNvPr id="3" name="Subtitle 2"/>
          <p:cNvSpPr>
            <a:spLocks noGrp="1"/>
          </p:cNvSpPr>
          <p:nvPr>
            <p:ph type="subTitle" idx="1"/>
          </p:nvPr>
        </p:nvSpPr>
        <p:spPr>
          <a:xfrm>
            <a:off x="762000" y="4724400"/>
            <a:ext cx="6858000" cy="990600"/>
          </a:xfrm>
        </p:spPr>
        <p:txBody>
          <a:bodyPr anchor="t" anchorCtr="0">
            <a:normAutofit/>
          </a:bodyPr>
          <a:lstStyle>
            <a:lvl1pPr marL="0" indent="0" algn="l">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solidFill>
                  <a:srgbClr val="575F6D">
                    <a:lumMod val="90000"/>
                    <a:lumOff val="10000"/>
                  </a:srgbClr>
                </a:solidFill>
              </a:rPr>
              <a:pPr/>
              <a:t>18.03.2020</a:t>
            </a:fld>
            <a:endParaRPr lang="ru-RU">
              <a:solidFill>
                <a:srgbClr val="575F6D">
                  <a:lumMod val="90000"/>
                  <a:lumOff val="10000"/>
                </a:srgbClr>
              </a:solidFill>
            </a:endParaRPr>
          </a:p>
        </p:txBody>
      </p:sp>
      <p:sp>
        <p:nvSpPr>
          <p:cNvPr id="5" name="Footer Placeholder 4"/>
          <p:cNvSpPr>
            <a:spLocks noGrp="1"/>
          </p:cNvSpPr>
          <p:nvPr>
            <p:ph type="ftr" sz="quarter" idx="11"/>
          </p:nvPr>
        </p:nvSpPr>
        <p:spPr/>
        <p:txBody>
          <a:bodyPr/>
          <a:lstStyle/>
          <a:p>
            <a:endParaRPr lang="ru-RU">
              <a:solidFill>
                <a:srgbClr val="575F6D">
                  <a:lumMod val="90000"/>
                  <a:lumOff val="10000"/>
                </a:srgb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85000"/>
                    <a:lumOff val="15000"/>
                  </a:prstClr>
                </a:solidFill>
              </a:rPr>
              <a:pPr/>
              <a:t>‹#›</a:t>
            </a:fld>
            <a:endParaRPr lang="ru-RU">
              <a:solidFill>
                <a:prstClr val="black">
                  <a:lumMod val="85000"/>
                  <a:lumOff val="15000"/>
                </a:prstClr>
              </a:solidFill>
            </a:endParaRPr>
          </a:p>
        </p:txBody>
      </p:sp>
      <p:sp>
        <p:nvSpPr>
          <p:cNvPr id="7" name="Rectangle 6"/>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35948566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solidFill>
                  <a:srgbClr val="575F6D">
                    <a:lumMod val="90000"/>
                    <a:lumOff val="10000"/>
                  </a:srgbClr>
                </a:solidFill>
              </a:rPr>
              <a:pPr/>
              <a:t>18.03.2020</a:t>
            </a:fld>
            <a:endParaRPr lang="ru-RU">
              <a:solidFill>
                <a:srgbClr val="575F6D">
                  <a:lumMod val="90000"/>
                  <a:lumOff val="10000"/>
                </a:srgbClr>
              </a:solidFill>
            </a:endParaRPr>
          </a:p>
        </p:txBody>
      </p:sp>
      <p:sp>
        <p:nvSpPr>
          <p:cNvPr id="5" name="Footer Placeholder 4"/>
          <p:cNvSpPr>
            <a:spLocks noGrp="1"/>
          </p:cNvSpPr>
          <p:nvPr>
            <p:ph type="ftr" sz="quarter" idx="11"/>
          </p:nvPr>
        </p:nvSpPr>
        <p:spPr/>
        <p:txBody>
          <a:bodyPr/>
          <a:lstStyle/>
          <a:p>
            <a:endParaRPr lang="ru-RU">
              <a:solidFill>
                <a:srgbClr val="575F6D">
                  <a:lumMod val="90000"/>
                  <a:lumOff val="10000"/>
                </a:srgb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85000"/>
                    <a:lumOff val="15000"/>
                  </a:prstClr>
                </a:solidFill>
              </a:rPr>
              <a:pPr/>
              <a:t>‹#›</a:t>
            </a:fld>
            <a:endParaRPr lang="ru-RU">
              <a:solidFill>
                <a:prstClr val="black">
                  <a:lumMod val="85000"/>
                  <a:lumOff val="15000"/>
                </a:prstClr>
              </a:solidFill>
            </a:endParaRPr>
          </a:p>
        </p:txBody>
      </p:sp>
    </p:spTree>
    <p:extLst>
      <p:ext uri="{BB962C8B-B14F-4D97-AF65-F5344CB8AC3E}">
        <p14:creationId xmlns:p14="http://schemas.microsoft.com/office/powerpoint/2010/main" val="33851367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 name="Title 1"/>
          <p:cNvSpPr>
            <a:spLocks noGrp="1"/>
          </p:cNvSpPr>
          <p:nvPr>
            <p:ph type="title"/>
          </p:nvPr>
        </p:nvSpPr>
        <p:spPr>
          <a:xfrm>
            <a:off x="762000" y="3276600"/>
            <a:ext cx="7543800" cy="1676400"/>
          </a:xfrm>
        </p:spPr>
        <p:txBody>
          <a:bodyPr anchor="b" anchorCtr="0"/>
          <a:lstStyle>
            <a:lvl1pPr algn="l">
              <a:defRPr sz="5400" b="0" cap="all"/>
            </a:lvl1pPr>
          </a:lstStyle>
          <a:p>
            <a:r>
              <a:rPr lang="ru-RU" smtClean="0"/>
              <a:t>Образец заголовка</a:t>
            </a:r>
            <a:endParaRPr lang="en-US" dirty="0"/>
          </a:p>
        </p:txBody>
      </p:sp>
      <p:sp>
        <p:nvSpPr>
          <p:cNvPr id="3" name="Text Placeholder 2"/>
          <p:cNvSpPr>
            <a:spLocks noGrp="1"/>
          </p:cNvSpPr>
          <p:nvPr>
            <p:ph type="body" idx="1"/>
          </p:nvPr>
        </p:nvSpPr>
        <p:spPr>
          <a:xfrm>
            <a:off x="762000" y="4953000"/>
            <a:ext cx="6858000" cy="914400"/>
          </a:xfrm>
        </p:spPr>
        <p:txBody>
          <a:bodyPr anchor="t" anchorCtr="0">
            <a:normAutofit/>
          </a:bodyPr>
          <a:lstStyle>
            <a:lvl1pPr marL="0" indent="0">
              <a:buNone/>
              <a:defRPr sz="2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solidFill>
                  <a:srgbClr val="575F6D">
                    <a:lumMod val="90000"/>
                    <a:lumOff val="10000"/>
                  </a:srgbClr>
                </a:solidFill>
              </a:rPr>
              <a:pPr/>
              <a:t>18.03.2020</a:t>
            </a:fld>
            <a:endParaRPr lang="ru-RU">
              <a:solidFill>
                <a:srgbClr val="575F6D">
                  <a:lumMod val="90000"/>
                  <a:lumOff val="10000"/>
                </a:srgbClr>
              </a:solidFill>
            </a:endParaRPr>
          </a:p>
        </p:txBody>
      </p:sp>
      <p:sp>
        <p:nvSpPr>
          <p:cNvPr id="5" name="Footer Placeholder 4"/>
          <p:cNvSpPr>
            <a:spLocks noGrp="1"/>
          </p:cNvSpPr>
          <p:nvPr>
            <p:ph type="ftr" sz="quarter" idx="11"/>
          </p:nvPr>
        </p:nvSpPr>
        <p:spPr/>
        <p:txBody>
          <a:bodyPr/>
          <a:lstStyle/>
          <a:p>
            <a:endParaRPr lang="ru-RU">
              <a:solidFill>
                <a:srgbClr val="575F6D">
                  <a:lumMod val="90000"/>
                  <a:lumOff val="10000"/>
                </a:srgb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85000"/>
                    <a:lumOff val="15000"/>
                  </a:prstClr>
                </a:solidFill>
              </a:rPr>
              <a:pPr/>
              <a:t>‹#›</a:t>
            </a:fld>
            <a:endParaRPr lang="ru-RU">
              <a:solidFill>
                <a:prstClr val="black">
                  <a:lumMod val="85000"/>
                  <a:lumOff val="15000"/>
                </a:prstClr>
              </a:solidFill>
            </a:endParaRPr>
          </a:p>
        </p:txBody>
      </p:sp>
      <p:sp>
        <p:nvSpPr>
          <p:cNvPr id="8" name="Rectangle 7"/>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6258711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sz="half" idx="1"/>
          </p:nvPr>
        </p:nvSpPr>
        <p:spPr>
          <a:xfrm>
            <a:off x="7620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46482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Date Placeholder 4"/>
          <p:cNvSpPr>
            <a:spLocks noGrp="1"/>
          </p:cNvSpPr>
          <p:nvPr>
            <p:ph type="dt" sz="half" idx="10"/>
          </p:nvPr>
        </p:nvSpPr>
        <p:spPr/>
        <p:txBody>
          <a:bodyPr/>
          <a:lstStyle/>
          <a:p>
            <a:fld id="{B4C71EC6-210F-42DE-9C53-41977AD35B3D}" type="datetimeFigureOut">
              <a:rPr lang="ru-RU" smtClean="0">
                <a:solidFill>
                  <a:srgbClr val="575F6D">
                    <a:lumMod val="90000"/>
                    <a:lumOff val="10000"/>
                  </a:srgbClr>
                </a:solidFill>
              </a:rPr>
              <a:pPr/>
              <a:t>18.03.2020</a:t>
            </a:fld>
            <a:endParaRPr lang="ru-RU">
              <a:solidFill>
                <a:srgbClr val="575F6D">
                  <a:lumMod val="90000"/>
                  <a:lumOff val="10000"/>
                </a:srgbClr>
              </a:solidFill>
            </a:endParaRPr>
          </a:p>
        </p:txBody>
      </p:sp>
      <p:sp>
        <p:nvSpPr>
          <p:cNvPr id="6" name="Footer Placeholder 5"/>
          <p:cNvSpPr>
            <a:spLocks noGrp="1"/>
          </p:cNvSpPr>
          <p:nvPr>
            <p:ph type="ftr" sz="quarter" idx="11"/>
          </p:nvPr>
        </p:nvSpPr>
        <p:spPr/>
        <p:txBody>
          <a:bodyPr/>
          <a:lstStyle/>
          <a:p>
            <a:endParaRPr lang="ru-RU">
              <a:solidFill>
                <a:srgbClr val="575F6D">
                  <a:lumMod val="90000"/>
                  <a:lumOff val="10000"/>
                </a:srgb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prstClr val="black">
                    <a:lumMod val="85000"/>
                    <a:lumOff val="15000"/>
                  </a:prstClr>
                </a:solidFill>
              </a:rPr>
              <a:pPr/>
              <a:t>‹#›</a:t>
            </a:fld>
            <a:endParaRPr lang="ru-RU">
              <a:solidFill>
                <a:prstClr val="black">
                  <a:lumMod val="85000"/>
                  <a:lumOff val="15000"/>
                </a:prstClr>
              </a:solidFill>
            </a:endParaRPr>
          </a:p>
        </p:txBody>
      </p:sp>
    </p:spTree>
    <p:extLst>
      <p:ext uri="{BB962C8B-B14F-4D97-AF65-F5344CB8AC3E}">
        <p14:creationId xmlns:p14="http://schemas.microsoft.com/office/powerpoint/2010/main" val="4688647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7589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7589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51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451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Date Placeholder 6"/>
          <p:cNvSpPr>
            <a:spLocks noGrp="1"/>
          </p:cNvSpPr>
          <p:nvPr>
            <p:ph type="dt" sz="half" idx="10"/>
          </p:nvPr>
        </p:nvSpPr>
        <p:spPr/>
        <p:txBody>
          <a:bodyPr/>
          <a:lstStyle/>
          <a:p>
            <a:fld id="{B4C71EC6-210F-42DE-9C53-41977AD35B3D}" type="datetimeFigureOut">
              <a:rPr lang="ru-RU" smtClean="0">
                <a:solidFill>
                  <a:srgbClr val="575F6D">
                    <a:lumMod val="90000"/>
                    <a:lumOff val="10000"/>
                  </a:srgbClr>
                </a:solidFill>
              </a:rPr>
              <a:pPr/>
              <a:t>18.03.2020</a:t>
            </a:fld>
            <a:endParaRPr lang="ru-RU">
              <a:solidFill>
                <a:srgbClr val="575F6D">
                  <a:lumMod val="90000"/>
                  <a:lumOff val="10000"/>
                </a:srgbClr>
              </a:solidFill>
            </a:endParaRPr>
          </a:p>
        </p:txBody>
      </p:sp>
      <p:sp>
        <p:nvSpPr>
          <p:cNvPr id="8" name="Footer Placeholder 7"/>
          <p:cNvSpPr>
            <a:spLocks noGrp="1"/>
          </p:cNvSpPr>
          <p:nvPr>
            <p:ph type="ftr" sz="quarter" idx="11"/>
          </p:nvPr>
        </p:nvSpPr>
        <p:spPr/>
        <p:txBody>
          <a:bodyPr/>
          <a:lstStyle/>
          <a:p>
            <a:endParaRPr lang="ru-RU">
              <a:solidFill>
                <a:srgbClr val="575F6D">
                  <a:lumMod val="90000"/>
                  <a:lumOff val="10000"/>
                </a:srgbClr>
              </a:solidFill>
            </a:endParaRPr>
          </a:p>
        </p:txBody>
      </p:sp>
      <p:sp>
        <p:nvSpPr>
          <p:cNvPr id="9" name="Slide Number Placeholder 8"/>
          <p:cNvSpPr>
            <a:spLocks noGrp="1"/>
          </p:cNvSpPr>
          <p:nvPr>
            <p:ph type="sldNum" sz="quarter" idx="12"/>
          </p:nvPr>
        </p:nvSpPr>
        <p:spPr/>
        <p:txBody>
          <a:bodyPr/>
          <a:lstStyle/>
          <a:p>
            <a:fld id="{B19B0651-EE4F-4900-A07F-96A6BFA9D0F0}" type="slidenum">
              <a:rPr lang="ru-RU" smtClean="0">
                <a:solidFill>
                  <a:prstClr val="black">
                    <a:lumMod val="85000"/>
                    <a:lumOff val="15000"/>
                  </a:prstClr>
                </a:solidFill>
              </a:rPr>
              <a:pPr/>
              <a:t>‹#›</a:t>
            </a:fld>
            <a:endParaRPr lang="ru-RU">
              <a:solidFill>
                <a:prstClr val="black">
                  <a:lumMod val="85000"/>
                  <a:lumOff val="15000"/>
                </a:prstClr>
              </a:solidFill>
            </a:endParaRPr>
          </a:p>
        </p:txBody>
      </p:sp>
      <p:cxnSp>
        <p:nvCxnSpPr>
          <p:cNvPr id="11" name="Straight Connector 10"/>
          <p:cNvCxnSpPr/>
          <p:nvPr/>
        </p:nvCxnSpPr>
        <p:spPr>
          <a:xfrm>
            <a:off x="7589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6451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03972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B4C71EC6-210F-42DE-9C53-41977AD35B3D}" type="datetimeFigureOut">
              <a:rPr lang="ru-RU" smtClean="0">
                <a:solidFill>
                  <a:srgbClr val="575F6D">
                    <a:lumMod val="90000"/>
                    <a:lumOff val="10000"/>
                  </a:srgbClr>
                </a:solidFill>
              </a:rPr>
              <a:pPr/>
              <a:t>18.03.2020</a:t>
            </a:fld>
            <a:endParaRPr lang="ru-RU">
              <a:solidFill>
                <a:srgbClr val="575F6D">
                  <a:lumMod val="90000"/>
                  <a:lumOff val="10000"/>
                </a:srgbClr>
              </a:solidFill>
            </a:endParaRPr>
          </a:p>
        </p:txBody>
      </p:sp>
      <p:sp>
        <p:nvSpPr>
          <p:cNvPr id="4" name="Footer Placeholder 3"/>
          <p:cNvSpPr>
            <a:spLocks noGrp="1"/>
          </p:cNvSpPr>
          <p:nvPr>
            <p:ph type="ftr" sz="quarter" idx="11"/>
          </p:nvPr>
        </p:nvSpPr>
        <p:spPr/>
        <p:txBody>
          <a:bodyPr/>
          <a:lstStyle/>
          <a:p>
            <a:endParaRPr lang="ru-RU">
              <a:solidFill>
                <a:srgbClr val="575F6D">
                  <a:lumMod val="90000"/>
                  <a:lumOff val="10000"/>
                </a:srgbClr>
              </a:solidFill>
            </a:endParaRPr>
          </a:p>
        </p:txBody>
      </p:sp>
      <p:sp>
        <p:nvSpPr>
          <p:cNvPr id="5" name="Slide Number Placeholder 4"/>
          <p:cNvSpPr>
            <a:spLocks noGrp="1"/>
          </p:cNvSpPr>
          <p:nvPr>
            <p:ph type="sldNum" sz="quarter" idx="12"/>
          </p:nvPr>
        </p:nvSpPr>
        <p:spPr/>
        <p:txBody>
          <a:bodyPr/>
          <a:lstStyle/>
          <a:p>
            <a:fld id="{B19B0651-EE4F-4900-A07F-96A6BFA9D0F0}" type="slidenum">
              <a:rPr lang="ru-RU" smtClean="0">
                <a:solidFill>
                  <a:prstClr val="black">
                    <a:lumMod val="85000"/>
                    <a:lumOff val="15000"/>
                  </a:prstClr>
                </a:solidFill>
              </a:rPr>
              <a:pPr/>
              <a:t>‹#›</a:t>
            </a:fld>
            <a:endParaRPr lang="ru-RU">
              <a:solidFill>
                <a:prstClr val="black">
                  <a:lumMod val="85000"/>
                  <a:lumOff val="15000"/>
                </a:prstClr>
              </a:solidFill>
            </a:endParaRPr>
          </a:p>
        </p:txBody>
      </p:sp>
    </p:spTree>
    <p:extLst>
      <p:ext uri="{BB962C8B-B14F-4D97-AF65-F5344CB8AC3E}">
        <p14:creationId xmlns:p14="http://schemas.microsoft.com/office/powerpoint/2010/main" val="21567290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009444" y="3308581"/>
            <a:ext cx="7117178" cy="1468800"/>
          </a:xfrm>
        </p:spPr>
        <p:txBody>
          <a:bodyPr anchor="b"/>
          <a:lstStyle>
            <a:lvl1pPr algn="r">
              <a:defRPr sz="3200" b="0" cap="none"/>
            </a:lvl1pPr>
          </a:lstStyle>
          <a:p>
            <a:r>
              <a:rPr lang="ru-RU" smtClean="0"/>
              <a:t>Образец заголовка</a:t>
            </a:r>
            <a:endParaRPr lang="en-US"/>
          </a:p>
        </p:txBody>
      </p:sp>
      <p:sp>
        <p:nvSpPr>
          <p:cNvPr id="3" name="Text Placeholder 2"/>
          <p:cNvSpPr>
            <a:spLocks noGrp="1"/>
          </p:cNvSpPr>
          <p:nvPr>
            <p:ph type="body" idx="1"/>
          </p:nvPr>
        </p:nvSpPr>
        <p:spPr>
          <a:xfrm>
            <a:off x="1009444" y="4777381"/>
            <a:ext cx="7117178" cy="860400"/>
          </a:xfrm>
        </p:spPr>
        <p:txBody>
          <a:bodyPr anchor="t">
            <a:normAutofit/>
          </a:bodyPr>
          <a:lstStyle>
            <a:lvl1pPr marL="0" indent="0" algn="r">
              <a:buNone/>
              <a:defRPr sz="1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lvl1pPr>
              <a:defRPr/>
            </a:lvl1pPr>
          </a:lstStyle>
          <a:p>
            <a:pPr>
              <a:defRPr/>
            </a:pPr>
            <a:fld id="{05738114-7161-44AA-9C40-5DD5DFEC60B2}" type="datetimeFigureOut">
              <a:rPr lang="ru-RU">
                <a:solidFill>
                  <a:srgbClr val="FF9000"/>
                </a:solidFill>
              </a:rPr>
              <a:pPr>
                <a:defRPr/>
              </a:pPr>
              <a:t>18.03.2020</a:t>
            </a:fld>
            <a:endParaRPr lang="ru-RU">
              <a:solidFill>
                <a:srgbClr val="FF9000"/>
              </a:solidFill>
            </a:endParaRPr>
          </a:p>
        </p:txBody>
      </p:sp>
      <p:sp>
        <p:nvSpPr>
          <p:cNvPr id="5" name="Footer Placeholder 4"/>
          <p:cNvSpPr>
            <a:spLocks noGrp="1"/>
          </p:cNvSpPr>
          <p:nvPr>
            <p:ph type="ftr" sz="quarter" idx="11"/>
          </p:nvPr>
        </p:nvSpPr>
        <p:spPr/>
        <p:txBody>
          <a:bodyPr/>
          <a:lstStyle>
            <a:lvl1pPr>
              <a:defRPr/>
            </a:lvl1pPr>
          </a:lstStyle>
          <a:p>
            <a:pPr>
              <a:defRPr/>
            </a:pPr>
            <a:endParaRPr lang="ru-RU">
              <a:solidFill>
                <a:srgbClr val="FF9000"/>
              </a:solidFill>
            </a:endParaRPr>
          </a:p>
        </p:txBody>
      </p:sp>
      <p:sp>
        <p:nvSpPr>
          <p:cNvPr id="6" name="Slide Number Placeholder 5"/>
          <p:cNvSpPr>
            <a:spLocks noGrp="1"/>
          </p:cNvSpPr>
          <p:nvPr>
            <p:ph type="sldNum" sz="quarter" idx="12"/>
          </p:nvPr>
        </p:nvSpPr>
        <p:spPr/>
        <p:txBody>
          <a:bodyPr/>
          <a:lstStyle>
            <a:lvl1pPr>
              <a:defRPr/>
            </a:lvl1pPr>
          </a:lstStyle>
          <a:p>
            <a:pPr>
              <a:defRPr/>
            </a:pPr>
            <a:fld id="{E9E3E9E1-C004-429E-89BC-1429DD7ECCF8}" type="slidenum">
              <a:rPr lang="ru-RU">
                <a:solidFill>
                  <a:srgbClr val="FF9000"/>
                </a:solidFill>
              </a:rPr>
              <a:pPr>
                <a:defRPr/>
              </a:pPr>
              <a:t>‹#›</a:t>
            </a:fld>
            <a:endParaRPr lang="ru-RU">
              <a:solidFill>
                <a:srgbClr val="FF9000"/>
              </a:solidFill>
            </a:endParaRPr>
          </a:p>
        </p:txBody>
      </p:sp>
    </p:spTree>
    <p:extLst>
      <p:ext uri="{BB962C8B-B14F-4D97-AF65-F5344CB8AC3E}">
        <p14:creationId xmlns:p14="http://schemas.microsoft.com/office/powerpoint/2010/main" val="3516974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solidFill>
                  <a:srgbClr val="575F6D">
                    <a:lumMod val="90000"/>
                    <a:lumOff val="10000"/>
                  </a:srgbClr>
                </a:solidFill>
              </a:rPr>
              <a:pPr/>
              <a:t>18.03.2020</a:t>
            </a:fld>
            <a:endParaRPr lang="ru-RU">
              <a:solidFill>
                <a:srgbClr val="575F6D">
                  <a:lumMod val="90000"/>
                  <a:lumOff val="10000"/>
                </a:srgbClr>
              </a:solidFill>
            </a:endParaRPr>
          </a:p>
        </p:txBody>
      </p:sp>
      <p:sp>
        <p:nvSpPr>
          <p:cNvPr id="3" name="Footer Placeholder 2"/>
          <p:cNvSpPr>
            <a:spLocks noGrp="1"/>
          </p:cNvSpPr>
          <p:nvPr>
            <p:ph type="ftr" sz="quarter" idx="11"/>
          </p:nvPr>
        </p:nvSpPr>
        <p:spPr/>
        <p:txBody>
          <a:bodyPr/>
          <a:lstStyle/>
          <a:p>
            <a:endParaRPr lang="ru-RU">
              <a:solidFill>
                <a:srgbClr val="575F6D">
                  <a:lumMod val="90000"/>
                  <a:lumOff val="10000"/>
                </a:srgbClr>
              </a:solidFill>
            </a:endParaRPr>
          </a:p>
        </p:txBody>
      </p:sp>
      <p:sp>
        <p:nvSpPr>
          <p:cNvPr id="4" name="Slide Number Placeholder 3"/>
          <p:cNvSpPr>
            <a:spLocks noGrp="1"/>
          </p:cNvSpPr>
          <p:nvPr>
            <p:ph type="sldNum" sz="quarter" idx="12"/>
          </p:nvPr>
        </p:nvSpPr>
        <p:spPr/>
        <p:txBody>
          <a:bodyPr/>
          <a:lstStyle/>
          <a:p>
            <a:fld id="{B19B0651-EE4F-4900-A07F-96A6BFA9D0F0}" type="slidenum">
              <a:rPr lang="ru-RU" smtClean="0">
                <a:solidFill>
                  <a:prstClr val="black">
                    <a:lumMod val="85000"/>
                    <a:lumOff val="15000"/>
                  </a:prstClr>
                </a:solidFill>
              </a:rPr>
              <a:pPr/>
              <a:t>‹#›</a:t>
            </a:fld>
            <a:endParaRPr lang="ru-RU">
              <a:solidFill>
                <a:prstClr val="black">
                  <a:lumMod val="85000"/>
                  <a:lumOff val="15000"/>
                </a:prstClr>
              </a:solidFill>
            </a:endParaRPr>
          </a:p>
        </p:txBody>
      </p:sp>
    </p:spTree>
    <p:extLst>
      <p:ext uri="{BB962C8B-B14F-4D97-AF65-F5344CB8AC3E}">
        <p14:creationId xmlns:p14="http://schemas.microsoft.com/office/powerpoint/2010/main" val="14757600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0"/>
            <a:ext cx="6784848" cy="1600200"/>
          </a:xfrm>
        </p:spPr>
        <p:txBody>
          <a:bodyPr anchor="b">
            <a:normAutofit/>
          </a:bodyPr>
          <a:lstStyle>
            <a:lvl1pPr algn="l">
              <a:defRPr sz="5400" b="0"/>
            </a:lvl1pPr>
          </a:lstStyle>
          <a:p>
            <a:r>
              <a:rPr lang="ru-RU" smtClean="0"/>
              <a:t>Образец заголовка</a:t>
            </a:r>
            <a:endParaRPr lang="en-US"/>
          </a:p>
        </p:txBody>
      </p:sp>
      <p:sp>
        <p:nvSpPr>
          <p:cNvPr id="3" name="Content Placeholder 2"/>
          <p:cNvSpPr>
            <a:spLocks noGrp="1"/>
          </p:cNvSpPr>
          <p:nvPr>
            <p:ph idx="1"/>
          </p:nvPr>
        </p:nvSpPr>
        <p:spPr>
          <a:xfrm>
            <a:off x="3710866" y="457200"/>
            <a:ext cx="4594934" cy="4114799"/>
          </a:xfrm>
        </p:spPr>
        <p:txBody>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762001" y="457200"/>
            <a:ext cx="2673657" cy="4114800"/>
          </a:xfrm>
        </p:spPr>
        <p:txBody>
          <a:bodyPr>
            <a:normAutofit/>
          </a:bodyPr>
          <a:lstStyle>
            <a:lvl1pPr marL="0" indent="0">
              <a:buNone/>
              <a:defRPr sz="21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solidFill>
                  <a:srgbClr val="575F6D">
                    <a:lumMod val="90000"/>
                    <a:lumOff val="10000"/>
                  </a:srgbClr>
                </a:solidFill>
              </a:rPr>
              <a:pPr/>
              <a:t>18.03.2020</a:t>
            </a:fld>
            <a:endParaRPr lang="ru-RU">
              <a:solidFill>
                <a:srgbClr val="575F6D">
                  <a:lumMod val="90000"/>
                  <a:lumOff val="10000"/>
                </a:srgbClr>
              </a:solidFill>
            </a:endParaRPr>
          </a:p>
        </p:txBody>
      </p:sp>
      <p:sp>
        <p:nvSpPr>
          <p:cNvPr id="6" name="Footer Placeholder 5"/>
          <p:cNvSpPr>
            <a:spLocks noGrp="1"/>
          </p:cNvSpPr>
          <p:nvPr>
            <p:ph type="ftr" sz="quarter" idx="11"/>
          </p:nvPr>
        </p:nvSpPr>
        <p:spPr/>
        <p:txBody>
          <a:bodyPr/>
          <a:lstStyle/>
          <a:p>
            <a:endParaRPr lang="ru-RU">
              <a:solidFill>
                <a:srgbClr val="575F6D">
                  <a:lumMod val="90000"/>
                  <a:lumOff val="10000"/>
                </a:srgb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prstClr val="black">
                    <a:lumMod val="85000"/>
                    <a:lumOff val="15000"/>
                  </a:prstClr>
                </a:solidFill>
              </a:rPr>
              <a:pPr/>
              <a:t>‹#›</a:t>
            </a:fld>
            <a:endParaRPr lang="ru-RU">
              <a:solidFill>
                <a:prstClr val="black">
                  <a:lumMod val="85000"/>
                  <a:lumOff val="15000"/>
                </a:prstClr>
              </a:solidFill>
            </a:endParaRPr>
          </a:p>
        </p:txBody>
      </p:sp>
      <p:cxnSp>
        <p:nvCxnSpPr>
          <p:cNvPr id="10" name="Straight Connector 9"/>
          <p:cNvCxnSpPr/>
          <p:nvPr/>
        </p:nvCxnSpPr>
        <p:spPr>
          <a:xfrm rot="5400000">
            <a:off x="1677194" y="2514600"/>
            <a:ext cx="3810000" cy="1588"/>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23877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758952" y="4572000"/>
            <a:ext cx="6784848" cy="1600200"/>
          </a:xfrm>
        </p:spPr>
        <p:txBody>
          <a:bodyPr anchor="b">
            <a:normAutofit/>
          </a:bodyPr>
          <a:lstStyle>
            <a:lvl1pPr algn="l">
              <a:defRPr sz="5400" b="0"/>
            </a:lvl1pPr>
          </a:lstStyle>
          <a:p>
            <a:r>
              <a:rPr lang="ru-RU" smtClean="0"/>
              <a:t>Образец заголовка</a:t>
            </a:r>
            <a:endParaRPr lang="en-US" dirty="0"/>
          </a:p>
        </p:txBody>
      </p:sp>
      <p:sp>
        <p:nvSpPr>
          <p:cNvPr id="3" name="Picture Placeholder 2"/>
          <p:cNvSpPr>
            <a:spLocks noGrp="1"/>
          </p:cNvSpPr>
          <p:nvPr>
            <p:ph type="pic" idx="1"/>
          </p:nvPr>
        </p:nvSpPr>
        <p:spPr>
          <a:xfrm>
            <a:off x="777240" y="457200"/>
            <a:ext cx="7543800" cy="2895600"/>
          </a:xfrm>
          <a:ln w="6350">
            <a:solidFill>
              <a:schemeClr val="tx2"/>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a:p>
        </p:txBody>
      </p:sp>
      <p:sp>
        <p:nvSpPr>
          <p:cNvPr id="4" name="Text Placeholder 3"/>
          <p:cNvSpPr>
            <a:spLocks noGrp="1"/>
          </p:cNvSpPr>
          <p:nvPr>
            <p:ph type="body" sz="half" idx="2"/>
          </p:nvPr>
        </p:nvSpPr>
        <p:spPr>
          <a:xfrm>
            <a:off x="850392" y="3505200"/>
            <a:ext cx="7391400" cy="804862"/>
          </a:xfrm>
        </p:spPr>
        <p:txBody>
          <a:bodyPr anchor="t" anchorCtr="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solidFill>
                  <a:srgbClr val="575F6D">
                    <a:lumMod val="90000"/>
                    <a:lumOff val="10000"/>
                  </a:srgbClr>
                </a:solidFill>
              </a:rPr>
              <a:pPr/>
              <a:t>18.03.2020</a:t>
            </a:fld>
            <a:endParaRPr lang="ru-RU">
              <a:solidFill>
                <a:srgbClr val="575F6D">
                  <a:lumMod val="90000"/>
                  <a:lumOff val="10000"/>
                </a:srgbClr>
              </a:solidFill>
            </a:endParaRPr>
          </a:p>
        </p:txBody>
      </p:sp>
      <p:sp>
        <p:nvSpPr>
          <p:cNvPr id="6" name="Footer Placeholder 5"/>
          <p:cNvSpPr>
            <a:spLocks noGrp="1"/>
          </p:cNvSpPr>
          <p:nvPr>
            <p:ph type="ftr" sz="quarter" idx="11"/>
          </p:nvPr>
        </p:nvSpPr>
        <p:spPr/>
        <p:txBody>
          <a:bodyPr/>
          <a:lstStyle/>
          <a:p>
            <a:endParaRPr lang="ru-RU">
              <a:solidFill>
                <a:srgbClr val="575F6D">
                  <a:lumMod val="90000"/>
                  <a:lumOff val="10000"/>
                </a:srgb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prstClr val="black">
                    <a:lumMod val="85000"/>
                    <a:lumOff val="15000"/>
                  </a:prstClr>
                </a:solidFill>
              </a:rPr>
              <a:pPr/>
              <a:t>‹#›</a:t>
            </a:fld>
            <a:endParaRPr lang="ru-RU">
              <a:solidFill>
                <a:prstClr val="black">
                  <a:lumMod val="85000"/>
                  <a:lumOff val="15000"/>
                </a:prstClr>
              </a:solidFill>
            </a:endParaRPr>
          </a:p>
        </p:txBody>
      </p:sp>
    </p:spTree>
    <p:extLst>
      <p:ext uri="{BB962C8B-B14F-4D97-AF65-F5344CB8AC3E}">
        <p14:creationId xmlns:p14="http://schemas.microsoft.com/office/powerpoint/2010/main" val="35066341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914400" y="685800"/>
            <a:ext cx="7239000" cy="3886200"/>
          </a:xfrm>
        </p:spPr>
        <p:txBody>
          <a:bodyPr vert="eaVert" anchor="t" anchorCtr="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solidFill>
                  <a:srgbClr val="575F6D">
                    <a:lumMod val="90000"/>
                    <a:lumOff val="10000"/>
                  </a:srgbClr>
                </a:solidFill>
              </a:rPr>
              <a:pPr/>
              <a:t>18.03.2020</a:t>
            </a:fld>
            <a:endParaRPr lang="ru-RU">
              <a:solidFill>
                <a:srgbClr val="575F6D">
                  <a:lumMod val="90000"/>
                  <a:lumOff val="10000"/>
                </a:srgbClr>
              </a:solidFill>
            </a:endParaRPr>
          </a:p>
        </p:txBody>
      </p:sp>
      <p:sp>
        <p:nvSpPr>
          <p:cNvPr id="5" name="Footer Placeholder 4"/>
          <p:cNvSpPr>
            <a:spLocks noGrp="1"/>
          </p:cNvSpPr>
          <p:nvPr>
            <p:ph type="ftr" sz="quarter" idx="11"/>
          </p:nvPr>
        </p:nvSpPr>
        <p:spPr/>
        <p:txBody>
          <a:bodyPr/>
          <a:lstStyle/>
          <a:p>
            <a:endParaRPr lang="ru-RU">
              <a:solidFill>
                <a:srgbClr val="575F6D">
                  <a:lumMod val="90000"/>
                  <a:lumOff val="10000"/>
                </a:srgb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85000"/>
                    <a:lumOff val="15000"/>
                  </a:prstClr>
                </a:solidFill>
              </a:rPr>
              <a:pPr/>
              <a:t>‹#›</a:t>
            </a:fld>
            <a:endParaRPr lang="ru-RU">
              <a:solidFill>
                <a:prstClr val="black">
                  <a:lumMod val="85000"/>
                  <a:lumOff val="15000"/>
                </a:prstClr>
              </a:solidFill>
            </a:endParaRPr>
          </a:p>
        </p:txBody>
      </p:sp>
    </p:spTree>
    <p:extLst>
      <p:ext uri="{BB962C8B-B14F-4D97-AF65-F5344CB8AC3E}">
        <p14:creationId xmlns:p14="http://schemas.microsoft.com/office/powerpoint/2010/main" val="2234085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2000" y="685801"/>
            <a:ext cx="1828800" cy="5410199"/>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2590800" y="685801"/>
            <a:ext cx="5715000" cy="4876800"/>
          </a:xfrm>
        </p:spPr>
        <p:txBody>
          <a:bodyPr vert="eaVert" anchor="t" anchorCtr="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solidFill>
                  <a:srgbClr val="575F6D">
                    <a:lumMod val="90000"/>
                    <a:lumOff val="10000"/>
                  </a:srgbClr>
                </a:solidFill>
              </a:rPr>
              <a:pPr/>
              <a:t>18.03.2020</a:t>
            </a:fld>
            <a:endParaRPr lang="ru-RU">
              <a:solidFill>
                <a:srgbClr val="575F6D">
                  <a:lumMod val="90000"/>
                  <a:lumOff val="10000"/>
                </a:srgbClr>
              </a:solidFill>
            </a:endParaRPr>
          </a:p>
        </p:txBody>
      </p:sp>
      <p:sp>
        <p:nvSpPr>
          <p:cNvPr id="5" name="Footer Placeholder 4"/>
          <p:cNvSpPr>
            <a:spLocks noGrp="1"/>
          </p:cNvSpPr>
          <p:nvPr>
            <p:ph type="ftr" sz="quarter" idx="11"/>
          </p:nvPr>
        </p:nvSpPr>
        <p:spPr/>
        <p:txBody>
          <a:bodyPr/>
          <a:lstStyle/>
          <a:p>
            <a:endParaRPr lang="ru-RU">
              <a:solidFill>
                <a:srgbClr val="575F6D">
                  <a:lumMod val="90000"/>
                  <a:lumOff val="10000"/>
                </a:srgb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85000"/>
                    <a:lumOff val="15000"/>
                  </a:prstClr>
                </a:solidFill>
              </a:rPr>
              <a:pPr/>
              <a:t>‹#›</a:t>
            </a:fld>
            <a:endParaRPr lang="ru-RU">
              <a:solidFill>
                <a:prstClr val="black">
                  <a:lumMod val="85000"/>
                  <a:lumOff val="15000"/>
                </a:prstClr>
              </a:solidFill>
            </a:endParaRPr>
          </a:p>
        </p:txBody>
      </p:sp>
    </p:spTree>
    <p:extLst>
      <p:ext uri="{BB962C8B-B14F-4D97-AF65-F5344CB8AC3E}">
        <p14:creationId xmlns:p14="http://schemas.microsoft.com/office/powerpoint/2010/main" val="13340106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9" name="Заголовок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17" name="Подзаголовок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30" name="Дата 29"/>
          <p:cNvSpPr>
            <a:spLocks noGrp="1"/>
          </p:cNvSpPr>
          <p:nvPr>
            <p:ph type="dt" sz="half" idx="10"/>
          </p:nvPr>
        </p:nvSpPr>
        <p:spPr/>
        <p:txBody>
          <a:bodyPr/>
          <a:lstStyle/>
          <a:p>
            <a:fld id="{7EAF463A-BC7C-46EE-9F1E-7F377CCA4891}" type="datetimeFigureOut">
              <a:rPr lang="en-US" smtClean="0">
                <a:solidFill>
                  <a:srgbClr val="C9C2D1">
                    <a:shade val="90000"/>
                  </a:srgbClr>
                </a:solidFill>
              </a:rPr>
              <a:pPr/>
              <a:t>3/18/2020</a:t>
            </a:fld>
            <a:endParaRPr lang="en-US">
              <a:solidFill>
                <a:srgbClr val="C9C2D1">
                  <a:shade val="90000"/>
                </a:srgbClr>
              </a:solidFill>
            </a:endParaRPr>
          </a:p>
        </p:txBody>
      </p:sp>
      <p:sp>
        <p:nvSpPr>
          <p:cNvPr id="19" name="Нижний колонтитул 18"/>
          <p:cNvSpPr>
            <a:spLocks noGrp="1"/>
          </p:cNvSpPr>
          <p:nvPr>
            <p:ph type="ftr" sz="quarter" idx="11"/>
          </p:nvPr>
        </p:nvSpPr>
        <p:spPr/>
        <p:txBody>
          <a:bodyPr/>
          <a:lstStyle/>
          <a:p>
            <a:endParaRPr lang="en-US">
              <a:solidFill>
                <a:srgbClr val="C9C2D1">
                  <a:shade val="90000"/>
                </a:srgbClr>
              </a:solidFill>
            </a:endParaRPr>
          </a:p>
        </p:txBody>
      </p:sp>
      <p:sp>
        <p:nvSpPr>
          <p:cNvPr id="27" name="Номер слайда 26"/>
          <p:cNvSpPr>
            <a:spLocks noGrp="1"/>
          </p:cNvSpPr>
          <p:nvPr>
            <p:ph type="sldNum" sz="quarter" idx="12"/>
          </p:nvPr>
        </p:nvSpPr>
        <p:spPr/>
        <p:txBody>
          <a:bodyPr/>
          <a:lstStyle/>
          <a:p>
            <a:fld id="{A483448D-3A78-4528-A469-B745A65DA480}" type="slidenum">
              <a:rPr lang="en-US" smtClean="0">
                <a:solidFill>
                  <a:srgbClr val="C9C2D1">
                    <a:shade val="90000"/>
                  </a:srgbClr>
                </a:solidFill>
              </a:rPr>
              <a:pPr/>
              <a:t>‹#›</a:t>
            </a:fld>
            <a:endParaRPr lang="en-US">
              <a:solidFill>
                <a:srgbClr val="C9C2D1">
                  <a:shade val="90000"/>
                </a:srgbClr>
              </a:solidFill>
            </a:endParaRPr>
          </a:p>
        </p:txBody>
      </p:sp>
    </p:spTree>
    <p:extLst>
      <p:ext uri="{BB962C8B-B14F-4D97-AF65-F5344CB8AC3E}">
        <p14:creationId xmlns:p14="http://schemas.microsoft.com/office/powerpoint/2010/main" val="3774114352"/>
      </p:ext>
    </p:extLst>
  </p:cSld>
  <p:clrMapOvr>
    <a:overrideClrMapping bg1="dk1" tx1="lt1" bg2="dk2" tx2="lt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Содержимое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7EAF463A-BC7C-46EE-9F1E-7F377CCA4891}" type="datetimeFigureOut">
              <a:rPr lang="en-US" smtClean="0">
                <a:solidFill>
                  <a:srgbClr val="69676D">
                    <a:shade val="90000"/>
                  </a:srgbClr>
                </a:solidFill>
              </a:rPr>
              <a:pPr/>
              <a:t>3/18/2020</a:t>
            </a:fld>
            <a:endParaRPr lang="en-US">
              <a:solidFill>
                <a:srgbClr val="69676D">
                  <a:shade val="90000"/>
                </a:srgbClr>
              </a:solidFill>
            </a:endParaRPr>
          </a:p>
        </p:txBody>
      </p:sp>
      <p:sp>
        <p:nvSpPr>
          <p:cNvPr id="5" name="Нижний колонтитул 4"/>
          <p:cNvSpPr>
            <a:spLocks noGrp="1"/>
          </p:cNvSpPr>
          <p:nvPr>
            <p:ph type="ftr" sz="quarter" idx="11"/>
          </p:nvPr>
        </p:nvSpPr>
        <p:spPr/>
        <p:txBody>
          <a:bodyPr/>
          <a:lstStyle/>
          <a:p>
            <a:endParaRPr lang="en-US">
              <a:solidFill>
                <a:srgbClr val="69676D">
                  <a:shade val="90000"/>
                </a:srgbClr>
              </a:solidFill>
            </a:endParaRPr>
          </a:p>
        </p:txBody>
      </p:sp>
      <p:sp>
        <p:nvSpPr>
          <p:cNvPr id="6" name="Номер слайда 5"/>
          <p:cNvSpPr>
            <a:spLocks noGrp="1"/>
          </p:cNvSpPr>
          <p:nvPr>
            <p:ph type="sldNum" sz="quarter" idx="12"/>
          </p:nvPr>
        </p:nvSpPr>
        <p:spPr/>
        <p:txBody>
          <a:bodyPr/>
          <a:lstStyle/>
          <a:p>
            <a:fld id="{A483448D-3A78-4528-A469-B745A65DA480}" type="slidenum">
              <a:rPr lang="en-US" smtClean="0">
                <a:solidFill>
                  <a:srgbClr val="69676D">
                    <a:shade val="90000"/>
                  </a:srgbClr>
                </a:solidFill>
              </a:rPr>
              <a:pPr/>
              <a:t>‹#›</a:t>
            </a:fld>
            <a:endParaRPr lang="en-US">
              <a:solidFill>
                <a:srgbClr val="69676D">
                  <a:shade val="90000"/>
                </a:srgbClr>
              </a:solidFill>
            </a:endParaRPr>
          </a:p>
        </p:txBody>
      </p:sp>
    </p:spTree>
    <p:extLst>
      <p:ext uri="{BB962C8B-B14F-4D97-AF65-F5344CB8AC3E}">
        <p14:creationId xmlns:p14="http://schemas.microsoft.com/office/powerpoint/2010/main" val="22479710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p>
            <a:fld id="{7EAF463A-BC7C-46EE-9F1E-7F377CCA4891}" type="datetimeFigureOut">
              <a:rPr lang="en-US" smtClean="0">
                <a:solidFill>
                  <a:srgbClr val="C9C2D1">
                    <a:shade val="90000"/>
                  </a:srgbClr>
                </a:solidFill>
              </a:rPr>
              <a:pPr/>
              <a:t>3/18/2020</a:t>
            </a:fld>
            <a:endParaRPr lang="en-US">
              <a:solidFill>
                <a:srgbClr val="C9C2D1">
                  <a:shade val="90000"/>
                </a:srgbClr>
              </a:solidFill>
            </a:endParaRPr>
          </a:p>
        </p:txBody>
      </p:sp>
      <p:sp>
        <p:nvSpPr>
          <p:cNvPr id="5" name="Нижний колонтитул 4"/>
          <p:cNvSpPr>
            <a:spLocks noGrp="1"/>
          </p:cNvSpPr>
          <p:nvPr>
            <p:ph type="ftr" sz="quarter" idx="11"/>
          </p:nvPr>
        </p:nvSpPr>
        <p:spPr/>
        <p:txBody>
          <a:bodyPr/>
          <a:lstStyle/>
          <a:p>
            <a:endParaRPr lang="en-US">
              <a:solidFill>
                <a:srgbClr val="C9C2D1">
                  <a:shade val="90000"/>
                </a:srgbClr>
              </a:solidFill>
            </a:endParaRPr>
          </a:p>
        </p:txBody>
      </p:sp>
      <p:sp>
        <p:nvSpPr>
          <p:cNvPr id="6" name="Номер слайда 5"/>
          <p:cNvSpPr>
            <a:spLocks noGrp="1"/>
          </p:cNvSpPr>
          <p:nvPr>
            <p:ph type="sldNum" sz="quarter" idx="12"/>
          </p:nvPr>
        </p:nvSpPr>
        <p:spPr/>
        <p:txBody>
          <a:bodyPr/>
          <a:lstStyle/>
          <a:p>
            <a:fld id="{A483448D-3A78-4528-A469-B745A65DA480}" type="slidenum">
              <a:rPr lang="en-US" smtClean="0">
                <a:solidFill>
                  <a:srgbClr val="C9C2D1">
                    <a:shade val="90000"/>
                  </a:srgbClr>
                </a:solidFill>
              </a:rPr>
              <a:pPr/>
              <a:t>‹#›</a:t>
            </a:fld>
            <a:endParaRPr lang="en-US">
              <a:solidFill>
                <a:srgbClr val="C9C2D1">
                  <a:shade val="90000"/>
                </a:srgbClr>
              </a:solidFill>
            </a:endParaRPr>
          </a:p>
        </p:txBody>
      </p:sp>
    </p:spTree>
    <p:extLst>
      <p:ext uri="{BB962C8B-B14F-4D97-AF65-F5344CB8AC3E}">
        <p14:creationId xmlns:p14="http://schemas.microsoft.com/office/powerpoint/2010/main" val="2111381531"/>
      </p:ext>
    </p:extLst>
  </p:cSld>
  <p:clrMapOvr>
    <a:overrideClrMapping bg1="dk1" tx1="lt1" bg2="dk2" tx2="lt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1143000"/>
          </a:xfrm>
        </p:spPr>
        <p:txBody>
          <a:bodyPr/>
          <a:lstStyle/>
          <a:p>
            <a:r>
              <a:rPr kumimoji="0" lang="ru-RU" smtClean="0"/>
              <a:t>Образец заголовка</a:t>
            </a:r>
            <a:endParaRPr kumimoji="0" lang="en-US"/>
          </a:p>
        </p:txBody>
      </p:sp>
      <p:sp>
        <p:nvSpPr>
          <p:cNvPr id="3" name="Содержимое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7EAF463A-BC7C-46EE-9F1E-7F377CCA4891}" type="datetimeFigureOut">
              <a:rPr lang="en-US" smtClean="0">
                <a:solidFill>
                  <a:srgbClr val="69676D">
                    <a:shade val="90000"/>
                  </a:srgbClr>
                </a:solidFill>
              </a:rPr>
              <a:pPr/>
              <a:t>3/18/2020</a:t>
            </a:fld>
            <a:endParaRPr lang="en-US">
              <a:solidFill>
                <a:srgbClr val="69676D">
                  <a:shade val="90000"/>
                </a:srgbClr>
              </a:solidFill>
            </a:endParaRPr>
          </a:p>
        </p:txBody>
      </p:sp>
      <p:sp>
        <p:nvSpPr>
          <p:cNvPr id="6" name="Нижний колонтитул 5"/>
          <p:cNvSpPr>
            <a:spLocks noGrp="1"/>
          </p:cNvSpPr>
          <p:nvPr>
            <p:ph type="ftr" sz="quarter" idx="11"/>
          </p:nvPr>
        </p:nvSpPr>
        <p:spPr/>
        <p:txBody>
          <a:bodyPr/>
          <a:lstStyle/>
          <a:p>
            <a:endParaRPr lang="en-US">
              <a:solidFill>
                <a:srgbClr val="69676D">
                  <a:shade val="90000"/>
                </a:srgbClr>
              </a:solidFill>
            </a:endParaRPr>
          </a:p>
        </p:txBody>
      </p:sp>
      <p:sp>
        <p:nvSpPr>
          <p:cNvPr id="7" name="Номер слайда 6"/>
          <p:cNvSpPr>
            <a:spLocks noGrp="1"/>
          </p:cNvSpPr>
          <p:nvPr>
            <p:ph type="sldNum" sz="quarter" idx="12"/>
          </p:nvPr>
        </p:nvSpPr>
        <p:spPr/>
        <p:txBody>
          <a:bodyPr/>
          <a:lstStyle/>
          <a:p>
            <a:fld id="{A483448D-3A78-4528-A469-B745A65DA480}" type="slidenum">
              <a:rPr lang="en-US" smtClean="0">
                <a:solidFill>
                  <a:srgbClr val="69676D">
                    <a:shade val="90000"/>
                  </a:srgbClr>
                </a:solidFill>
              </a:rPr>
              <a:pPr/>
              <a:t>‹#›</a:t>
            </a:fld>
            <a:endParaRPr lang="en-US">
              <a:solidFill>
                <a:srgbClr val="69676D">
                  <a:shade val="90000"/>
                </a:srgbClr>
              </a:solidFill>
            </a:endParaRPr>
          </a:p>
        </p:txBody>
      </p:sp>
    </p:spTree>
    <p:extLst>
      <p:ext uri="{BB962C8B-B14F-4D97-AF65-F5344CB8AC3E}">
        <p14:creationId xmlns:p14="http://schemas.microsoft.com/office/powerpoint/2010/main" val="18962017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1143000"/>
          </a:xfrm>
        </p:spPr>
        <p:txBody>
          <a:bodyPr tIns="45720" anchor="b"/>
          <a:lstStyle>
            <a:lvl1pPr>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45027" y="1859761"/>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4645027"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p>
            <a:fld id="{7EAF463A-BC7C-46EE-9F1E-7F377CCA4891}" type="datetimeFigureOut">
              <a:rPr lang="en-US" smtClean="0">
                <a:solidFill>
                  <a:srgbClr val="69676D">
                    <a:shade val="90000"/>
                  </a:srgbClr>
                </a:solidFill>
              </a:rPr>
              <a:pPr/>
              <a:t>3/18/2020</a:t>
            </a:fld>
            <a:endParaRPr lang="en-US">
              <a:solidFill>
                <a:srgbClr val="69676D">
                  <a:shade val="90000"/>
                </a:srgbClr>
              </a:solidFill>
            </a:endParaRPr>
          </a:p>
        </p:txBody>
      </p:sp>
      <p:sp>
        <p:nvSpPr>
          <p:cNvPr id="8" name="Нижний колонтитул 7"/>
          <p:cNvSpPr>
            <a:spLocks noGrp="1"/>
          </p:cNvSpPr>
          <p:nvPr>
            <p:ph type="ftr" sz="quarter" idx="11"/>
          </p:nvPr>
        </p:nvSpPr>
        <p:spPr/>
        <p:txBody>
          <a:bodyPr/>
          <a:lstStyle/>
          <a:p>
            <a:endParaRPr lang="en-US">
              <a:solidFill>
                <a:srgbClr val="69676D">
                  <a:shade val="90000"/>
                </a:srgbClr>
              </a:solidFill>
            </a:endParaRPr>
          </a:p>
        </p:txBody>
      </p:sp>
      <p:sp>
        <p:nvSpPr>
          <p:cNvPr id="9" name="Номер слайда 8"/>
          <p:cNvSpPr>
            <a:spLocks noGrp="1"/>
          </p:cNvSpPr>
          <p:nvPr>
            <p:ph type="sldNum" sz="quarter" idx="12"/>
          </p:nvPr>
        </p:nvSpPr>
        <p:spPr/>
        <p:txBody>
          <a:bodyPr/>
          <a:lstStyle/>
          <a:p>
            <a:fld id="{A483448D-3A78-4528-A469-B745A65DA480}" type="slidenum">
              <a:rPr lang="en-US" smtClean="0">
                <a:solidFill>
                  <a:srgbClr val="69676D">
                    <a:shade val="90000"/>
                  </a:srgbClr>
                </a:solidFill>
              </a:rPr>
              <a:pPr/>
              <a:t>‹#›</a:t>
            </a:fld>
            <a:endParaRPr lang="en-US">
              <a:solidFill>
                <a:srgbClr val="69676D">
                  <a:shade val="90000"/>
                </a:srgbClr>
              </a:solidFill>
            </a:endParaRPr>
          </a:p>
        </p:txBody>
      </p:sp>
    </p:spTree>
    <p:extLst>
      <p:ext uri="{BB962C8B-B14F-4D97-AF65-F5344CB8AC3E}">
        <p14:creationId xmlns:p14="http://schemas.microsoft.com/office/powerpoint/2010/main" val="21828366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a:xfrm>
            <a:off x="1009443" y="675727"/>
            <a:ext cx="7123080" cy="924475"/>
          </a:xfrm>
        </p:spPr>
        <p:txBody>
          <a:bodyPr/>
          <a:lstStyle/>
          <a:p>
            <a:r>
              <a:rPr lang="ru-RU" smtClean="0"/>
              <a:t>Образец заголовка</a:t>
            </a:r>
            <a:endParaRPr lang="en-US"/>
          </a:p>
        </p:txBody>
      </p:sp>
      <p:sp>
        <p:nvSpPr>
          <p:cNvPr id="3" name="Content Placeholder 2"/>
          <p:cNvSpPr>
            <a:spLocks noGrp="1"/>
          </p:cNvSpPr>
          <p:nvPr>
            <p:ph sz="half" idx="1"/>
          </p:nvPr>
        </p:nvSpPr>
        <p:spPr>
          <a:xfrm>
            <a:off x="1009444" y="1809749"/>
            <a:ext cx="3471277" cy="405130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Content Placeholder 3"/>
          <p:cNvSpPr>
            <a:spLocks noGrp="1"/>
          </p:cNvSpPr>
          <p:nvPr>
            <p:ph sz="half" idx="2"/>
          </p:nvPr>
        </p:nvSpPr>
        <p:spPr>
          <a:xfrm>
            <a:off x="4663281" y="1809749"/>
            <a:ext cx="3469242" cy="4051302"/>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3"/>
          <p:cNvSpPr>
            <a:spLocks noGrp="1"/>
          </p:cNvSpPr>
          <p:nvPr>
            <p:ph type="dt" sz="half" idx="10"/>
          </p:nvPr>
        </p:nvSpPr>
        <p:spPr/>
        <p:txBody>
          <a:bodyPr/>
          <a:lstStyle>
            <a:lvl1pPr>
              <a:defRPr/>
            </a:lvl1pPr>
          </a:lstStyle>
          <a:p>
            <a:pPr>
              <a:defRPr/>
            </a:pPr>
            <a:fld id="{714EBC80-1BC4-44DC-9656-02E29C1632F8}" type="datetimeFigureOut">
              <a:rPr lang="ru-RU">
                <a:solidFill>
                  <a:srgbClr val="FF9000"/>
                </a:solidFill>
              </a:rPr>
              <a:pPr>
                <a:defRPr/>
              </a:pPr>
              <a:t>18.03.2020</a:t>
            </a:fld>
            <a:endParaRPr lang="ru-RU">
              <a:solidFill>
                <a:srgbClr val="FF9000"/>
              </a:solidFill>
            </a:endParaRPr>
          </a:p>
        </p:txBody>
      </p:sp>
      <p:sp>
        <p:nvSpPr>
          <p:cNvPr id="6" name="Footer Placeholder 4"/>
          <p:cNvSpPr>
            <a:spLocks noGrp="1"/>
          </p:cNvSpPr>
          <p:nvPr>
            <p:ph type="ftr" sz="quarter" idx="11"/>
          </p:nvPr>
        </p:nvSpPr>
        <p:spPr/>
        <p:txBody>
          <a:bodyPr/>
          <a:lstStyle>
            <a:lvl1pPr>
              <a:defRPr/>
            </a:lvl1pPr>
          </a:lstStyle>
          <a:p>
            <a:pPr>
              <a:defRPr/>
            </a:pPr>
            <a:endParaRPr lang="ru-RU">
              <a:solidFill>
                <a:srgbClr val="FF9000"/>
              </a:solidFill>
            </a:endParaRPr>
          </a:p>
        </p:txBody>
      </p:sp>
      <p:sp>
        <p:nvSpPr>
          <p:cNvPr id="7" name="Slide Number Placeholder 5"/>
          <p:cNvSpPr>
            <a:spLocks noGrp="1"/>
          </p:cNvSpPr>
          <p:nvPr>
            <p:ph type="sldNum" sz="quarter" idx="12"/>
          </p:nvPr>
        </p:nvSpPr>
        <p:spPr/>
        <p:txBody>
          <a:bodyPr/>
          <a:lstStyle>
            <a:lvl1pPr>
              <a:defRPr/>
            </a:lvl1pPr>
          </a:lstStyle>
          <a:p>
            <a:pPr>
              <a:defRPr/>
            </a:pPr>
            <a:fld id="{E1815CC4-C9A6-4FB6-99E9-5F8F36EC2C71}" type="slidenum">
              <a:rPr lang="ru-RU">
                <a:solidFill>
                  <a:srgbClr val="FF9000"/>
                </a:solidFill>
              </a:rPr>
              <a:pPr>
                <a:defRPr/>
              </a:pPr>
              <a:t>‹#›</a:t>
            </a:fld>
            <a:endParaRPr lang="ru-RU">
              <a:solidFill>
                <a:srgbClr val="FF9000"/>
              </a:solidFill>
            </a:endParaRPr>
          </a:p>
        </p:txBody>
      </p:sp>
    </p:spTree>
    <p:extLst>
      <p:ext uri="{BB962C8B-B14F-4D97-AF65-F5344CB8AC3E}">
        <p14:creationId xmlns:p14="http://schemas.microsoft.com/office/powerpoint/2010/main" val="382217183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p>
            <a:fld id="{7EAF463A-BC7C-46EE-9F1E-7F377CCA4891}" type="datetimeFigureOut">
              <a:rPr lang="en-US" smtClean="0">
                <a:solidFill>
                  <a:srgbClr val="69676D">
                    <a:shade val="90000"/>
                  </a:srgbClr>
                </a:solidFill>
              </a:rPr>
              <a:pPr/>
              <a:t>3/18/2020</a:t>
            </a:fld>
            <a:endParaRPr lang="en-US">
              <a:solidFill>
                <a:srgbClr val="69676D">
                  <a:shade val="90000"/>
                </a:srgbClr>
              </a:solidFill>
            </a:endParaRPr>
          </a:p>
        </p:txBody>
      </p:sp>
      <p:sp>
        <p:nvSpPr>
          <p:cNvPr id="4" name="Нижний колонтитул 3"/>
          <p:cNvSpPr>
            <a:spLocks noGrp="1"/>
          </p:cNvSpPr>
          <p:nvPr>
            <p:ph type="ftr" sz="quarter" idx="11"/>
          </p:nvPr>
        </p:nvSpPr>
        <p:spPr/>
        <p:txBody>
          <a:bodyPr/>
          <a:lstStyle/>
          <a:p>
            <a:endParaRPr lang="en-US">
              <a:solidFill>
                <a:srgbClr val="69676D">
                  <a:shade val="90000"/>
                </a:srgbClr>
              </a:solidFill>
            </a:endParaRPr>
          </a:p>
        </p:txBody>
      </p:sp>
      <p:sp>
        <p:nvSpPr>
          <p:cNvPr id="5" name="Номер слайда 4"/>
          <p:cNvSpPr>
            <a:spLocks noGrp="1"/>
          </p:cNvSpPr>
          <p:nvPr>
            <p:ph type="sldNum" sz="quarter" idx="12"/>
          </p:nvPr>
        </p:nvSpPr>
        <p:spPr/>
        <p:txBody>
          <a:bodyPr/>
          <a:lstStyle/>
          <a:p>
            <a:fld id="{A483448D-3A78-4528-A469-B745A65DA480}" type="slidenum">
              <a:rPr lang="en-US" smtClean="0">
                <a:solidFill>
                  <a:srgbClr val="69676D">
                    <a:shade val="90000"/>
                  </a:srgbClr>
                </a:solidFill>
              </a:rPr>
              <a:pPr/>
              <a:t>‹#›</a:t>
            </a:fld>
            <a:endParaRPr lang="en-US">
              <a:solidFill>
                <a:srgbClr val="69676D">
                  <a:shade val="90000"/>
                </a:srgbClr>
              </a:solidFill>
            </a:endParaRPr>
          </a:p>
        </p:txBody>
      </p:sp>
    </p:spTree>
    <p:extLst>
      <p:ext uri="{BB962C8B-B14F-4D97-AF65-F5344CB8AC3E}">
        <p14:creationId xmlns:p14="http://schemas.microsoft.com/office/powerpoint/2010/main" val="11306679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7EAF463A-BC7C-46EE-9F1E-7F377CCA4891}" type="datetimeFigureOut">
              <a:rPr lang="en-US" smtClean="0">
                <a:solidFill>
                  <a:srgbClr val="69676D">
                    <a:shade val="90000"/>
                  </a:srgbClr>
                </a:solidFill>
              </a:rPr>
              <a:pPr/>
              <a:t>3/18/2020</a:t>
            </a:fld>
            <a:endParaRPr lang="en-US">
              <a:solidFill>
                <a:srgbClr val="69676D">
                  <a:shade val="90000"/>
                </a:srgbClr>
              </a:solidFill>
            </a:endParaRPr>
          </a:p>
        </p:txBody>
      </p:sp>
      <p:sp>
        <p:nvSpPr>
          <p:cNvPr id="3" name="Нижний колонтитул 2"/>
          <p:cNvSpPr>
            <a:spLocks noGrp="1"/>
          </p:cNvSpPr>
          <p:nvPr>
            <p:ph type="ftr" sz="quarter" idx="11"/>
          </p:nvPr>
        </p:nvSpPr>
        <p:spPr/>
        <p:txBody>
          <a:bodyPr/>
          <a:lstStyle/>
          <a:p>
            <a:endParaRPr lang="en-US">
              <a:solidFill>
                <a:srgbClr val="69676D">
                  <a:shade val="90000"/>
                </a:srgbClr>
              </a:solidFill>
            </a:endParaRPr>
          </a:p>
        </p:txBody>
      </p:sp>
      <p:sp>
        <p:nvSpPr>
          <p:cNvPr id="4" name="Номер слайда 3"/>
          <p:cNvSpPr>
            <a:spLocks noGrp="1"/>
          </p:cNvSpPr>
          <p:nvPr>
            <p:ph type="sldNum" sz="quarter" idx="12"/>
          </p:nvPr>
        </p:nvSpPr>
        <p:spPr/>
        <p:txBody>
          <a:bodyPr/>
          <a:lstStyle/>
          <a:p>
            <a:fld id="{A483448D-3A78-4528-A469-B745A65DA480}" type="slidenum">
              <a:rPr lang="en-US" smtClean="0">
                <a:solidFill>
                  <a:srgbClr val="69676D">
                    <a:shade val="90000"/>
                  </a:srgbClr>
                </a:solidFill>
              </a:rPr>
              <a:pPr/>
              <a:t>‹#›</a:t>
            </a:fld>
            <a:endParaRPr lang="en-US">
              <a:solidFill>
                <a:srgbClr val="69676D">
                  <a:shade val="90000"/>
                </a:srgbClr>
              </a:solidFill>
            </a:endParaRPr>
          </a:p>
        </p:txBody>
      </p:sp>
    </p:spTree>
    <p:extLst>
      <p:ext uri="{BB962C8B-B14F-4D97-AF65-F5344CB8AC3E}">
        <p14:creationId xmlns:p14="http://schemas.microsoft.com/office/powerpoint/2010/main" val="14569239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Текст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ru-RU" smtClean="0"/>
              <a:t>Образец текста</a:t>
            </a:r>
          </a:p>
        </p:txBody>
      </p:sp>
      <p:sp>
        <p:nvSpPr>
          <p:cNvPr id="4" name="Содержимое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7EAF463A-BC7C-46EE-9F1E-7F377CCA4891}" type="datetimeFigureOut">
              <a:rPr lang="en-US" smtClean="0">
                <a:solidFill>
                  <a:srgbClr val="69676D">
                    <a:shade val="90000"/>
                  </a:srgbClr>
                </a:solidFill>
              </a:rPr>
              <a:pPr/>
              <a:t>3/18/2020</a:t>
            </a:fld>
            <a:endParaRPr lang="en-US">
              <a:solidFill>
                <a:srgbClr val="69676D">
                  <a:shade val="90000"/>
                </a:srgbClr>
              </a:solidFill>
            </a:endParaRPr>
          </a:p>
        </p:txBody>
      </p:sp>
      <p:sp>
        <p:nvSpPr>
          <p:cNvPr id="6" name="Нижний колонтитул 5"/>
          <p:cNvSpPr>
            <a:spLocks noGrp="1"/>
          </p:cNvSpPr>
          <p:nvPr>
            <p:ph type="ftr" sz="quarter" idx="11"/>
          </p:nvPr>
        </p:nvSpPr>
        <p:spPr/>
        <p:txBody>
          <a:bodyPr/>
          <a:lstStyle/>
          <a:p>
            <a:endParaRPr lang="en-US">
              <a:solidFill>
                <a:srgbClr val="69676D">
                  <a:shade val="90000"/>
                </a:srgbClr>
              </a:solidFill>
            </a:endParaRPr>
          </a:p>
        </p:txBody>
      </p:sp>
      <p:sp>
        <p:nvSpPr>
          <p:cNvPr id="7" name="Номер слайда 6"/>
          <p:cNvSpPr>
            <a:spLocks noGrp="1"/>
          </p:cNvSpPr>
          <p:nvPr>
            <p:ph type="sldNum" sz="quarter" idx="12"/>
          </p:nvPr>
        </p:nvSpPr>
        <p:spPr/>
        <p:txBody>
          <a:bodyPr/>
          <a:lstStyle/>
          <a:p>
            <a:fld id="{A483448D-3A78-4528-A469-B745A65DA480}" type="slidenum">
              <a:rPr lang="en-US" smtClean="0">
                <a:solidFill>
                  <a:srgbClr val="69676D">
                    <a:shade val="90000"/>
                  </a:srgbClr>
                </a:solidFill>
              </a:rPr>
              <a:pPr/>
              <a:t>‹#›</a:t>
            </a:fld>
            <a:endParaRPr lang="en-US">
              <a:solidFill>
                <a:srgbClr val="69676D">
                  <a:shade val="90000"/>
                </a:srgbClr>
              </a:solidFill>
            </a:endParaRPr>
          </a:p>
        </p:txBody>
      </p:sp>
    </p:spTree>
    <p:extLst>
      <p:ext uri="{BB962C8B-B14F-4D97-AF65-F5344CB8AC3E}">
        <p14:creationId xmlns:p14="http://schemas.microsoft.com/office/powerpoint/2010/main" val="31255771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9" name="Прямоугольник с одним вырезанным скругленным углом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2" name="Прямоугольный треугольник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 name="Заголовок 1"/>
          <p:cNvSpPr>
            <a:spLocks noGrp="1"/>
          </p:cNvSpPr>
          <p:nvPr>
            <p:ph type="title"/>
          </p:nvPr>
        </p:nvSpPr>
        <p:spPr>
          <a:xfrm>
            <a:off x="609600" y="1176999"/>
            <a:ext cx="2212848" cy="1582621"/>
          </a:xfrm>
        </p:spPr>
        <p:txBody>
          <a:bodyPr vert="horz" lIns="45720" tIns="45720" rIns="45720" bIns="45720" anchor="b"/>
          <a:lstStyle>
            <a:lvl1pPr algn="l">
              <a:buNone/>
              <a:defRPr sz="2000" b="1">
                <a:solidFill>
                  <a:schemeClr val="tx2"/>
                </a:solidFill>
              </a:defRPr>
            </a:lvl1pPr>
          </a:lstStyle>
          <a:p>
            <a:r>
              <a:rPr kumimoji="0" lang="ru-RU" smtClean="0"/>
              <a:t>Образец заголовка</a:t>
            </a:r>
            <a:endParaRPr kumimoji="0" lang="en-US"/>
          </a:p>
        </p:txBody>
      </p:sp>
      <p:sp>
        <p:nvSpPr>
          <p:cNvPr id="4" name="Текст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5" name="Дата 4"/>
          <p:cNvSpPr>
            <a:spLocks noGrp="1"/>
          </p:cNvSpPr>
          <p:nvPr>
            <p:ph type="dt" sz="half" idx="10"/>
          </p:nvPr>
        </p:nvSpPr>
        <p:spPr/>
        <p:txBody>
          <a:bodyPr/>
          <a:lstStyle/>
          <a:p>
            <a:fld id="{7EAF463A-BC7C-46EE-9F1E-7F377CCA4891}" type="datetimeFigureOut">
              <a:rPr lang="en-US" smtClean="0">
                <a:solidFill>
                  <a:srgbClr val="69676D">
                    <a:shade val="90000"/>
                  </a:srgbClr>
                </a:solidFill>
              </a:rPr>
              <a:pPr/>
              <a:t>3/18/2020</a:t>
            </a:fld>
            <a:endParaRPr lang="en-US">
              <a:solidFill>
                <a:srgbClr val="69676D">
                  <a:shade val="90000"/>
                </a:srgbClr>
              </a:solidFill>
            </a:endParaRPr>
          </a:p>
        </p:txBody>
      </p:sp>
      <p:sp>
        <p:nvSpPr>
          <p:cNvPr id="6" name="Нижний колонтитул 5"/>
          <p:cNvSpPr>
            <a:spLocks noGrp="1"/>
          </p:cNvSpPr>
          <p:nvPr>
            <p:ph type="ftr" sz="quarter" idx="11"/>
          </p:nvPr>
        </p:nvSpPr>
        <p:spPr/>
        <p:txBody>
          <a:bodyPr/>
          <a:lstStyle/>
          <a:p>
            <a:endParaRPr lang="en-US">
              <a:solidFill>
                <a:srgbClr val="69676D">
                  <a:shade val="90000"/>
                </a:srgbClr>
              </a:solidFill>
            </a:endParaRPr>
          </a:p>
        </p:txBody>
      </p:sp>
      <p:sp>
        <p:nvSpPr>
          <p:cNvPr id="7" name="Номер слайда 6"/>
          <p:cNvSpPr>
            <a:spLocks noGrp="1"/>
          </p:cNvSpPr>
          <p:nvPr>
            <p:ph type="sldNum" sz="quarter" idx="12"/>
          </p:nvPr>
        </p:nvSpPr>
        <p:spPr>
          <a:xfrm>
            <a:off x="8077200" y="6356354"/>
            <a:ext cx="609600" cy="365125"/>
          </a:xfrm>
        </p:spPr>
        <p:txBody>
          <a:bodyPr/>
          <a:lstStyle/>
          <a:p>
            <a:fld id="{A483448D-3A78-4528-A469-B745A65DA480}" type="slidenum">
              <a:rPr lang="en-US" smtClean="0">
                <a:solidFill>
                  <a:srgbClr val="69676D">
                    <a:shade val="90000"/>
                  </a:srgbClr>
                </a:solidFill>
              </a:rPr>
              <a:pPr/>
              <a:t>‹#›</a:t>
            </a:fld>
            <a:endParaRPr lang="en-US">
              <a:solidFill>
                <a:srgbClr val="69676D">
                  <a:shade val="90000"/>
                </a:srgbClr>
              </a:solidFill>
            </a:endParaRPr>
          </a:p>
        </p:txBody>
      </p:sp>
      <p:sp>
        <p:nvSpPr>
          <p:cNvPr id="3" name="Рисунок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ru-RU" smtClean="0"/>
              <a:t>Вставка рисунка</a:t>
            </a:r>
            <a:endParaRPr kumimoji="0" lang="en-US" dirty="0"/>
          </a:p>
        </p:txBody>
      </p:sp>
      <p:sp>
        <p:nvSpPr>
          <p:cNvPr id="10" name="Полилиния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onstantia"/>
            </a:endParaRPr>
          </a:p>
        </p:txBody>
      </p:sp>
      <p:sp>
        <p:nvSpPr>
          <p:cNvPr id="11" name="Полилиния 10"/>
          <p:cNvSpPr>
            <a:spLocks/>
          </p:cNvSpPr>
          <p:nvPr/>
        </p:nvSpPr>
        <p:spPr bwMode="auto">
          <a:xfrm flipV="1">
            <a:off x="4381500" y="6219829"/>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onstantia"/>
            </a:endParaRPr>
          </a:p>
        </p:txBody>
      </p:sp>
    </p:spTree>
    <p:extLst>
      <p:ext uri="{BB962C8B-B14F-4D97-AF65-F5344CB8AC3E}">
        <p14:creationId xmlns:p14="http://schemas.microsoft.com/office/powerpoint/2010/main" val="12698797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7EAF463A-BC7C-46EE-9F1E-7F377CCA4891}" type="datetimeFigureOut">
              <a:rPr lang="en-US" smtClean="0">
                <a:solidFill>
                  <a:srgbClr val="69676D">
                    <a:shade val="90000"/>
                  </a:srgbClr>
                </a:solidFill>
              </a:rPr>
              <a:pPr/>
              <a:t>3/18/2020</a:t>
            </a:fld>
            <a:endParaRPr lang="en-US">
              <a:solidFill>
                <a:srgbClr val="69676D">
                  <a:shade val="90000"/>
                </a:srgbClr>
              </a:solidFill>
            </a:endParaRPr>
          </a:p>
        </p:txBody>
      </p:sp>
      <p:sp>
        <p:nvSpPr>
          <p:cNvPr id="5" name="Нижний колонтитул 4"/>
          <p:cNvSpPr>
            <a:spLocks noGrp="1"/>
          </p:cNvSpPr>
          <p:nvPr>
            <p:ph type="ftr" sz="quarter" idx="11"/>
          </p:nvPr>
        </p:nvSpPr>
        <p:spPr/>
        <p:txBody>
          <a:bodyPr/>
          <a:lstStyle/>
          <a:p>
            <a:endParaRPr lang="en-US">
              <a:solidFill>
                <a:srgbClr val="69676D">
                  <a:shade val="90000"/>
                </a:srgbClr>
              </a:solidFill>
            </a:endParaRPr>
          </a:p>
        </p:txBody>
      </p:sp>
      <p:sp>
        <p:nvSpPr>
          <p:cNvPr id="6" name="Номер слайда 5"/>
          <p:cNvSpPr>
            <a:spLocks noGrp="1"/>
          </p:cNvSpPr>
          <p:nvPr>
            <p:ph type="sldNum" sz="quarter" idx="12"/>
          </p:nvPr>
        </p:nvSpPr>
        <p:spPr/>
        <p:txBody>
          <a:bodyPr/>
          <a:lstStyle/>
          <a:p>
            <a:fld id="{A483448D-3A78-4528-A469-B745A65DA480}" type="slidenum">
              <a:rPr lang="en-US" smtClean="0">
                <a:solidFill>
                  <a:srgbClr val="69676D">
                    <a:shade val="90000"/>
                  </a:srgbClr>
                </a:solidFill>
              </a:rPr>
              <a:pPr/>
              <a:t>‹#›</a:t>
            </a:fld>
            <a:endParaRPr lang="en-US">
              <a:solidFill>
                <a:srgbClr val="69676D">
                  <a:shade val="90000"/>
                </a:srgbClr>
              </a:solidFill>
            </a:endParaRPr>
          </a:p>
        </p:txBody>
      </p:sp>
    </p:spTree>
    <p:extLst>
      <p:ext uri="{BB962C8B-B14F-4D97-AF65-F5344CB8AC3E}">
        <p14:creationId xmlns:p14="http://schemas.microsoft.com/office/powerpoint/2010/main" val="278324814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914401"/>
            <a:ext cx="2057400" cy="5211763"/>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914401"/>
            <a:ext cx="6019800" cy="5211763"/>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7EAF463A-BC7C-46EE-9F1E-7F377CCA4891}" type="datetimeFigureOut">
              <a:rPr lang="en-US" smtClean="0">
                <a:solidFill>
                  <a:srgbClr val="69676D">
                    <a:shade val="90000"/>
                  </a:srgbClr>
                </a:solidFill>
              </a:rPr>
              <a:pPr/>
              <a:t>3/18/2020</a:t>
            </a:fld>
            <a:endParaRPr lang="en-US">
              <a:solidFill>
                <a:srgbClr val="69676D">
                  <a:shade val="90000"/>
                </a:srgbClr>
              </a:solidFill>
            </a:endParaRPr>
          </a:p>
        </p:txBody>
      </p:sp>
      <p:sp>
        <p:nvSpPr>
          <p:cNvPr id="5" name="Нижний колонтитул 4"/>
          <p:cNvSpPr>
            <a:spLocks noGrp="1"/>
          </p:cNvSpPr>
          <p:nvPr>
            <p:ph type="ftr" sz="quarter" idx="11"/>
          </p:nvPr>
        </p:nvSpPr>
        <p:spPr/>
        <p:txBody>
          <a:bodyPr/>
          <a:lstStyle/>
          <a:p>
            <a:endParaRPr lang="en-US">
              <a:solidFill>
                <a:srgbClr val="69676D">
                  <a:shade val="90000"/>
                </a:srgbClr>
              </a:solidFill>
            </a:endParaRPr>
          </a:p>
        </p:txBody>
      </p:sp>
      <p:sp>
        <p:nvSpPr>
          <p:cNvPr id="6" name="Номер слайда 5"/>
          <p:cNvSpPr>
            <a:spLocks noGrp="1"/>
          </p:cNvSpPr>
          <p:nvPr>
            <p:ph type="sldNum" sz="quarter" idx="12"/>
          </p:nvPr>
        </p:nvSpPr>
        <p:spPr/>
        <p:txBody>
          <a:bodyPr/>
          <a:lstStyle/>
          <a:p>
            <a:fld id="{A483448D-3A78-4528-A469-B745A65DA480}" type="slidenum">
              <a:rPr lang="en-US" smtClean="0">
                <a:solidFill>
                  <a:srgbClr val="69676D">
                    <a:shade val="90000"/>
                  </a:srgbClr>
                </a:solidFill>
              </a:rPr>
              <a:pPr/>
              <a:t>‹#›</a:t>
            </a:fld>
            <a:endParaRPr lang="en-US">
              <a:solidFill>
                <a:srgbClr val="69676D">
                  <a:shade val="90000"/>
                </a:srgbClr>
              </a:solidFill>
            </a:endParaRPr>
          </a:p>
        </p:txBody>
      </p:sp>
    </p:spTree>
    <p:extLst>
      <p:ext uri="{BB962C8B-B14F-4D97-AF65-F5344CB8AC3E}">
        <p14:creationId xmlns:p14="http://schemas.microsoft.com/office/powerpoint/2010/main" val="355786132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36866" name="Rectangle 2"/>
          <p:cNvSpPr>
            <a:spLocks noChangeArrowheads="1"/>
          </p:cNvSpPr>
          <p:nvPr/>
        </p:nvSpPr>
        <p:spPr bwMode="ltGray">
          <a:xfrm>
            <a:off x="1" y="0"/>
            <a:ext cx="825500" cy="6858000"/>
          </a:xfrm>
          <a:prstGeom prst="rect">
            <a:avLst/>
          </a:prstGeom>
          <a:solidFill>
            <a:schemeClr val="tx2">
              <a:alpha val="50000"/>
            </a:schemeClr>
          </a:solidFill>
          <a:ln>
            <a:noFill/>
          </a:ln>
          <a:extLst>
            <a:ext uri="{91240B29-F687-4F45-9708-019B960494DF}">
              <a14:hiddenLine xmlns:a14="http://schemas.microsoft.com/office/drawing/2010/main" w="9525">
                <a:solidFill>
                  <a:schemeClr val="bg1"/>
                </a:solidFill>
                <a:miter lim="800000"/>
                <a:headEnd/>
                <a:tailEnd/>
              </a14:hiddenLine>
            </a:ext>
          </a:extLst>
        </p:spPr>
        <p:txBody>
          <a:bodyPr wrap="none" anchor="ctr"/>
          <a:lstStyle/>
          <a:p>
            <a:pPr eaLnBrk="0" hangingPunct="0"/>
            <a:endParaRPr lang="ru-RU" sz="2400">
              <a:solidFill>
                <a:srgbClr val="CCECFF"/>
              </a:solidFill>
              <a:latin typeface="Times New Roman" pitchFamily="18" charset="-52"/>
            </a:endParaRPr>
          </a:p>
        </p:txBody>
      </p:sp>
      <p:sp>
        <p:nvSpPr>
          <p:cNvPr id="36867" name="Rectangle 3"/>
          <p:cNvSpPr>
            <a:spLocks noGrp="1" noChangeArrowheads="1"/>
          </p:cNvSpPr>
          <p:nvPr>
            <p:ph type="ctrTitle"/>
          </p:nvPr>
        </p:nvSpPr>
        <p:spPr>
          <a:xfrm>
            <a:off x="685800" y="2133600"/>
            <a:ext cx="7772400" cy="1143000"/>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lvl1pPr>
          </a:lstStyle>
          <a:p>
            <a:pPr lvl="0"/>
            <a:r>
              <a:rPr lang="ru-RU" noProof="0" smtClean="0"/>
              <a:t>Щелчок правит образец заголовка</a:t>
            </a:r>
          </a:p>
        </p:txBody>
      </p:sp>
      <p:sp>
        <p:nvSpPr>
          <p:cNvPr id="36868" name="Rectangle 4"/>
          <p:cNvSpPr>
            <a:spLocks noGrp="1" noChangeArrowheads="1"/>
          </p:cNvSpPr>
          <p:nvPr>
            <p:ph type="subTitle" idx="1"/>
          </p:nvPr>
        </p:nvSpPr>
        <p:spPr>
          <a:xfrm>
            <a:off x="1447800" y="3886200"/>
            <a:ext cx="6400800" cy="1752600"/>
          </a:xfrm>
        </p:spPr>
        <p:txBody>
          <a:bodyPr/>
          <a:lstStyle>
            <a:lvl1pPr marL="0" indent="0" algn="ctr">
              <a:buFont typeface="Monotype Sorts" pitchFamily="2" charset="2"/>
              <a:buNone/>
              <a:defRPr/>
            </a:lvl1pPr>
          </a:lstStyle>
          <a:p>
            <a:pPr lvl="0"/>
            <a:r>
              <a:rPr lang="ru-RU" noProof="0" smtClean="0"/>
              <a:t>Щелчок правит образец подзаголовка</a:t>
            </a:r>
          </a:p>
        </p:txBody>
      </p:sp>
      <p:sp>
        <p:nvSpPr>
          <p:cNvPr id="36869" name="Rectangle 5"/>
          <p:cNvSpPr>
            <a:spLocks noGrp="1" noChangeArrowheads="1"/>
          </p:cNvSpPr>
          <p:nvPr>
            <p:ph type="dt" sz="half" idx="2"/>
          </p:nvPr>
        </p:nvSpPr>
        <p:spPr/>
        <p:txBody>
          <a:bodyPr/>
          <a:lstStyle>
            <a:lvl1pPr>
              <a:defRPr>
                <a:solidFill>
                  <a:srgbClr val="CCECFF"/>
                </a:solidFill>
              </a:defRPr>
            </a:lvl1pPr>
          </a:lstStyle>
          <a:p>
            <a:endParaRPr lang="ru-RU"/>
          </a:p>
        </p:txBody>
      </p:sp>
      <p:sp>
        <p:nvSpPr>
          <p:cNvPr id="36870" name="Rectangle 6"/>
          <p:cNvSpPr>
            <a:spLocks noGrp="1" noChangeArrowheads="1"/>
          </p:cNvSpPr>
          <p:nvPr>
            <p:ph type="ftr" sz="quarter" idx="3"/>
          </p:nvPr>
        </p:nvSpPr>
        <p:spPr/>
        <p:txBody>
          <a:bodyPr/>
          <a:lstStyle>
            <a:lvl1pPr>
              <a:defRPr>
                <a:solidFill>
                  <a:srgbClr val="CCECFF"/>
                </a:solidFill>
              </a:defRPr>
            </a:lvl1pPr>
          </a:lstStyle>
          <a:p>
            <a:endParaRPr lang="ru-RU"/>
          </a:p>
        </p:txBody>
      </p:sp>
      <p:sp>
        <p:nvSpPr>
          <p:cNvPr id="36871" name="Rectangle 7"/>
          <p:cNvSpPr>
            <a:spLocks noGrp="1" noChangeArrowheads="1"/>
          </p:cNvSpPr>
          <p:nvPr>
            <p:ph type="sldNum" sz="quarter" idx="4"/>
          </p:nvPr>
        </p:nvSpPr>
        <p:spPr/>
        <p:txBody>
          <a:bodyPr/>
          <a:lstStyle>
            <a:lvl1pPr>
              <a:defRPr>
                <a:solidFill>
                  <a:srgbClr val="CCECFF"/>
                </a:solidFill>
              </a:defRPr>
            </a:lvl1pPr>
          </a:lstStyle>
          <a:p>
            <a:fld id="{7E74C185-65D6-4DB3-B342-772AD0D6A55E}" type="slidenum">
              <a:rPr lang="ru-RU"/>
              <a:pPr/>
              <a:t>‹#›</a:t>
            </a:fld>
            <a:endParaRPr lang="ru-RU"/>
          </a:p>
        </p:txBody>
      </p:sp>
      <p:sp>
        <p:nvSpPr>
          <p:cNvPr id="36872" name="Rectangle 8"/>
          <p:cNvSpPr>
            <a:spLocks noChangeArrowheads="1"/>
          </p:cNvSpPr>
          <p:nvPr/>
        </p:nvSpPr>
        <p:spPr bwMode="ltGray">
          <a:xfrm>
            <a:off x="2" y="3543300"/>
            <a:ext cx="3343275" cy="122238"/>
          </a:xfrm>
          <a:prstGeom prst="rect">
            <a:avLst/>
          </a:prstGeom>
          <a:solidFill>
            <a:schemeClr val="bg2">
              <a:alpha val="50000"/>
            </a:schemeClr>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eaLnBrk="0" hangingPunct="0"/>
            <a:endParaRPr lang="ru-RU" sz="2400">
              <a:solidFill>
                <a:srgbClr val="CCECFF"/>
              </a:solidFill>
              <a:latin typeface="Times New Roman" pitchFamily="18" charset="-52"/>
            </a:endParaRPr>
          </a:p>
        </p:txBody>
      </p:sp>
    </p:spTree>
    <p:extLst>
      <p:ext uri="{BB962C8B-B14F-4D97-AF65-F5344CB8AC3E}">
        <p14:creationId xmlns:p14="http://schemas.microsoft.com/office/powerpoint/2010/main" val="9100355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2000"/>
                                  </p:stCondLst>
                                  <p:childTnLst>
                                    <p:set>
                                      <p:cBhvr>
                                        <p:cTn id="6" dur="1" fill="hold">
                                          <p:stCondLst>
                                            <p:cond delay="0"/>
                                          </p:stCondLst>
                                        </p:cTn>
                                        <p:tgtEl>
                                          <p:spTgt spid="36866"/>
                                        </p:tgtEl>
                                        <p:attrNameLst>
                                          <p:attrName>style.visibility</p:attrName>
                                        </p:attrNameLst>
                                      </p:cBhvr>
                                      <p:to>
                                        <p:strVal val="visible"/>
                                      </p:to>
                                    </p:set>
                                    <p:animEffect transition="in" filter="wipe(up)">
                                      <p:cBhvr>
                                        <p:cTn id="7" dur="500"/>
                                        <p:tgtEl>
                                          <p:spTgt spid="36866"/>
                                        </p:tgtEl>
                                      </p:cBhvr>
                                    </p:animEffect>
                                  </p:childTnLst>
                                </p:cTn>
                              </p:par>
                            </p:childTnLst>
                          </p:cTn>
                        </p:par>
                        <p:par>
                          <p:cTn id="8" fill="hold" nodeType="afterGroup">
                            <p:stCondLst>
                              <p:cond delay="2500"/>
                            </p:stCondLst>
                            <p:childTnLst>
                              <p:par>
                                <p:cTn id="9" presetID="22" presetClass="entr" presetSubtype="2" fill="hold" grpId="0" nodeType="afterEffect">
                                  <p:stCondLst>
                                    <p:cond delay="3000"/>
                                  </p:stCondLst>
                                  <p:childTnLst>
                                    <p:set>
                                      <p:cBhvr>
                                        <p:cTn id="10" dur="1" fill="hold">
                                          <p:stCondLst>
                                            <p:cond delay="0"/>
                                          </p:stCondLst>
                                        </p:cTn>
                                        <p:tgtEl>
                                          <p:spTgt spid="36872"/>
                                        </p:tgtEl>
                                        <p:attrNameLst>
                                          <p:attrName>style.visibility</p:attrName>
                                        </p:attrNameLst>
                                      </p:cBhvr>
                                      <p:to>
                                        <p:strVal val="visible"/>
                                      </p:to>
                                    </p:set>
                                    <p:animEffect transition="in" filter="wipe(right)">
                                      <p:cBhvr>
                                        <p:cTn id="11" dur="500"/>
                                        <p:tgtEl>
                                          <p:spTgt spid="368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6" grpId="0" animBg="1"/>
      <p:bldP spid="36872" grpId="0" animBg="1"/>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solidFill>
                <a:srgbClr val="CCECFF"/>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CCECFF"/>
              </a:solidFill>
            </a:endParaRPr>
          </a:p>
        </p:txBody>
      </p:sp>
      <p:sp>
        <p:nvSpPr>
          <p:cNvPr id="6" name="Номер слайда 5"/>
          <p:cNvSpPr>
            <a:spLocks noGrp="1"/>
          </p:cNvSpPr>
          <p:nvPr>
            <p:ph type="sldNum" sz="quarter" idx="12"/>
          </p:nvPr>
        </p:nvSpPr>
        <p:spPr/>
        <p:txBody>
          <a:bodyPr/>
          <a:lstStyle>
            <a:lvl1pPr>
              <a:defRPr/>
            </a:lvl1pPr>
          </a:lstStyle>
          <a:p>
            <a:fld id="{6A75216B-B915-4305-98DA-212F6A443A70}" type="slidenum">
              <a:rPr lang="ru-RU">
                <a:solidFill>
                  <a:srgbClr val="CCECFF"/>
                </a:solidFill>
              </a:rPr>
              <a:pPr/>
              <a:t>‹#›</a:t>
            </a:fld>
            <a:endParaRPr lang="ru-RU">
              <a:solidFill>
                <a:srgbClr val="CCECFF"/>
              </a:solidFill>
            </a:endParaRPr>
          </a:p>
        </p:txBody>
      </p:sp>
    </p:spTree>
    <p:extLst>
      <p:ext uri="{BB962C8B-B14F-4D97-AF65-F5344CB8AC3E}">
        <p14:creationId xmlns:p14="http://schemas.microsoft.com/office/powerpoint/2010/main" val="207072733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4"/>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endParaRPr lang="ru-RU">
              <a:solidFill>
                <a:srgbClr val="CCECFF"/>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CCECFF"/>
              </a:solidFill>
            </a:endParaRPr>
          </a:p>
        </p:txBody>
      </p:sp>
      <p:sp>
        <p:nvSpPr>
          <p:cNvPr id="6" name="Номер слайда 5"/>
          <p:cNvSpPr>
            <a:spLocks noGrp="1"/>
          </p:cNvSpPr>
          <p:nvPr>
            <p:ph type="sldNum" sz="quarter" idx="12"/>
          </p:nvPr>
        </p:nvSpPr>
        <p:spPr/>
        <p:txBody>
          <a:bodyPr/>
          <a:lstStyle>
            <a:lvl1pPr>
              <a:defRPr/>
            </a:lvl1pPr>
          </a:lstStyle>
          <a:p>
            <a:fld id="{7F70FA4F-BED2-425E-81B7-D6F67264289E}" type="slidenum">
              <a:rPr lang="ru-RU">
                <a:solidFill>
                  <a:srgbClr val="CCECFF"/>
                </a:solidFill>
              </a:rPr>
              <a:pPr/>
              <a:t>‹#›</a:t>
            </a:fld>
            <a:endParaRPr lang="ru-RU">
              <a:solidFill>
                <a:srgbClr val="CCECFF"/>
              </a:solidFill>
            </a:endParaRPr>
          </a:p>
        </p:txBody>
      </p:sp>
    </p:spTree>
    <p:extLst>
      <p:ext uri="{BB962C8B-B14F-4D97-AF65-F5344CB8AC3E}">
        <p14:creationId xmlns:p14="http://schemas.microsoft.com/office/powerpoint/2010/main" val="22686503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a:defRPr/>
            </a:lvl1pPr>
          </a:lstStyle>
          <a:p>
            <a:endParaRPr lang="ru-RU">
              <a:solidFill>
                <a:srgbClr val="CCECFF"/>
              </a:solidFill>
            </a:endParaRPr>
          </a:p>
        </p:txBody>
      </p:sp>
      <p:sp>
        <p:nvSpPr>
          <p:cNvPr id="6" name="Нижний колонтитул 5"/>
          <p:cNvSpPr>
            <a:spLocks noGrp="1"/>
          </p:cNvSpPr>
          <p:nvPr>
            <p:ph type="ftr" sz="quarter" idx="11"/>
          </p:nvPr>
        </p:nvSpPr>
        <p:spPr/>
        <p:txBody>
          <a:bodyPr/>
          <a:lstStyle>
            <a:lvl1pPr>
              <a:defRPr/>
            </a:lvl1pPr>
          </a:lstStyle>
          <a:p>
            <a:endParaRPr lang="ru-RU">
              <a:solidFill>
                <a:srgbClr val="CCECFF"/>
              </a:solidFill>
            </a:endParaRPr>
          </a:p>
        </p:txBody>
      </p:sp>
      <p:sp>
        <p:nvSpPr>
          <p:cNvPr id="7" name="Номер слайда 6"/>
          <p:cNvSpPr>
            <a:spLocks noGrp="1"/>
          </p:cNvSpPr>
          <p:nvPr>
            <p:ph type="sldNum" sz="quarter" idx="12"/>
          </p:nvPr>
        </p:nvSpPr>
        <p:spPr/>
        <p:txBody>
          <a:bodyPr/>
          <a:lstStyle>
            <a:lvl1pPr>
              <a:defRPr/>
            </a:lvl1pPr>
          </a:lstStyle>
          <a:p>
            <a:fld id="{06EB5D47-A1D2-42F8-A462-042BFB26C39A}" type="slidenum">
              <a:rPr lang="ru-RU">
                <a:solidFill>
                  <a:srgbClr val="CCECFF"/>
                </a:solidFill>
              </a:rPr>
              <a:pPr/>
              <a:t>‹#›</a:t>
            </a:fld>
            <a:endParaRPr lang="ru-RU">
              <a:solidFill>
                <a:srgbClr val="CCECFF"/>
              </a:solidFill>
            </a:endParaRPr>
          </a:p>
        </p:txBody>
      </p:sp>
    </p:spTree>
    <p:extLst>
      <p:ext uri="{BB962C8B-B14F-4D97-AF65-F5344CB8AC3E}">
        <p14:creationId xmlns:p14="http://schemas.microsoft.com/office/powerpoint/2010/main" val="14299064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1348225" y="1812927"/>
            <a:ext cx="3132495"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009444" y="2389192"/>
            <a:ext cx="3471277"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Text Placeholder 4"/>
          <p:cNvSpPr>
            <a:spLocks noGrp="1"/>
          </p:cNvSpPr>
          <p:nvPr>
            <p:ph type="body" sz="quarter" idx="3"/>
          </p:nvPr>
        </p:nvSpPr>
        <p:spPr>
          <a:xfrm>
            <a:off x="4984078" y="1812927"/>
            <a:ext cx="315047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63282" y="2389192"/>
            <a:ext cx="3471275"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Date Placeholder 3"/>
          <p:cNvSpPr>
            <a:spLocks noGrp="1"/>
          </p:cNvSpPr>
          <p:nvPr>
            <p:ph type="dt" sz="half" idx="10"/>
          </p:nvPr>
        </p:nvSpPr>
        <p:spPr/>
        <p:txBody>
          <a:bodyPr/>
          <a:lstStyle>
            <a:lvl1pPr>
              <a:defRPr/>
            </a:lvl1pPr>
          </a:lstStyle>
          <a:p>
            <a:pPr>
              <a:defRPr/>
            </a:pPr>
            <a:fld id="{D8D4C233-82C5-42E9-92D4-B5EF163746B1}" type="datetimeFigureOut">
              <a:rPr lang="ru-RU">
                <a:solidFill>
                  <a:srgbClr val="FF9000"/>
                </a:solidFill>
              </a:rPr>
              <a:pPr>
                <a:defRPr/>
              </a:pPr>
              <a:t>18.03.2020</a:t>
            </a:fld>
            <a:endParaRPr lang="ru-RU">
              <a:solidFill>
                <a:srgbClr val="FF9000"/>
              </a:solidFill>
            </a:endParaRPr>
          </a:p>
        </p:txBody>
      </p:sp>
      <p:sp>
        <p:nvSpPr>
          <p:cNvPr id="8" name="Footer Placeholder 4"/>
          <p:cNvSpPr>
            <a:spLocks noGrp="1"/>
          </p:cNvSpPr>
          <p:nvPr>
            <p:ph type="ftr" sz="quarter" idx="11"/>
          </p:nvPr>
        </p:nvSpPr>
        <p:spPr/>
        <p:txBody>
          <a:bodyPr/>
          <a:lstStyle>
            <a:lvl1pPr>
              <a:defRPr/>
            </a:lvl1pPr>
          </a:lstStyle>
          <a:p>
            <a:pPr>
              <a:defRPr/>
            </a:pPr>
            <a:endParaRPr lang="ru-RU">
              <a:solidFill>
                <a:srgbClr val="FF9000"/>
              </a:solidFill>
            </a:endParaRPr>
          </a:p>
        </p:txBody>
      </p:sp>
      <p:sp>
        <p:nvSpPr>
          <p:cNvPr id="9" name="Slide Number Placeholder 5"/>
          <p:cNvSpPr>
            <a:spLocks noGrp="1"/>
          </p:cNvSpPr>
          <p:nvPr>
            <p:ph type="sldNum" sz="quarter" idx="12"/>
          </p:nvPr>
        </p:nvSpPr>
        <p:spPr/>
        <p:txBody>
          <a:bodyPr/>
          <a:lstStyle>
            <a:lvl1pPr>
              <a:defRPr/>
            </a:lvl1pPr>
          </a:lstStyle>
          <a:p>
            <a:pPr>
              <a:defRPr/>
            </a:pPr>
            <a:fld id="{8CA2C95D-A88F-44C6-9B04-712B9F24BD17}" type="slidenum">
              <a:rPr lang="ru-RU">
                <a:solidFill>
                  <a:srgbClr val="FF9000"/>
                </a:solidFill>
              </a:rPr>
              <a:pPr>
                <a:defRPr/>
              </a:pPr>
              <a:t>‹#›</a:t>
            </a:fld>
            <a:endParaRPr lang="ru-RU">
              <a:solidFill>
                <a:srgbClr val="FF9000"/>
              </a:solidFill>
            </a:endParaRPr>
          </a:p>
        </p:txBody>
      </p:sp>
    </p:spTree>
    <p:extLst>
      <p:ext uri="{BB962C8B-B14F-4D97-AF65-F5344CB8AC3E}">
        <p14:creationId xmlns:p14="http://schemas.microsoft.com/office/powerpoint/2010/main" val="123001600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a:defRPr/>
            </a:lvl1pPr>
          </a:lstStyle>
          <a:p>
            <a:endParaRPr lang="ru-RU">
              <a:solidFill>
                <a:srgbClr val="CCECFF"/>
              </a:solidFill>
            </a:endParaRPr>
          </a:p>
        </p:txBody>
      </p:sp>
      <p:sp>
        <p:nvSpPr>
          <p:cNvPr id="8" name="Нижний колонтитул 7"/>
          <p:cNvSpPr>
            <a:spLocks noGrp="1"/>
          </p:cNvSpPr>
          <p:nvPr>
            <p:ph type="ftr" sz="quarter" idx="11"/>
          </p:nvPr>
        </p:nvSpPr>
        <p:spPr/>
        <p:txBody>
          <a:bodyPr/>
          <a:lstStyle>
            <a:lvl1pPr>
              <a:defRPr/>
            </a:lvl1pPr>
          </a:lstStyle>
          <a:p>
            <a:endParaRPr lang="ru-RU">
              <a:solidFill>
                <a:srgbClr val="CCECFF"/>
              </a:solidFill>
            </a:endParaRPr>
          </a:p>
        </p:txBody>
      </p:sp>
      <p:sp>
        <p:nvSpPr>
          <p:cNvPr id="9" name="Номер слайда 8"/>
          <p:cNvSpPr>
            <a:spLocks noGrp="1"/>
          </p:cNvSpPr>
          <p:nvPr>
            <p:ph type="sldNum" sz="quarter" idx="12"/>
          </p:nvPr>
        </p:nvSpPr>
        <p:spPr/>
        <p:txBody>
          <a:bodyPr/>
          <a:lstStyle>
            <a:lvl1pPr>
              <a:defRPr/>
            </a:lvl1pPr>
          </a:lstStyle>
          <a:p>
            <a:fld id="{CC26FE3E-B206-4DB6-97ED-A664DBB806D1}" type="slidenum">
              <a:rPr lang="ru-RU">
                <a:solidFill>
                  <a:srgbClr val="CCECFF"/>
                </a:solidFill>
              </a:rPr>
              <a:pPr/>
              <a:t>‹#›</a:t>
            </a:fld>
            <a:endParaRPr lang="ru-RU">
              <a:solidFill>
                <a:srgbClr val="CCECFF"/>
              </a:solidFill>
            </a:endParaRPr>
          </a:p>
        </p:txBody>
      </p:sp>
    </p:spTree>
    <p:extLst>
      <p:ext uri="{BB962C8B-B14F-4D97-AF65-F5344CB8AC3E}">
        <p14:creationId xmlns:p14="http://schemas.microsoft.com/office/powerpoint/2010/main" val="8831154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a:defRPr/>
            </a:lvl1pPr>
          </a:lstStyle>
          <a:p>
            <a:endParaRPr lang="ru-RU">
              <a:solidFill>
                <a:srgbClr val="CCECFF"/>
              </a:solidFill>
            </a:endParaRPr>
          </a:p>
        </p:txBody>
      </p:sp>
      <p:sp>
        <p:nvSpPr>
          <p:cNvPr id="4" name="Нижний колонтитул 3"/>
          <p:cNvSpPr>
            <a:spLocks noGrp="1"/>
          </p:cNvSpPr>
          <p:nvPr>
            <p:ph type="ftr" sz="quarter" idx="11"/>
          </p:nvPr>
        </p:nvSpPr>
        <p:spPr/>
        <p:txBody>
          <a:bodyPr/>
          <a:lstStyle>
            <a:lvl1pPr>
              <a:defRPr/>
            </a:lvl1pPr>
          </a:lstStyle>
          <a:p>
            <a:endParaRPr lang="ru-RU">
              <a:solidFill>
                <a:srgbClr val="CCECFF"/>
              </a:solidFill>
            </a:endParaRPr>
          </a:p>
        </p:txBody>
      </p:sp>
      <p:sp>
        <p:nvSpPr>
          <p:cNvPr id="5" name="Номер слайда 4"/>
          <p:cNvSpPr>
            <a:spLocks noGrp="1"/>
          </p:cNvSpPr>
          <p:nvPr>
            <p:ph type="sldNum" sz="quarter" idx="12"/>
          </p:nvPr>
        </p:nvSpPr>
        <p:spPr/>
        <p:txBody>
          <a:bodyPr/>
          <a:lstStyle>
            <a:lvl1pPr>
              <a:defRPr/>
            </a:lvl1pPr>
          </a:lstStyle>
          <a:p>
            <a:fld id="{88D22B06-C673-4DC9-81D7-69CCA14E154C}" type="slidenum">
              <a:rPr lang="ru-RU">
                <a:solidFill>
                  <a:srgbClr val="CCECFF"/>
                </a:solidFill>
              </a:rPr>
              <a:pPr/>
              <a:t>‹#›</a:t>
            </a:fld>
            <a:endParaRPr lang="ru-RU">
              <a:solidFill>
                <a:srgbClr val="CCECFF"/>
              </a:solidFill>
            </a:endParaRPr>
          </a:p>
        </p:txBody>
      </p:sp>
    </p:spTree>
    <p:extLst>
      <p:ext uri="{BB962C8B-B14F-4D97-AF65-F5344CB8AC3E}">
        <p14:creationId xmlns:p14="http://schemas.microsoft.com/office/powerpoint/2010/main" val="422098499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endParaRPr lang="ru-RU">
              <a:solidFill>
                <a:srgbClr val="CCECFF"/>
              </a:solidFill>
            </a:endParaRPr>
          </a:p>
        </p:txBody>
      </p:sp>
      <p:sp>
        <p:nvSpPr>
          <p:cNvPr id="3" name="Нижний колонтитул 2"/>
          <p:cNvSpPr>
            <a:spLocks noGrp="1"/>
          </p:cNvSpPr>
          <p:nvPr>
            <p:ph type="ftr" sz="quarter" idx="11"/>
          </p:nvPr>
        </p:nvSpPr>
        <p:spPr/>
        <p:txBody>
          <a:bodyPr/>
          <a:lstStyle>
            <a:lvl1pPr>
              <a:defRPr/>
            </a:lvl1pPr>
          </a:lstStyle>
          <a:p>
            <a:endParaRPr lang="ru-RU">
              <a:solidFill>
                <a:srgbClr val="CCECFF"/>
              </a:solidFill>
            </a:endParaRPr>
          </a:p>
        </p:txBody>
      </p:sp>
      <p:sp>
        <p:nvSpPr>
          <p:cNvPr id="4" name="Номер слайда 3"/>
          <p:cNvSpPr>
            <a:spLocks noGrp="1"/>
          </p:cNvSpPr>
          <p:nvPr>
            <p:ph type="sldNum" sz="quarter" idx="12"/>
          </p:nvPr>
        </p:nvSpPr>
        <p:spPr/>
        <p:txBody>
          <a:bodyPr/>
          <a:lstStyle>
            <a:lvl1pPr>
              <a:defRPr/>
            </a:lvl1pPr>
          </a:lstStyle>
          <a:p>
            <a:fld id="{33DE1CD5-BD70-48A6-B103-6534B5062CBA}" type="slidenum">
              <a:rPr lang="ru-RU">
                <a:solidFill>
                  <a:srgbClr val="CCECFF"/>
                </a:solidFill>
              </a:rPr>
              <a:pPr/>
              <a:t>‹#›</a:t>
            </a:fld>
            <a:endParaRPr lang="ru-RU">
              <a:solidFill>
                <a:srgbClr val="CCECFF"/>
              </a:solidFill>
            </a:endParaRPr>
          </a:p>
        </p:txBody>
      </p:sp>
    </p:spTree>
    <p:extLst>
      <p:ext uri="{BB962C8B-B14F-4D97-AF65-F5344CB8AC3E}">
        <p14:creationId xmlns:p14="http://schemas.microsoft.com/office/powerpoint/2010/main" val="287406216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2" y="273050"/>
            <a:ext cx="3008313" cy="1162050"/>
          </a:xfrm>
        </p:spPr>
        <p:txBody>
          <a:bodyPr/>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solidFill>
                <a:srgbClr val="CCECFF"/>
              </a:solidFill>
            </a:endParaRPr>
          </a:p>
        </p:txBody>
      </p:sp>
      <p:sp>
        <p:nvSpPr>
          <p:cNvPr id="6" name="Нижний колонтитул 5"/>
          <p:cNvSpPr>
            <a:spLocks noGrp="1"/>
          </p:cNvSpPr>
          <p:nvPr>
            <p:ph type="ftr" sz="quarter" idx="11"/>
          </p:nvPr>
        </p:nvSpPr>
        <p:spPr/>
        <p:txBody>
          <a:bodyPr/>
          <a:lstStyle>
            <a:lvl1pPr>
              <a:defRPr/>
            </a:lvl1pPr>
          </a:lstStyle>
          <a:p>
            <a:endParaRPr lang="ru-RU">
              <a:solidFill>
                <a:srgbClr val="CCECFF"/>
              </a:solidFill>
            </a:endParaRPr>
          </a:p>
        </p:txBody>
      </p:sp>
      <p:sp>
        <p:nvSpPr>
          <p:cNvPr id="7" name="Номер слайда 6"/>
          <p:cNvSpPr>
            <a:spLocks noGrp="1"/>
          </p:cNvSpPr>
          <p:nvPr>
            <p:ph type="sldNum" sz="quarter" idx="12"/>
          </p:nvPr>
        </p:nvSpPr>
        <p:spPr/>
        <p:txBody>
          <a:bodyPr/>
          <a:lstStyle>
            <a:lvl1pPr>
              <a:defRPr/>
            </a:lvl1pPr>
          </a:lstStyle>
          <a:p>
            <a:fld id="{57756BB5-15A0-4818-83E4-EA40D1359FC0}" type="slidenum">
              <a:rPr lang="ru-RU">
                <a:solidFill>
                  <a:srgbClr val="CCECFF"/>
                </a:solidFill>
              </a:rPr>
              <a:pPr/>
              <a:t>‹#›</a:t>
            </a:fld>
            <a:endParaRPr lang="ru-RU">
              <a:solidFill>
                <a:srgbClr val="CCECFF"/>
              </a:solidFill>
            </a:endParaRPr>
          </a:p>
        </p:txBody>
      </p:sp>
    </p:spTree>
    <p:extLst>
      <p:ext uri="{BB962C8B-B14F-4D97-AF65-F5344CB8AC3E}">
        <p14:creationId xmlns:p14="http://schemas.microsoft.com/office/powerpoint/2010/main" val="294924552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solidFill>
                <a:srgbClr val="CCECFF"/>
              </a:solidFill>
            </a:endParaRPr>
          </a:p>
        </p:txBody>
      </p:sp>
      <p:sp>
        <p:nvSpPr>
          <p:cNvPr id="6" name="Нижний колонтитул 5"/>
          <p:cNvSpPr>
            <a:spLocks noGrp="1"/>
          </p:cNvSpPr>
          <p:nvPr>
            <p:ph type="ftr" sz="quarter" idx="11"/>
          </p:nvPr>
        </p:nvSpPr>
        <p:spPr/>
        <p:txBody>
          <a:bodyPr/>
          <a:lstStyle>
            <a:lvl1pPr>
              <a:defRPr/>
            </a:lvl1pPr>
          </a:lstStyle>
          <a:p>
            <a:endParaRPr lang="ru-RU">
              <a:solidFill>
                <a:srgbClr val="CCECFF"/>
              </a:solidFill>
            </a:endParaRPr>
          </a:p>
        </p:txBody>
      </p:sp>
      <p:sp>
        <p:nvSpPr>
          <p:cNvPr id="7" name="Номер слайда 6"/>
          <p:cNvSpPr>
            <a:spLocks noGrp="1"/>
          </p:cNvSpPr>
          <p:nvPr>
            <p:ph type="sldNum" sz="quarter" idx="12"/>
          </p:nvPr>
        </p:nvSpPr>
        <p:spPr/>
        <p:txBody>
          <a:bodyPr/>
          <a:lstStyle>
            <a:lvl1pPr>
              <a:defRPr/>
            </a:lvl1pPr>
          </a:lstStyle>
          <a:p>
            <a:fld id="{E0FD2D6A-F2E5-4CDB-9DCC-FB7B240F1C86}" type="slidenum">
              <a:rPr lang="ru-RU">
                <a:solidFill>
                  <a:srgbClr val="CCECFF"/>
                </a:solidFill>
              </a:rPr>
              <a:pPr/>
              <a:t>‹#›</a:t>
            </a:fld>
            <a:endParaRPr lang="ru-RU">
              <a:solidFill>
                <a:srgbClr val="CCECFF"/>
              </a:solidFill>
            </a:endParaRPr>
          </a:p>
        </p:txBody>
      </p:sp>
    </p:spTree>
    <p:extLst>
      <p:ext uri="{BB962C8B-B14F-4D97-AF65-F5344CB8AC3E}">
        <p14:creationId xmlns:p14="http://schemas.microsoft.com/office/powerpoint/2010/main" val="312361782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solidFill>
                <a:srgbClr val="CCECFF"/>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CCECFF"/>
              </a:solidFill>
            </a:endParaRPr>
          </a:p>
        </p:txBody>
      </p:sp>
      <p:sp>
        <p:nvSpPr>
          <p:cNvPr id="6" name="Номер слайда 5"/>
          <p:cNvSpPr>
            <a:spLocks noGrp="1"/>
          </p:cNvSpPr>
          <p:nvPr>
            <p:ph type="sldNum" sz="quarter" idx="12"/>
          </p:nvPr>
        </p:nvSpPr>
        <p:spPr/>
        <p:txBody>
          <a:bodyPr/>
          <a:lstStyle>
            <a:lvl1pPr>
              <a:defRPr/>
            </a:lvl1pPr>
          </a:lstStyle>
          <a:p>
            <a:fld id="{3EC9F9D6-A669-4045-B8F9-AB0228C616B2}" type="slidenum">
              <a:rPr lang="ru-RU">
                <a:solidFill>
                  <a:srgbClr val="CCECFF"/>
                </a:solidFill>
              </a:rPr>
              <a:pPr/>
              <a:t>‹#›</a:t>
            </a:fld>
            <a:endParaRPr lang="ru-RU">
              <a:solidFill>
                <a:srgbClr val="CCECFF"/>
              </a:solidFill>
            </a:endParaRPr>
          </a:p>
        </p:txBody>
      </p:sp>
    </p:spTree>
    <p:extLst>
      <p:ext uri="{BB962C8B-B14F-4D97-AF65-F5344CB8AC3E}">
        <p14:creationId xmlns:p14="http://schemas.microsoft.com/office/powerpoint/2010/main" val="91768946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400800" y="457200"/>
            <a:ext cx="2057400" cy="563880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228600" y="457200"/>
            <a:ext cx="6019800" cy="56388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solidFill>
                <a:srgbClr val="CCECFF"/>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CCECFF"/>
              </a:solidFill>
            </a:endParaRPr>
          </a:p>
        </p:txBody>
      </p:sp>
      <p:sp>
        <p:nvSpPr>
          <p:cNvPr id="6" name="Номер слайда 5"/>
          <p:cNvSpPr>
            <a:spLocks noGrp="1"/>
          </p:cNvSpPr>
          <p:nvPr>
            <p:ph type="sldNum" sz="quarter" idx="12"/>
          </p:nvPr>
        </p:nvSpPr>
        <p:spPr/>
        <p:txBody>
          <a:bodyPr/>
          <a:lstStyle>
            <a:lvl1pPr>
              <a:defRPr/>
            </a:lvl1pPr>
          </a:lstStyle>
          <a:p>
            <a:fld id="{8E4732F9-6F1A-4DC8-9167-44B9AEAE6FFB}" type="slidenum">
              <a:rPr lang="ru-RU">
                <a:solidFill>
                  <a:srgbClr val="CCECFF"/>
                </a:solidFill>
              </a:rPr>
              <a:pPr/>
              <a:t>‹#›</a:t>
            </a:fld>
            <a:endParaRPr lang="ru-RU">
              <a:solidFill>
                <a:srgbClr val="CCECFF"/>
              </a:solidFill>
            </a:endParaRPr>
          </a:p>
        </p:txBody>
      </p:sp>
    </p:spTree>
    <p:extLst>
      <p:ext uri="{BB962C8B-B14F-4D97-AF65-F5344CB8AC3E}">
        <p14:creationId xmlns:p14="http://schemas.microsoft.com/office/powerpoint/2010/main" val="14239323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clipArtAndTx" preserve="1">
  <p:cSld name="Заголовок, картинка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8600" y="457200"/>
            <a:ext cx="7772400" cy="1143000"/>
          </a:xfrm>
        </p:spPr>
        <p:txBody>
          <a:bodyPr/>
          <a:lstStyle/>
          <a:p>
            <a:r>
              <a:rPr lang="ru-RU" smtClean="0"/>
              <a:t>Образец заголовка</a:t>
            </a:r>
            <a:endParaRPr lang="ru-RU"/>
          </a:p>
        </p:txBody>
      </p:sp>
      <p:sp>
        <p:nvSpPr>
          <p:cNvPr id="3" name="Картинка 2"/>
          <p:cNvSpPr>
            <a:spLocks noGrp="1"/>
          </p:cNvSpPr>
          <p:nvPr>
            <p:ph type="clipArt" sz="half" idx="1"/>
          </p:nvPr>
        </p:nvSpPr>
        <p:spPr>
          <a:xfrm>
            <a:off x="685800" y="1981200"/>
            <a:ext cx="3810000" cy="4114800"/>
          </a:xfrm>
        </p:spPr>
        <p:txBody>
          <a:bodyPr/>
          <a:lstStyle/>
          <a:p>
            <a:endParaRPr lang="ru-RU"/>
          </a:p>
        </p:txBody>
      </p:sp>
      <p:sp>
        <p:nvSpPr>
          <p:cNvPr id="4" name="Текст 3"/>
          <p:cNvSpPr>
            <a:spLocks noGrp="1"/>
          </p:cNvSpPr>
          <p:nvPr>
            <p:ph type="body" sz="half" idx="2"/>
          </p:nvPr>
        </p:nvSpPr>
        <p:spPr>
          <a:xfrm>
            <a:off x="46482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a:xfrm>
            <a:off x="685800" y="6248400"/>
            <a:ext cx="1905000" cy="457200"/>
          </a:xfrm>
        </p:spPr>
        <p:txBody>
          <a:bodyPr/>
          <a:lstStyle>
            <a:lvl1pPr>
              <a:defRPr/>
            </a:lvl1pPr>
          </a:lstStyle>
          <a:p>
            <a:endParaRPr lang="ru-RU">
              <a:solidFill>
                <a:srgbClr val="CCECFF"/>
              </a:solidFill>
            </a:endParaRPr>
          </a:p>
        </p:txBody>
      </p:sp>
      <p:sp>
        <p:nvSpPr>
          <p:cNvPr id="6" name="Нижний колонтитул 5"/>
          <p:cNvSpPr>
            <a:spLocks noGrp="1"/>
          </p:cNvSpPr>
          <p:nvPr>
            <p:ph type="ftr" sz="quarter" idx="11"/>
          </p:nvPr>
        </p:nvSpPr>
        <p:spPr>
          <a:xfrm>
            <a:off x="3124200" y="6248400"/>
            <a:ext cx="2895600" cy="457200"/>
          </a:xfrm>
        </p:spPr>
        <p:txBody>
          <a:bodyPr/>
          <a:lstStyle>
            <a:lvl1pPr>
              <a:defRPr/>
            </a:lvl1pPr>
          </a:lstStyle>
          <a:p>
            <a:endParaRPr lang="ru-RU">
              <a:solidFill>
                <a:srgbClr val="CCECFF"/>
              </a:solidFill>
            </a:endParaRPr>
          </a:p>
        </p:txBody>
      </p:sp>
      <p:sp>
        <p:nvSpPr>
          <p:cNvPr id="7" name="Номер слайда 6"/>
          <p:cNvSpPr>
            <a:spLocks noGrp="1"/>
          </p:cNvSpPr>
          <p:nvPr>
            <p:ph type="sldNum" sz="quarter" idx="12"/>
          </p:nvPr>
        </p:nvSpPr>
        <p:spPr>
          <a:xfrm>
            <a:off x="6553200" y="6248400"/>
            <a:ext cx="1905000" cy="457200"/>
          </a:xfrm>
        </p:spPr>
        <p:txBody>
          <a:bodyPr/>
          <a:lstStyle>
            <a:lvl1pPr>
              <a:defRPr/>
            </a:lvl1pPr>
          </a:lstStyle>
          <a:p>
            <a:fld id="{5841F662-87F3-46EC-BFD8-6FA963C1F5A1}" type="slidenum">
              <a:rPr lang="ru-RU">
                <a:solidFill>
                  <a:srgbClr val="CCECFF"/>
                </a:solidFill>
              </a:rPr>
              <a:pPr/>
              <a:t>‹#›</a:t>
            </a:fld>
            <a:endParaRPr lang="ru-RU">
              <a:solidFill>
                <a:srgbClr val="CCECFF"/>
              </a:solidFill>
            </a:endParaRPr>
          </a:p>
        </p:txBody>
      </p:sp>
    </p:spTree>
    <p:extLst>
      <p:ext uri="{BB962C8B-B14F-4D97-AF65-F5344CB8AC3E}">
        <p14:creationId xmlns:p14="http://schemas.microsoft.com/office/powerpoint/2010/main" val="355899618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xAndClipArt" preserve="1">
  <p:cSld name="Заголовок, текст и картинк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8600" y="457200"/>
            <a:ext cx="77724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6858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Картинка 3"/>
          <p:cNvSpPr>
            <a:spLocks noGrp="1"/>
          </p:cNvSpPr>
          <p:nvPr>
            <p:ph type="clipArt" sz="half" idx="2"/>
          </p:nvPr>
        </p:nvSpPr>
        <p:spPr>
          <a:xfrm>
            <a:off x="4648200" y="1981200"/>
            <a:ext cx="3810000" cy="4114800"/>
          </a:xfrm>
        </p:spPr>
        <p:txBody>
          <a:bodyPr/>
          <a:lstStyle/>
          <a:p>
            <a:endParaRPr lang="ru-RU"/>
          </a:p>
        </p:txBody>
      </p:sp>
      <p:sp>
        <p:nvSpPr>
          <p:cNvPr id="5" name="Дата 4"/>
          <p:cNvSpPr>
            <a:spLocks noGrp="1"/>
          </p:cNvSpPr>
          <p:nvPr>
            <p:ph type="dt" sz="half" idx="10"/>
          </p:nvPr>
        </p:nvSpPr>
        <p:spPr>
          <a:xfrm>
            <a:off x="685800" y="6248400"/>
            <a:ext cx="1905000" cy="457200"/>
          </a:xfrm>
        </p:spPr>
        <p:txBody>
          <a:bodyPr/>
          <a:lstStyle>
            <a:lvl1pPr>
              <a:defRPr/>
            </a:lvl1pPr>
          </a:lstStyle>
          <a:p>
            <a:endParaRPr lang="ru-RU">
              <a:solidFill>
                <a:srgbClr val="CCECFF"/>
              </a:solidFill>
            </a:endParaRPr>
          </a:p>
        </p:txBody>
      </p:sp>
      <p:sp>
        <p:nvSpPr>
          <p:cNvPr id="6" name="Нижний колонтитул 5"/>
          <p:cNvSpPr>
            <a:spLocks noGrp="1"/>
          </p:cNvSpPr>
          <p:nvPr>
            <p:ph type="ftr" sz="quarter" idx="11"/>
          </p:nvPr>
        </p:nvSpPr>
        <p:spPr>
          <a:xfrm>
            <a:off x="3124200" y="6248400"/>
            <a:ext cx="2895600" cy="457200"/>
          </a:xfrm>
        </p:spPr>
        <p:txBody>
          <a:bodyPr/>
          <a:lstStyle>
            <a:lvl1pPr>
              <a:defRPr/>
            </a:lvl1pPr>
          </a:lstStyle>
          <a:p>
            <a:endParaRPr lang="ru-RU">
              <a:solidFill>
                <a:srgbClr val="CCECFF"/>
              </a:solidFill>
            </a:endParaRPr>
          </a:p>
        </p:txBody>
      </p:sp>
      <p:sp>
        <p:nvSpPr>
          <p:cNvPr id="7" name="Номер слайда 6"/>
          <p:cNvSpPr>
            <a:spLocks noGrp="1"/>
          </p:cNvSpPr>
          <p:nvPr>
            <p:ph type="sldNum" sz="quarter" idx="12"/>
          </p:nvPr>
        </p:nvSpPr>
        <p:spPr>
          <a:xfrm>
            <a:off x="6553200" y="6248400"/>
            <a:ext cx="1905000" cy="457200"/>
          </a:xfrm>
        </p:spPr>
        <p:txBody>
          <a:bodyPr/>
          <a:lstStyle>
            <a:lvl1pPr>
              <a:defRPr/>
            </a:lvl1pPr>
          </a:lstStyle>
          <a:p>
            <a:fld id="{4F54D2CF-150F-4315-8002-7EF7FA5C1ECE}" type="slidenum">
              <a:rPr lang="ru-RU">
                <a:solidFill>
                  <a:srgbClr val="CCECFF"/>
                </a:solidFill>
              </a:rPr>
              <a:pPr/>
              <a:t>‹#›</a:t>
            </a:fld>
            <a:endParaRPr lang="ru-RU">
              <a:solidFill>
                <a:srgbClr val="CCECFF"/>
              </a:solidFill>
            </a:endParaRPr>
          </a:p>
        </p:txBody>
      </p:sp>
    </p:spTree>
    <p:extLst>
      <p:ext uri="{BB962C8B-B14F-4D97-AF65-F5344CB8AC3E}">
        <p14:creationId xmlns:p14="http://schemas.microsoft.com/office/powerpoint/2010/main" val="38553688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dgm" preserve="1">
  <p:cSld name="Заголовок, схема или организационная диаграмм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8600" y="457200"/>
            <a:ext cx="7772400" cy="1143000"/>
          </a:xfrm>
        </p:spPr>
        <p:txBody>
          <a:bodyPr/>
          <a:lstStyle/>
          <a:p>
            <a:r>
              <a:rPr lang="ru-RU" smtClean="0"/>
              <a:t>Образец заголовка</a:t>
            </a:r>
            <a:endParaRPr lang="ru-RU"/>
          </a:p>
        </p:txBody>
      </p:sp>
      <p:sp>
        <p:nvSpPr>
          <p:cNvPr id="3" name="Рисунок SmartArt 2"/>
          <p:cNvSpPr>
            <a:spLocks noGrp="1"/>
          </p:cNvSpPr>
          <p:nvPr>
            <p:ph type="dgm" idx="1"/>
          </p:nvPr>
        </p:nvSpPr>
        <p:spPr>
          <a:xfrm>
            <a:off x="685800" y="1981200"/>
            <a:ext cx="7772400" cy="4114800"/>
          </a:xfrm>
        </p:spPr>
        <p:txBody>
          <a:bodyPr/>
          <a:lstStyle/>
          <a:p>
            <a:endParaRPr lang="ru-RU"/>
          </a:p>
        </p:txBody>
      </p:sp>
      <p:sp>
        <p:nvSpPr>
          <p:cNvPr id="4" name="Дата 3"/>
          <p:cNvSpPr>
            <a:spLocks noGrp="1"/>
          </p:cNvSpPr>
          <p:nvPr>
            <p:ph type="dt" sz="half" idx="10"/>
          </p:nvPr>
        </p:nvSpPr>
        <p:spPr>
          <a:xfrm>
            <a:off x="685800" y="6248400"/>
            <a:ext cx="1905000" cy="457200"/>
          </a:xfrm>
        </p:spPr>
        <p:txBody>
          <a:bodyPr/>
          <a:lstStyle>
            <a:lvl1pPr>
              <a:defRPr/>
            </a:lvl1pPr>
          </a:lstStyle>
          <a:p>
            <a:endParaRPr lang="ru-RU">
              <a:solidFill>
                <a:srgbClr val="CCECFF"/>
              </a:solidFill>
            </a:endParaRPr>
          </a:p>
        </p:txBody>
      </p:sp>
      <p:sp>
        <p:nvSpPr>
          <p:cNvPr id="5" name="Нижний колонтитул 4"/>
          <p:cNvSpPr>
            <a:spLocks noGrp="1"/>
          </p:cNvSpPr>
          <p:nvPr>
            <p:ph type="ftr" sz="quarter" idx="11"/>
          </p:nvPr>
        </p:nvSpPr>
        <p:spPr>
          <a:xfrm>
            <a:off x="3124200" y="6248400"/>
            <a:ext cx="2895600" cy="457200"/>
          </a:xfrm>
        </p:spPr>
        <p:txBody>
          <a:bodyPr/>
          <a:lstStyle>
            <a:lvl1pPr>
              <a:defRPr/>
            </a:lvl1pPr>
          </a:lstStyle>
          <a:p>
            <a:endParaRPr lang="ru-RU">
              <a:solidFill>
                <a:srgbClr val="CCECFF"/>
              </a:solidFill>
            </a:endParaRPr>
          </a:p>
        </p:txBody>
      </p:sp>
      <p:sp>
        <p:nvSpPr>
          <p:cNvPr id="6" name="Номер слайда 5"/>
          <p:cNvSpPr>
            <a:spLocks noGrp="1"/>
          </p:cNvSpPr>
          <p:nvPr>
            <p:ph type="sldNum" sz="quarter" idx="12"/>
          </p:nvPr>
        </p:nvSpPr>
        <p:spPr>
          <a:xfrm>
            <a:off x="6553200" y="6248400"/>
            <a:ext cx="1905000" cy="457200"/>
          </a:xfrm>
        </p:spPr>
        <p:txBody>
          <a:bodyPr/>
          <a:lstStyle>
            <a:lvl1pPr>
              <a:defRPr/>
            </a:lvl1pPr>
          </a:lstStyle>
          <a:p>
            <a:fld id="{D9F1141F-FCB8-47C2-BAA8-42F856FA0A44}" type="slidenum">
              <a:rPr lang="ru-RU">
                <a:solidFill>
                  <a:srgbClr val="CCECFF"/>
                </a:solidFill>
              </a:rPr>
              <a:pPr/>
              <a:t>‹#›</a:t>
            </a:fld>
            <a:endParaRPr lang="ru-RU">
              <a:solidFill>
                <a:srgbClr val="CCECFF"/>
              </a:solidFill>
            </a:endParaRPr>
          </a:p>
        </p:txBody>
      </p:sp>
    </p:spTree>
    <p:extLst>
      <p:ext uri="{BB962C8B-B14F-4D97-AF65-F5344CB8AC3E}">
        <p14:creationId xmlns:p14="http://schemas.microsoft.com/office/powerpoint/2010/main" val="15559813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3"/>
          <p:cNvSpPr>
            <a:spLocks noGrp="1"/>
          </p:cNvSpPr>
          <p:nvPr>
            <p:ph type="dt" sz="half" idx="10"/>
          </p:nvPr>
        </p:nvSpPr>
        <p:spPr/>
        <p:txBody>
          <a:bodyPr/>
          <a:lstStyle>
            <a:lvl1pPr>
              <a:defRPr/>
            </a:lvl1pPr>
          </a:lstStyle>
          <a:p>
            <a:pPr>
              <a:defRPr/>
            </a:pPr>
            <a:fld id="{28E961BC-94AC-4C15-85F1-2F3D7EE55BC0}" type="datetimeFigureOut">
              <a:rPr lang="ru-RU">
                <a:solidFill>
                  <a:srgbClr val="FF9000"/>
                </a:solidFill>
              </a:rPr>
              <a:pPr>
                <a:defRPr/>
              </a:pPr>
              <a:t>18.03.2020</a:t>
            </a:fld>
            <a:endParaRPr lang="ru-RU">
              <a:solidFill>
                <a:srgbClr val="FF9000"/>
              </a:solidFill>
            </a:endParaRPr>
          </a:p>
        </p:txBody>
      </p:sp>
      <p:sp>
        <p:nvSpPr>
          <p:cNvPr id="4" name="Footer Placeholder 4"/>
          <p:cNvSpPr>
            <a:spLocks noGrp="1"/>
          </p:cNvSpPr>
          <p:nvPr>
            <p:ph type="ftr" sz="quarter" idx="11"/>
          </p:nvPr>
        </p:nvSpPr>
        <p:spPr/>
        <p:txBody>
          <a:bodyPr/>
          <a:lstStyle>
            <a:lvl1pPr>
              <a:defRPr/>
            </a:lvl1pPr>
          </a:lstStyle>
          <a:p>
            <a:pPr>
              <a:defRPr/>
            </a:pPr>
            <a:endParaRPr lang="ru-RU">
              <a:solidFill>
                <a:srgbClr val="FF9000"/>
              </a:solidFill>
            </a:endParaRPr>
          </a:p>
        </p:txBody>
      </p:sp>
      <p:sp>
        <p:nvSpPr>
          <p:cNvPr id="5" name="Slide Number Placeholder 5"/>
          <p:cNvSpPr>
            <a:spLocks noGrp="1"/>
          </p:cNvSpPr>
          <p:nvPr>
            <p:ph type="sldNum" sz="quarter" idx="12"/>
          </p:nvPr>
        </p:nvSpPr>
        <p:spPr/>
        <p:txBody>
          <a:bodyPr/>
          <a:lstStyle>
            <a:lvl1pPr>
              <a:defRPr/>
            </a:lvl1pPr>
          </a:lstStyle>
          <a:p>
            <a:pPr>
              <a:defRPr/>
            </a:pPr>
            <a:fld id="{EF920E18-4192-4FF7-86B7-D14BB6C4BEEE}" type="slidenum">
              <a:rPr lang="ru-RU">
                <a:solidFill>
                  <a:srgbClr val="FF9000"/>
                </a:solidFill>
              </a:rPr>
              <a:pPr>
                <a:defRPr/>
              </a:pPr>
              <a:t>‹#›</a:t>
            </a:fld>
            <a:endParaRPr lang="ru-RU">
              <a:solidFill>
                <a:srgbClr val="FF9000"/>
              </a:solidFill>
            </a:endParaRPr>
          </a:p>
        </p:txBody>
      </p:sp>
    </p:spTree>
    <p:extLst>
      <p:ext uri="{BB962C8B-B14F-4D97-AF65-F5344CB8AC3E}">
        <p14:creationId xmlns:p14="http://schemas.microsoft.com/office/powerpoint/2010/main" val="30961353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DA8F33C-3029-4F84-8A6F-4BF1F29C30CF}" type="datetimeFigureOut">
              <a:rPr lang="ru-RU">
                <a:solidFill>
                  <a:srgbClr val="FF9000"/>
                </a:solidFill>
              </a:rPr>
              <a:pPr>
                <a:defRPr/>
              </a:pPr>
              <a:t>18.03.2020</a:t>
            </a:fld>
            <a:endParaRPr lang="ru-RU">
              <a:solidFill>
                <a:srgbClr val="FF9000"/>
              </a:solidFill>
            </a:endParaRPr>
          </a:p>
        </p:txBody>
      </p:sp>
      <p:sp>
        <p:nvSpPr>
          <p:cNvPr id="3" name="Footer Placeholder 4"/>
          <p:cNvSpPr>
            <a:spLocks noGrp="1"/>
          </p:cNvSpPr>
          <p:nvPr>
            <p:ph type="ftr" sz="quarter" idx="11"/>
          </p:nvPr>
        </p:nvSpPr>
        <p:spPr/>
        <p:txBody>
          <a:bodyPr/>
          <a:lstStyle>
            <a:lvl1pPr>
              <a:defRPr/>
            </a:lvl1pPr>
          </a:lstStyle>
          <a:p>
            <a:pPr>
              <a:defRPr/>
            </a:pPr>
            <a:endParaRPr lang="ru-RU">
              <a:solidFill>
                <a:srgbClr val="FF9000"/>
              </a:solidFill>
            </a:endParaRPr>
          </a:p>
        </p:txBody>
      </p:sp>
      <p:sp>
        <p:nvSpPr>
          <p:cNvPr id="4" name="Slide Number Placeholder 5"/>
          <p:cNvSpPr>
            <a:spLocks noGrp="1"/>
          </p:cNvSpPr>
          <p:nvPr>
            <p:ph type="sldNum" sz="quarter" idx="12"/>
          </p:nvPr>
        </p:nvSpPr>
        <p:spPr/>
        <p:txBody>
          <a:bodyPr/>
          <a:lstStyle>
            <a:lvl1pPr>
              <a:defRPr/>
            </a:lvl1pPr>
          </a:lstStyle>
          <a:p>
            <a:pPr>
              <a:defRPr/>
            </a:pPr>
            <a:fld id="{0DACEEC7-EA6C-439A-97CF-0B785EF8B29A}" type="slidenum">
              <a:rPr lang="ru-RU">
                <a:solidFill>
                  <a:srgbClr val="FF9000"/>
                </a:solidFill>
              </a:rPr>
              <a:pPr>
                <a:defRPr/>
              </a:pPr>
              <a:t>‹#›</a:t>
            </a:fld>
            <a:endParaRPr lang="ru-RU">
              <a:solidFill>
                <a:srgbClr val="FF9000"/>
              </a:solidFill>
            </a:endParaRPr>
          </a:p>
        </p:txBody>
      </p:sp>
    </p:spTree>
    <p:extLst>
      <p:ext uri="{BB962C8B-B14F-4D97-AF65-F5344CB8AC3E}">
        <p14:creationId xmlns:p14="http://schemas.microsoft.com/office/powerpoint/2010/main" val="35355177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009442" y="446088"/>
            <a:ext cx="2660650" cy="1185861"/>
          </a:xfrm>
        </p:spPr>
        <p:txBody>
          <a:bodyPr anchor="b"/>
          <a:lstStyle>
            <a:lvl1pPr algn="l">
              <a:defRPr sz="2400" b="0"/>
            </a:lvl1pPr>
          </a:lstStyle>
          <a:p>
            <a:r>
              <a:rPr lang="ru-RU" smtClean="0"/>
              <a:t>Образец заголовка</a:t>
            </a:r>
            <a:endParaRPr lang="en-US"/>
          </a:p>
        </p:txBody>
      </p:sp>
      <p:sp>
        <p:nvSpPr>
          <p:cNvPr id="3" name="Content Placeholder 2"/>
          <p:cNvSpPr>
            <a:spLocks noGrp="1"/>
          </p:cNvSpPr>
          <p:nvPr>
            <p:ph idx="1"/>
          </p:nvPr>
        </p:nvSpPr>
        <p:spPr>
          <a:xfrm>
            <a:off x="3852656" y="446089"/>
            <a:ext cx="4279869" cy="5414963"/>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Text Placeholder 3"/>
          <p:cNvSpPr>
            <a:spLocks noGrp="1"/>
          </p:cNvSpPr>
          <p:nvPr>
            <p:ph type="body" sz="half" idx="2"/>
          </p:nvPr>
        </p:nvSpPr>
        <p:spPr>
          <a:xfrm>
            <a:off x="1009442" y="1631951"/>
            <a:ext cx="2660650" cy="4229099"/>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3"/>
          <p:cNvSpPr>
            <a:spLocks noGrp="1"/>
          </p:cNvSpPr>
          <p:nvPr>
            <p:ph type="dt" sz="half" idx="10"/>
          </p:nvPr>
        </p:nvSpPr>
        <p:spPr/>
        <p:txBody>
          <a:bodyPr/>
          <a:lstStyle>
            <a:lvl1pPr>
              <a:defRPr/>
            </a:lvl1pPr>
          </a:lstStyle>
          <a:p>
            <a:pPr>
              <a:defRPr/>
            </a:pPr>
            <a:fld id="{0CFAC800-31E4-4F76-BD53-0D1230C2F7FE}" type="datetimeFigureOut">
              <a:rPr lang="ru-RU">
                <a:solidFill>
                  <a:srgbClr val="FF9000"/>
                </a:solidFill>
              </a:rPr>
              <a:pPr>
                <a:defRPr/>
              </a:pPr>
              <a:t>18.03.2020</a:t>
            </a:fld>
            <a:endParaRPr lang="ru-RU">
              <a:solidFill>
                <a:srgbClr val="FF9000"/>
              </a:solidFill>
            </a:endParaRPr>
          </a:p>
        </p:txBody>
      </p:sp>
      <p:sp>
        <p:nvSpPr>
          <p:cNvPr id="6" name="Footer Placeholder 4"/>
          <p:cNvSpPr>
            <a:spLocks noGrp="1"/>
          </p:cNvSpPr>
          <p:nvPr>
            <p:ph type="ftr" sz="quarter" idx="11"/>
          </p:nvPr>
        </p:nvSpPr>
        <p:spPr/>
        <p:txBody>
          <a:bodyPr/>
          <a:lstStyle>
            <a:lvl1pPr>
              <a:defRPr/>
            </a:lvl1pPr>
          </a:lstStyle>
          <a:p>
            <a:pPr>
              <a:defRPr/>
            </a:pPr>
            <a:endParaRPr lang="ru-RU">
              <a:solidFill>
                <a:srgbClr val="FF9000"/>
              </a:solidFill>
            </a:endParaRPr>
          </a:p>
        </p:txBody>
      </p:sp>
      <p:sp>
        <p:nvSpPr>
          <p:cNvPr id="7" name="Slide Number Placeholder 5"/>
          <p:cNvSpPr>
            <a:spLocks noGrp="1"/>
          </p:cNvSpPr>
          <p:nvPr>
            <p:ph type="sldNum" sz="quarter" idx="12"/>
          </p:nvPr>
        </p:nvSpPr>
        <p:spPr/>
        <p:txBody>
          <a:bodyPr/>
          <a:lstStyle>
            <a:lvl1pPr>
              <a:defRPr/>
            </a:lvl1pPr>
          </a:lstStyle>
          <a:p>
            <a:pPr>
              <a:defRPr/>
            </a:pPr>
            <a:fld id="{D78D06C5-C602-472D-88F2-3996A73B9DF7}" type="slidenum">
              <a:rPr lang="ru-RU">
                <a:solidFill>
                  <a:srgbClr val="FF9000"/>
                </a:solidFill>
              </a:rPr>
              <a:pPr>
                <a:defRPr/>
              </a:pPr>
              <a:t>‹#›</a:t>
            </a:fld>
            <a:endParaRPr lang="ru-RU">
              <a:solidFill>
                <a:srgbClr val="FF9000"/>
              </a:solidFill>
            </a:endParaRPr>
          </a:p>
        </p:txBody>
      </p:sp>
    </p:spTree>
    <p:extLst>
      <p:ext uri="{BB962C8B-B14F-4D97-AF65-F5344CB8AC3E}">
        <p14:creationId xmlns:p14="http://schemas.microsoft.com/office/powerpoint/2010/main" val="30206034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Рисунок с подписью">
    <p:spTree>
      <p:nvGrpSpPr>
        <p:cNvPr id="1" name=""/>
        <p:cNvGrpSpPr/>
        <p:nvPr/>
      </p:nvGrpSpPr>
      <p:grpSpPr>
        <a:xfrm>
          <a:off x="0" y="0"/>
          <a:ext cx="0" cy="0"/>
          <a:chOff x="0" y="0"/>
          <a:chExt cx="0" cy="0"/>
        </a:xfrm>
      </p:grpSpPr>
      <p:sp>
        <p:nvSpPr>
          <p:cNvPr id="5" name="Oval 31"/>
          <p:cNvSpPr/>
          <p:nvPr/>
        </p:nvSpPr>
        <p:spPr>
          <a:xfrm>
            <a:off x="5479249" y="1436864"/>
            <a:ext cx="1086653" cy="1086653"/>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6" name="Oval 32"/>
          <p:cNvSpPr/>
          <p:nvPr/>
        </p:nvSpPr>
        <p:spPr>
          <a:xfrm>
            <a:off x="5650543" y="1411793"/>
            <a:ext cx="830365" cy="830365"/>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7" name="Oval 28"/>
          <p:cNvSpPr/>
          <p:nvPr/>
        </p:nvSpPr>
        <p:spPr>
          <a:xfrm>
            <a:off x="5256184" y="1894454"/>
            <a:ext cx="602364" cy="602364"/>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8" name="Oval 30"/>
          <p:cNvSpPr/>
          <p:nvPr/>
        </p:nvSpPr>
        <p:spPr>
          <a:xfrm>
            <a:off x="5424145" y="1811313"/>
            <a:ext cx="489588" cy="489588"/>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9" name="Oval 27"/>
          <p:cNvSpPr/>
          <p:nvPr/>
        </p:nvSpPr>
        <p:spPr>
          <a:xfrm>
            <a:off x="4718763" y="2083426"/>
            <a:ext cx="256601" cy="256601"/>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10" name="Oval 29"/>
          <p:cNvSpPr/>
          <p:nvPr/>
        </p:nvSpPr>
        <p:spPr>
          <a:xfrm>
            <a:off x="6132093" y="993077"/>
            <a:ext cx="256601" cy="256601"/>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11" name="Oval 33"/>
          <p:cNvSpPr/>
          <p:nvPr/>
        </p:nvSpPr>
        <p:spPr>
          <a:xfrm>
            <a:off x="5059598" y="1894454"/>
            <a:ext cx="197439" cy="197439"/>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12" name="Oval 34"/>
          <p:cNvSpPr/>
          <p:nvPr/>
        </p:nvSpPr>
        <p:spPr>
          <a:xfrm>
            <a:off x="6148802" y="1060597"/>
            <a:ext cx="197439" cy="197439"/>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2" name="Title 1"/>
          <p:cNvSpPr>
            <a:spLocks noGrp="1"/>
          </p:cNvSpPr>
          <p:nvPr>
            <p:ph type="title"/>
          </p:nvPr>
        </p:nvSpPr>
        <p:spPr>
          <a:xfrm>
            <a:off x="1009444" y="1387058"/>
            <a:ext cx="3481387" cy="1113254"/>
          </a:xfrm>
        </p:spPr>
        <p:txBody>
          <a:bodyPr anchor="b">
            <a:normAutofit/>
          </a:bodyPr>
          <a:lstStyle>
            <a:lvl1pPr algn="l">
              <a:defRPr sz="2400" b="0"/>
            </a:lvl1pPr>
          </a:lstStyle>
          <a:p>
            <a:r>
              <a:rPr lang="ru-RU" smtClean="0"/>
              <a:t>Образец заголовка</a:t>
            </a:r>
            <a:endParaRPr lang="en-US"/>
          </a:p>
        </p:txBody>
      </p:sp>
      <p:sp>
        <p:nvSpPr>
          <p:cNvPr id="4" name="Text Placeholder 3"/>
          <p:cNvSpPr>
            <a:spLocks noGrp="1"/>
          </p:cNvSpPr>
          <p:nvPr>
            <p:ph type="body" sz="half" idx="2"/>
          </p:nvPr>
        </p:nvSpPr>
        <p:spPr>
          <a:xfrm>
            <a:off x="1009444" y="2500312"/>
            <a:ext cx="3481387" cy="2530200"/>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8" name="Picture Placeholder 17"/>
          <p:cNvSpPr>
            <a:spLocks noGrp="1"/>
          </p:cNvSpPr>
          <p:nvPr>
            <p:ph type="pic" sz="quarter" idx="14"/>
          </p:nvPr>
        </p:nvSpPr>
        <p:spPr>
          <a:xfrm>
            <a:off x="4876800" y="1600200"/>
            <a:ext cx="3429000" cy="3429000"/>
          </a:xfrm>
          <a:prstGeom prst="ellipse">
            <a:avLst/>
          </a:prstGeom>
          <a:ln w="76200">
            <a:solidFill>
              <a:schemeClr val="tx2">
                <a:lumMod val="75000"/>
              </a:schemeClr>
            </a:solidFill>
          </a:ln>
        </p:spPr>
        <p:txBody>
          <a:bodyPr rtlCol="0">
            <a:normAutofit/>
          </a:bodyPr>
          <a:lstStyle/>
          <a:p>
            <a:pPr lvl="0"/>
            <a:r>
              <a:rPr lang="ru-RU" noProof="0" smtClean="0"/>
              <a:t>Вставка рисунка</a:t>
            </a:r>
            <a:endParaRPr lang="en-US" noProof="0"/>
          </a:p>
        </p:txBody>
      </p:sp>
      <p:sp>
        <p:nvSpPr>
          <p:cNvPr id="13" name="Date Placeholder 4"/>
          <p:cNvSpPr>
            <a:spLocks noGrp="1"/>
          </p:cNvSpPr>
          <p:nvPr>
            <p:ph type="dt" sz="half" idx="15"/>
          </p:nvPr>
        </p:nvSpPr>
        <p:spPr/>
        <p:txBody>
          <a:bodyPr/>
          <a:lstStyle>
            <a:lvl1pPr>
              <a:defRPr/>
            </a:lvl1pPr>
          </a:lstStyle>
          <a:p>
            <a:pPr>
              <a:defRPr/>
            </a:pPr>
            <a:fld id="{AFEA4EC6-496B-4156-B1EC-107A71CC851F}" type="datetimeFigureOut">
              <a:rPr lang="ru-RU">
                <a:solidFill>
                  <a:srgbClr val="FF9000"/>
                </a:solidFill>
              </a:rPr>
              <a:pPr>
                <a:defRPr/>
              </a:pPr>
              <a:t>18.03.2020</a:t>
            </a:fld>
            <a:endParaRPr lang="ru-RU">
              <a:solidFill>
                <a:srgbClr val="FF9000"/>
              </a:solidFill>
            </a:endParaRPr>
          </a:p>
        </p:txBody>
      </p:sp>
      <p:sp>
        <p:nvSpPr>
          <p:cNvPr id="14" name="Footer Placeholder 5"/>
          <p:cNvSpPr>
            <a:spLocks noGrp="1"/>
          </p:cNvSpPr>
          <p:nvPr>
            <p:ph type="ftr" sz="quarter" idx="16"/>
          </p:nvPr>
        </p:nvSpPr>
        <p:spPr/>
        <p:txBody>
          <a:bodyPr/>
          <a:lstStyle>
            <a:lvl1pPr>
              <a:defRPr/>
            </a:lvl1pPr>
          </a:lstStyle>
          <a:p>
            <a:pPr>
              <a:defRPr/>
            </a:pPr>
            <a:endParaRPr lang="ru-RU">
              <a:solidFill>
                <a:srgbClr val="FF9000"/>
              </a:solidFill>
            </a:endParaRPr>
          </a:p>
        </p:txBody>
      </p:sp>
      <p:sp>
        <p:nvSpPr>
          <p:cNvPr id="15" name="Slide Number Placeholder 6"/>
          <p:cNvSpPr>
            <a:spLocks noGrp="1"/>
          </p:cNvSpPr>
          <p:nvPr>
            <p:ph type="sldNum" sz="quarter" idx="17"/>
          </p:nvPr>
        </p:nvSpPr>
        <p:spPr/>
        <p:txBody>
          <a:bodyPr/>
          <a:lstStyle>
            <a:lvl1pPr>
              <a:defRPr/>
            </a:lvl1pPr>
          </a:lstStyle>
          <a:p>
            <a:pPr>
              <a:defRPr/>
            </a:pPr>
            <a:fld id="{19043AA0-6CA9-4D43-A995-B23FF168737B}" type="slidenum">
              <a:rPr lang="ru-RU">
                <a:solidFill>
                  <a:srgbClr val="FF9000"/>
                </a:solidFill>
              </a:rPr>
              <a:pPr>
                <a:defRPr/>
              </a:pPr>
              <a:t>‹#›</a:t>
            </a:fld>
            <a:endParaRPr lang="ru-RU">
              <a:solidFill>
                <a:srgbClr val="FF9000"/>
              </a:solidFill>
            </a:endParaRPr>
          </a:p>
        </p:txBody>
      </p:sp>
    </p:spTree>
    <p:extLst>
      <p:ext uri="{BB962C8B-B14F-4D97-AF65-F5344CB8AC3E}">
        <p14:creationId xmlns:p14="http://schemas.microsoft.com/office/powerpoint/2010/main" val="1411101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jpe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jpe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6" Type="http://schemas.openxmlformats.org/officeDocument/2006/relationships/image" Target="../media/image1.jpeg"/><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theme" Target="../theme/theme5.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alphaModFix amt="49000"/>
          </a:blip>
          <a:srcRect/>
          <a:tile tx="0" ty="0" sx="100000" sy="100000" flip="none" algn="tl"/>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009650" y="676275"/>
            <a:ext cx="71247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smtClean="0"/>
              <a:t>Образец заголовка</a:t>
            </a:r>
            <a:endParaRPr lang="en-US" smtClean="0"/>
          </a:p>
        </p:txBody>
      </p:sp>
      <p:sp>
        <p:nvSpPr>
          <p:cNvPr id="1027" name="Text Placeholder 2"/>
          <p:cNvSpPr>
            <a:spLocks noGrp="1"/>
          </p:cNvSpPr>
          <p:nvPr>
            <p:ph type="body" idx="1"/>
          </p:nvPr>
        </p:nvSpPr>
        <p:spPr bwMode="auto">
          <a:xfrm>
            <a:off x="1009650" y="1806575"/>
            <a:ext cx="7124700" cy="405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smtClean="0"/>
          </a:p>
        </p:txBody>
      </p:sp>
      <p:sp>
        <p:nvSpPr>
          <p:cNvPr id="4" name="Date Placeholder 3"/>
          <p:cNvSpPr>
            <a:spLocks noGrp="1"/>
          </p:cNvSpPr>
          <p:nvPr>
            <p:ph type="dt" sz="half" idx="2"/>
          </p:nvPr>
        </p:nvSpPr>
        <p:spPr>
          <a:xfrm>
            <a:off x="6437313" y="5951542"/>
            <a:ext cx="2133600" cy="365125"/>
          </a:xfrm>
          <a:prstGeom prst="rect">
            <a:avLst/>
          </a:prstGeom>
        </p:spPr>
        <p:txBody>
          <a:bodyPr vert="horz" lIns="91440" tIns="45720" rIns="91440" bIns="45720" rtlCol="0" anchor="b"/>
          <a:lstStyle>
            <a:lvl1pPr algn="r">
              <a:defRPr sz="900">
                <a:solidFill>
                  <a:schemeClr val="tx2"/>
                </a:solidFill>
              </a:defRPr>
            </a:lvl1pPr>
          </a:lstStyle>
          <a:p>
            <a:pPr>
              <a:defRPr/>
            </a:pPr>
            <a:fld id="{DE943382-F65C-4BBB-BEB5-6A82BCD53E43}" type="datetimeFigureOut">
              <a:rPr lang="ru-RU">
                <a:solidFill>
                  <a:srgbClr val="FF9000"/>
                </a:solidFill>
                <a:latin typeface="Century Schoolbook" pitchFamily="18" charset="0"/>
              </a:rPr>
              <a:pPr>
                <a:defRPr/>
              </a:pPr>
              <a:t>18.03.2020</a:t>
            </a:fld>
            <a:endParaRPr lang="ru-RU">
              <a:solidFill>
                <a:srgbClr val="FF9000"/>
              </a:solidFill>
              <a:latin typeface="Century Schoolbook" pitchFamily="18" charset="0"/>
            </a:endParaRPr>
          </a:p>
        </p:txBody>
      </p:sp>
      <p:sp>
        <p:nvSpPr>
          <p:cNvPr id="5" name="Footer Placeholder 4"/>
          <p:cNvSpPr>
            <a:spLocks noGrp="1"/>
          </p:cNvSpPr>
          <p:nvPr>
            <p:ph type="ftr" sz="quarter" idx="3"/>
          </p:nvPr>
        </p:nvSpPr>
        <p:spPr>
          <a:xfrm>
            <a:off x="1181102" y="5951542"/>
            <a:ext cx="5256213" cy="365125"/>
          </a:xfrm>
          <a:prstGeom prst="rect">
            <a:avLst/>
          </a:prstGeom>
        </p:spPr>
        <p:txBody>
          <a:bodyPr vert="horz" lIns="91440" tIns="45720" rIns="91440" bIns="45720" rtlCol="0" anchor="b"/>
          <a:lstStyle>
            <a:lvl1pPr algn="l">
              <a:defRPr sz="900">
                <a:solidFill>
                  <a:schemeClr val="tx2"/>
                </a:solidFill>
              </a:defRPr>
            </a:lvl1pPr>
          </a:lstStyle>
          <a:p>
            <a:pPr>
              <a:defRPr/>
            </a:pPr>
            <a:endParaRPr lang="ru-RU">
              <a:solidFill>
                <a:srgbClr val="FF9000"/>
              </a:solidFill>
              <a:latin typeface="Century Schoolbook" pitchFamily="18" charset="0"/>
            </a:endParaRPr>
          </a:p>
        </p:txBody>
      </p:sp>
      <p:sp>
        <p:nvSpPr>
          <p:cNvPr id="6" name="Slide Number Placeholder 5"/>
          <p:cNvSpPr>
            <a:spLocks noGrp="1"/>
          </p:cNvSpPr>
          <p:nvPr>
            <p:ph type="sldNum" sz="quarter" idx="4"/>
          </p:nvPr>
        </p:nvSpPr>
        <p:spPr>
          <a:xfrm>
            <a:off x="573088" y="5951542"/>
            <a:ext cx="608012" cy="365125"/>
          </a:xfrm>
          <a:prstGeom prst="rect">
            <a:avLst/>
          </a:prstGeom>
        </p:spPr>
        <p:txBody>
          <a:bodyPr vert="horz" lIns="91440" tIns="45720" rIns="91440" bIns="45720" rtlCol="0" anchor="b"/>
          <a:lstStyle>
            <a:lvl1pPr algn="l">
              <a:defRPr sz="1800">
                <a:solidFill>
                  <a:schemeClr val="tx2"/>
                </a:solidFill>
              </a:defRPr>
            </a:lvl1pPr>
          </a:lstStyle>
          <a:p>
            <a:pPr>
              <a:defRPr/>
            </a:pPr>
            <a:fld id="{49AEE244-DEB3-4512-BBDC-7B7C83DE81AA}" type="slidenum">
              <a:rPr lang="ru-RU">
                <a:solidFill>
                  <a:srgbClr val="FF9000"/>
                </a:solidFill>
                <a:latin typeface="Century Schoolbook" pitchFamily="18" charset="0"/>
              </a:rPr>
              <a:pPr>
                <a:defRPr/>
              </a:pPr>
              <a:t>‹#›</a:t>
            </a:fld>
            <a:endParaRPr lang="ru-RU">
              <a:solidFill>
                <a:srgbClr val="FF9000"/>
              </a:solidFill>
              <a:latin typeface="Century Schoolbook" pitchFamily="18" charset="0"/>
            </a:endParaRPr>
          </a:p>
        </p:txBody>
      </p:sp>
      <p:grpSp>
        <p:nvGrpSpPr>
          <p:cNvPr id="1031" name="Group 60"/>
          <p:cNvGrpSpPr>
            <a:grpSpLocks/>
          </p:cNvGrpSpPr>
          <p:nvPr/>
        </p:nvGrpSpPr>
        <p:grpSpPr bwMode="auto">
          <a:xfrm>
            <a:off x="-33338" y="0"/>
            <a:ext cx="9177338" cy="6858000"/>
            <a:chOff x="-33595" y="0"/>
            <a:chExt cx="9177595" cy="6857999"/>
          </a:xfrm>
        </p:grpSpPr>
        <p:grpSp>
          <p:nvGrpSpPr>
            <p:cNvPr id="1032" name="Group 182"/>
            <p:cNvGrpSpPr>
              <a:grpSpLocks/>
            </p:cNvGrpSpPr>
            <p:nvPr/>
          </p:nvGrpSpPr>
          <p:grpSpPr bwMode="auto">
            <a:xfrm>
              <a:off x="-33595" y="437091"/>
              <a:ext cx="9074452" cy="6174255"/>
              <a:chOff x="-33595" y="437091"/>
              <a:chExt cx="9074452" cy="6174255"/>
            </a:xfrm>
          </p:grpSpPr>
          <p:sp>
            <p:nvSpPr>
              <p:cNvPr id="92" name="Freeform 12"/>
              <p:cNvSpPr>
                <a:spLocks noChangeAspect="1"/>
              </p:cNvSpPr>
              <p:nvPr/>
            </p:nvSpPr>
            <p:spPr bwMode="auto">
              <a:xfrm rot="8051039">
                <a:off x="-11813" y="3783436"/>
                <a:ext cx="1054883" cy="1098447"/>
              </a:xfrm>
              <a:custGeom>
                <a:avLst/>
                <a:gdLst/>
                <a:ahLst/>
                <a:cxnLst>
                  <a:cxn ang="0">
                    <a:pos x="1226" y="680"/>
                  </a:cxn>
                  <a:cxn ang="0">
                    <a:pos x="1198" y="622"/>
                  </a:cxn>
                  <a:cxn ang="0">
                    <a:pos x="1248" y="526"/>
                  </a:cxn>
                  <a:cxn ang="0">
                    <a:pos x="1220" y="512"/>
                  </a:cxn>
                  <a:cxn ang="0">
                    <a:pos x="1224" y="420"/>
                  </a:cxn>
                  <a:cxn ang="0">
                    <a:pos x="1210" y="362"/>
                  </a:cxn>
                  <a:cxn ang="0">
                    <a:pos x="1082" y="416"/>
                  </a:cxn>
                  <a:cxn ang="0">
                    <a:pos x="1012" y="402"/>
                  </a:cxn>
                  <a:cxn ang="0">
                    <a:pos x="902" y="532"/>
                  </a:cxn>
                  <a:cxn ang="0">
                    <a:pos x="882" y="516"/>
                  </a:cxn>
                  <a:cxn ang="0">
                    <a:pos x="928" y="360"/>
                  </a:cxn>
                  <a:cxn ang="0">
                    <a:pos x="850" y="310"/>
                  </a:cxn>
                  <a:cxn ang="0">
                    <a:pos x="804" y="306"/>
                  </a:cxn>
                  <a:cxn ang="0">
                    <a:pos x="792" y="212"/>
                  </a:cxn>
                  <a:cxn ang="0">
                    <a:pos x="774" y="194"/>
                  </a:cxn>
                  <a:cxn ang="0">
                    <a:pos x="726" y="180"/>
                  </a:cxn>
                  <a:cxn ang="0">
                    <a:pos x="684" y="42"/>
                  </a:cxn>
                  <a:cxn ang="0">
                    <a:pos x="678" y="0"/>
                  </a:cxn>
                  <a:cxn ang="0">
                    <a:pos x="640" y="164"/>
                  </a:cxn>
                  <a:cxn ang="0">
                    <a:pos x="590" y="198"/>
                  </a:cxn>
                  <a:cxn ang="0">
                    <a:pos x="558" y="186"/>
                  </a:cxn>
                  <a:cxn ang="0">
                    <a:pos x="556" y="300"/>
                  </a:cxn>
                  <a:cxn ang="0">
                    <a:pos x="516" y="312"/>
                  </a:cxn>
                  <a:cxn ang="0">
                    <a:pos x="418" y="282"/>
                  </a:cxn>
                  <a:cxn ang="0">
                    <a:pos x="474" y="516"/>
                  </a:cxn>
                  <a:cxn ang="0">
                    <a:pos x="462" y="538"/>
                  </a:cxn>
                  <a:cxn ang="0">
                    <a:pos x="350" y="414"/>
                  </a:cxn>
                  <a:cxn ang="0">
                    <a:pos x="290" y="416"/>
                  </a:cxn>
                  <a:cxn ang="0">
                    <a:pos x="172" y="380"/>
                  </a:cxn>
                  <a:cxn ang="0">
                    <a:pos x="120" y="380"/>
                  </a:cxn>
                  <a:cxn ang="0">
                    <a:pos x="138" y="506"/>
                  </a:cxn>
                  <a:cxn ang="0">
                    <a:pos x="108" y="526"/>
                  </a:cxn>
                  <a:cxn ang="0">
                    <a:pos x="154" y="606"/>
                  </a:cxn>
                  <a:cxn ang="0">
                    <a:pos x="138" y="674"/>
                  </a:cxn>
                  <a:cxn ang="0">
                    <a:pos x="50" y="704"/>
                  </a:cxn>
                  <a:cxn ang="0">
                    <a:pos x="224" y="804"/>
                  </a:cxn>
                  <a:cxn ang="0">
                    <a:pos x="248" y="868"/>
                  </a:cxn>
                  <a:cxn ang="0">
                    <a:pos x="156" y="930"/>
                  </a:cxn>
                  <a:cxn ang="0">
                    <a:pos x="30" y="966"/>
                  </a:cxn>
                  <a:cxn ang="0">
                    <a:pos x="250" y="1032"/>
                  </a:cxn>
                  <a:cxn ang="0">
                    <a:pos x="374" y="1066"/>
                  </a:cxn>
                  <a:cxn ang="0">
                    <a:pos x="422" y="1100"/>
                  </a:cxn>
                  <a:cxn ang="0">
                    <a:pos x="382" y="1168"/>
                  </a:cxn>
                  <a:cxn ang="0">
                    <a:pos x="616" y="1088"/>
                  </a:cxn>
                  <a:cxn ang="0">
                    <a:pos x="646" y="1224"/>
                  </a:cxn>
                  <a:cxn ang="0">
                    <a:pos x="594" y="1374"/>
                  </a:cxn>
                  <a:cxn ang="0">
                    <a:pos x="582" y="1400"/>
                  </a:cxn>
                  <a:cxn ang="0">
                    <a:pos x="626" y="1408"/>
                  </a:cxn>
                  <a:cxn ang="0">
                    <a:pos x="658" y="1390"/>
                  </a:cxn>
                  <a:cxn ang="0">
                    <a:pos x="690" y="1240"/>
                  </a:cxn>
                  <a:cxn ang="0">
                    <a:pos x="786" y="1108"/>
                  </a:cxn>
                  <a:cxn ang="0">
                    <a:pos x="974" y="1168"/>
                  </a:cxn>
                  <a:cxn ang="0">
                    <a:pos x="934" y="1094"/>
                  </a:cxn>
                  <a:cxn ang="0">
                    <a:pos x="998" y="1064"/>
                  </a:cxn>
                  <a:cxn ang="0">
                    <a:pos x="1132" y="1020"/>
                  </a:cxn>
                  <a:cxn ang="0">
                    <a:pos x="1356" y="964"/>
                  </a:cxn>
                  <a:cxn ang="0">
                    <a:pos x="1174" y="920"/>
                  </a:cxn>
                  <a:cxn ang="0">
                    <a:pos x="1106" y="856"/>
                  </a:cxn>
                  <a:cxn ang="0">
                    <a:pos x="1154" y="784"/>
                  </a:cxn>
                  <a:cxn ang="0">
                    <a:pos x="1306" y="704"/>
                  </a:cxn>
                </a:cxnLst>
                <a:rect l="0" t="0" r="r" b="b"/>
                <a:pathLst>
                  <a:path w="1356" h="1412">
                    <a:moveTo>
                      <a:pt x="1306" y="704"/>
                    </a:moveTo>
                    <a:lnTo>
                      <a:pt x="1306" y="704"/>
                    </a:lnTo>
                    <a:lnTo>
                      <a:pt x="1272" y="698"/>
                    </a:lnTo>
                    <a:lnTo>
                      <a:pt x="1246" y="690"/>
                    </a:lnTo>
                    <a:lnTo>
                      <a:pt x="1236" y="684"/>
                    </a:lnTo>
                    <a:lnTo>
                      <a:pt x="1226" y="680"/>
                    </a:lnTo>
                    <a:lnTo>
                      <a:pt x="1218" y="674"/>
                    </a:lnTo>
                    <a:lnTo>
                      <a:pt x="1212" y="666"/>
                    </a:lnTo>
                    <a:lnTo>
                      <a:pt x="1208" y="660"/>
                    </a:lnTo>
                    <a:lnTo>
                      <a:pt x="1204" y="652"/>
                    </a:lnTo>
                    <a:lnTo>
                      <a:pt x="1200" y="638"/>
                    </a:lnTo>
                    <a:lnTo>
                      <a:pt x="1198" y="622"/>
                    </a:lnTo>
                    <a:lnTo>
                      <a:pt x="1202" y="606"/>
                    </a:lnTo>
                    <a:lnTo>
                      <a:pt x="1206" y="592"/>
                    </a:lnTo>
                    <a:lnTo>
                      <a:pt x="1214" y="576"/>
                    </a:lnTo>
                    <a:lnTo>
                      <a:pt x="1230" y="552"/>
                    </a:lnTo>
                    <a:lnTo>
                      <a:pt x="1242" y="534"/>
                    </a:lnTo>
                    <a:lnTo>
                      <a:pt x="1248" y="526"/>
                    </a:lnTo>
                    <a:lnTo>
                      <a:pt x="1248" y="526"/>
                    </a:lnTo>
                    <a:lnTo>
                      <a:pt x="1240" y="526"/>
                    </a:lnTo>
                    <a:lnTo>
                      <a:pt x="1234" y="524"/>
                    </a:lnTo>
                    <a:lnTo>
                      <a:pt x="1228" y="522"/>
                    </a:lnTo>
                    <a:lnTo>
                      <a:pt x="1224" y="518"/>
                    </a:lnTo>
                    <a:lnTo>
                      <a:pt x="1220" y="512"/>
                    </a:lnTo>
                    <a:lnTo>
                      <a:pt x="1218" y="506"/>
                    </a:lnTo>
                    <a:lnTo>
                      <a:pt x="1214" y="494"/>
                    </a:lnTo>
                    <a:lnTo>
                      <a:pt x="1214" y="478"/>
                    </a:lnTo>
                    <a:lnTo>
                      <a:pt x="1216" y="460"/>
                    </a:lnTo>
                    <a:lnTo>
                      <a:pt x="1218" y="440"/>
                    </a:lnTo>
                    <a:lnTo>
                      <a:pt x="1224" y="420"/>
                    </a:lnTo>
                    <a:lnTo>
                      <a:pt x="1236" y="380"/>
                    </a:lnTo>
                    <a:lnTo>
                      <a:pt x="1250" y="346"/>
                    </a:lnTo>
                    <a:lnTo>
                      <a:pt x="1266" y="312"/>
                    </a:lnTo>
                    <a:lnTo>
                      <a:pt x="1266" y="312"/>
                    </a:lnTo>
                    <a:lnTo>
                      <a:pt x="1238" y="340"/>
                    </a:lnTo>
                    <a:lnTo>
                      <a:pt x="1210" y="362"/>
                    </a:lnTo>
                    <a:lnTo>
                      <a:pt x="1184" y="380"/>
                    </a:lnTo>
                    <a:lnTo>
                      <a:pt x="1160" y="394"/>
                    </a:lnTo>
                    <a:lnTo>
                      <a:pt x="1138" y="404"/>
                    </a:lnTo>
                    <a:lnTo>
                      <a:pt x="1118" y="410"/>
                    </a:lnTo>
                    <a:lnTo>
                      <a:pt x="1098" y="414"/>
                    </a:lnTo>
                    <a:lnTo>
                      <a:pt x="1082" y="416"/>
                    </a:lnTo>
                    <a:lnTo>
                      <a:pt x="1066" y="416"/>
                    </a:lnTo>
                    <a:lnTo>
                      <a:pt x="1052" y="414"/>
                    </a:lnTo>
                    <a:lnTo>
                      <a:pt x="1030" y="410"/>
                    </a:lnTo>
                    <a:lnTo>
                      <a:pt x="1016" y="404"/>
                    </a:lnTo>
                    <a:lnTo>
                      <a:pt x="1012" y="402"/>
                    </a:lnTo>
                    <a:lnTo>
                      <a:pt x="1012" y="402"/>
                    </a:lnTo>
                    <a:lnTo>
                      <a:pt x="1006" y="414"/>
                    </a:lnTo>
                    <a:lnTo>
                      <a:pt x="996" y="430"/>
                    </a:lnTo>
                    <a:lnTo>
                      <a:pt x="964" y="468"/>
                    </a:lnTo>
                    <a:lnTo>
                      <a:pt x="928" y="506"/>
                    </a:lnTo>
                    <a:lnTo>
                      <a:pt x="902" y="532"/>
                    </a:lnTo>
                    <a:lnTo>
                      <a:pt x="902" y="532"/>
                    </a:lnTo>
                    <a:lnTo>
                      <a:pt x="894" y="538"/>
                    </a:lnTo>
                    <a:lnTo>
                      <a:pt x="888" y="540"/>
                    </a:lnTo>
                    <a:lnTo>
                      <a:pt x="886" y="538"/>
                    </a:lnTo>
                    <a:lnTo>
                      <a:pt x="884" y="532"/>
                    </a:lnTo>
                    <a:lnTo>
                      <a:pt x="882" y="522"/>
                    </a:lnTo>
                    <a:lnTo>
                      <a:pt x="882" y="516"/>
                    </a:lnTo>
                    <a:lnTo>
                      <a:pt x="882" y="516"/>
                    </a:lnTo>
                    <a:lnTo>
                      <a:pt x="890" y="502"/>
                    </a:lnTo>
                    <a:lnTo>
                      <a:pt x="898" y="486"/>
                    </a:lnTo>
                    <a:lnTo>
                      <a:pt x="910" y="448"/>
                    </a:lnTo>
                    <a:lnTo>
                      <a:pt x="920" y="404"/>
                    </a:lnTo>
                    <a:lnTo>
                      <a:pt x="928" y="360"/>
                    </a:lnTo>
                    <a:lnTo>
                      <a:pt x="938" y="282"/>
                    </a:lnTo>
                    <a:lnTo>
                      <a:pt x="942" y="250"/>
                    </a:lnTo>
                    <a:lnTo>
                      <a:pt x="942" y="250"/>
                    </a:lnTo>
                    <a:lnTo>
                      <a:pt x="904" y="278"/>
                    </a:lnTo>
                    <a:lnTo>
                      <a:pt x="874" y="298"/>
                    </a:lnTo>
                    <a:lnTo>
                      <a:pt x="850" y="310"/>
                    </a:lnTo>
                    <a:lnTo>
                      <a:pt x="840" y="312"/>
                    </a:lnTo>
                    <a:lnTo>
                      <a:pt x="830" y="314"/>
                    </a:lnTo>
                    <a:lnTo>
                      <a:pt x="822" y="314"/>
                    </a:lnTo>
                    <a:lnTo>
                      <a:pt x="816" y="312"/>
                    </a:lnTo>
                    <a:lnTo>
                      <a:pt x="810" y="310"/>
                    </a:lnTo>
                    <a:lnTo>
                      <a:pt x="804" y="306"/>
                    </a:lnTo>
                    <a:lnTo>
                      <a:pt x="800" y="300"/>
                    </a:lnTo>
                    <a:lnTo>
                      <a:pt x="796" y="294"/>
                    </a:lnTo>
                    <a:lnTo>
                      <a:pt x="792" y="280"/>
                    </a:lnTo>
                    <a:lnTo>
                      <a:pt x="790" y="264"/>
                    </a:lnTo>
                    <a:lnTo>
                      <a:pt x="790" y="246"/>
                    </a:lnTo>
                    <a:lnTo>
                      <a:pt x="792" y="212"/>
                    </a:lnTo>
                    <a:lnTo>
                      <a:pt x="798" y="186"/>
                    </a:lnTo>
                    <a:lnTo>
                      <a:pt x="800" y="176"/>
                    </a:lnTo>
                    <a:lnTo>
                      <a:pt x="800" y="176"/>
                    </a:lnTo>
                    <a:lnTo>
                      <a:pt x="792" y="184"/>
                    </a:lnTo>
                    <a:lnTo>
                      <a:pt x="782" y="190"/>
                    </a:lnTo>
                    <a:lnTo>
                      <a:pt x="774" y="194"/>
                    </a:lnTo>
                    <a:lnTo>
                      <a:pt x="766" y="198"/>
                    </a:lnTo>
                    <a:lnTo>
                      <a:pt x="758" y="198"/>
                    </a:lnTo>
                    <a:lnTo>
                      <a:pt x="750" y="196"/>
                    </a:lnTo>
                    <a:lnTo>
                      <a:pt x="744" y="194"/>
                    </a:lnTo>
                    <a:lnTo>
                      <a:pt x="738" y="190"/>
                    </a:lnTo>
                    <a:lnTo>
                      <a:pt x="726" y="180"/>
                    </a:lnTo>
                    <a:lnTo>
                      <a:pt x="716" y="164"/>
                    </a:lnTo>
                    <a:lnTo>
                      <a:pt x="708" y="146"/>
                    </a:lnTo>
                    <a:lnTo>
                      <a:pt x="700" y="126"/>
                    </a:lnTo>
                    <a:lnTo>
                      <a:pt x="694" y="104"/>
                    </a:lnTo>
                    <a:lnTo>
                      <a:pt x="690" y="82"/>
                    </a:lnTo>
                    <a:lnTo>
                      <a:pt x="684" y="42"/>
                    </a:lnTo>
                    <a:lnTo>
                      <a:pt x="678" y="0"/>
                    </a:lnTo>
                    <a:lnTo>
                      <a:pt x="678" y="0"/>
                    </a:lnTo>
                    <a:lnTo>
                      <a:pt x="678" y="8"/>
                    </a:lnTo>
                    <a:lnTo>
                      <a:pt x="678" y="8"/>
                    </a:lnTo>
                    <a:lnTo>
                      <a:pt x="678" y="0"/>
                    </a:lnTo>
                    <a:lnTo>
                      <a:pt x="678" y="0"/>
                    </a:lnTo>
                    <a:lnTo>
                      <a:pt x="672" y="42"/>
                    </a:lnTo>
                    <a:lnTo>
                      <a:pt x="666" y="82"/>
                    </a:lnTo>
                    <a:lnTo>
                      <a:pt x="662" y="104"/>
                    </a:lnTo>
                    <a:lnTo>
                      <a:pt x="656" y="126"/>
                    </a:lnTo>
                    <a:lnTo>
                      <a:pt x="648" y="146"/>
                    </a:lnTo>
                    <a:lnTo>
                      <a:pt x="640" y="164"/>
                    </a:lnTo>
                    <a:lnTo>
                      <a:pt x="630" y="180"/>
                    </a:lnTo>
                    <a:lnTo>
                      <a:pt x="618" y="190"/>
                    </a:lnTo>
                    <a:lnTo>
                      <a:pt x="612" y="194"/>
                    </a:lnTo>
                    <a:lnTo>
                      <a:pt x="606" y="196"/>
                    </a:lnTo>
                    <a:lnTo>
                      <a:pt x="598" y="198"/>
                    </a:lnTo>
                    <a:lnTo>
                      <a:pt x="590" y="198"/>
                    </a:lnTo>
                    <a:lnTo>
                      <a:pt x="582" y="194"/>
                    </a:lnTo>
                    <a:lnTo>
                      <a:pt x="574" y="190"/>
                    </a:lnTo>
                    <a:lnTo>
                      <a:pt x="564" y="184"/>
                    </a:lnTo>
                    <a:lnTo>
                      <a:pt x="556" y="176"/>
                    </a:lnTo>
                    <a:lnTo>
                      <a:pt x="556" y="176"/>
                    </a:lnTo>
                    <a:lnTo>
                      <a:pt x="558" y="186"/>
                    </a:lnTo>
                    <a:lnTo>
                      <a:pt x="564" y="212"/>
                    </a:lnTo>
                    <a:lnTo>
                      <a:pt x="566" y="246"/>
                    </a:lnTo>
                    <a:lnTo>
                      <a:pt x="566" y="264"/>
                    </a:lnTo>
                    <a:lnTo>
                      <a:pt x="564" y="280"/>
                    </a:lnTo>
                    <a:lnTo>
                      <a:pt x="560" y="294"/>
                    </a:lnTo>
                    <a:lnTo>
                      <a:pt x="556" y="300"/>
                    </a:lnTo>
                    <a:lnTo>
                      <a:pt x="552" y="306"/>
                    </a:lnTo>
                    <a:lnTo>
                      <a:pt x="546" y="310"/>
                    </a:lnTo>
                    <a:lnTo>
                      <a:pt x="540" y="312"/>
                    </a:lnTo>
                    <a:lnTo>
                      <a:pt x="534" y="314"/>
                    </a:lnTo>
                    <a:lnTo>
                      <a:pt x="526" y="314"/>
                    </a:lnTo>
                    <a:lnTo>
                      <a:pt x="516" y="312"/>
                    </a:lnTo>
                    <a:lnTo>
                      <a:pt x="506" y="310"/>
                    </a:lnTo>
                    <a:lnTo>
                      <a:pt x="482" y="298"/>
                    </a:lnTo>
                    <a:lnTo>
                      <a:pt x="452" y="278"/>
                    </a:lnTo>
                    <a:lnTo>
                      <a:pt x="414" y="250"/>
                    </a:lnTo>
                    <a:lnTo>
                      <a:pt x="414" y="250"/>
                    </a:lnTo>
                    <a:lnTo>
                      <a:pt x="418" y="282"/>
                    </a:lnTo>
                    <a:lnTo>
                      <a:pt x="428" y="360"/>
                    </a:lnTo>
                    <a:lnTo>
                      <a:pt x="436" y="404"/>
                    </a:lnTo>
                    <a:lnTo>
                      <a:pt x="446" y="448"/>
                    </a:lnTo>
                    <a:lnTo>
                      <a:pt x="458" y="486"/>
                    </a:lnTo>
                    <a:lnTo>
                      <a:pt x="466" y="502"/>
                    </a:lnTo>
                    <a:lnTo>
                      <a:pt x="474" y="516"/>
                    </a:lnTo>
                    <a:lnTo>
                      <a:pt x="474" y="516"/>
                    </a:lnTo>
                    <a:lnTo>
                      <a:pt x="474" y="522"/>
                    </a:lnTo>
                    <a:lnTo>
                      <a:pt x="472" y="532"/>
                    </a:lnTo>
                    <a:lnTo>
                      <a:pt x="470" y="538"/>
                    </a:lnTo>
                    <a:lnTo>
                      <a:pt x="468" y="540"/>
                    </a:lnTo>
                    <a:lnTo>
                      <a:pt x="462" y="538"/>
                    </a:lnTo>
                    <a:lnTo>
                      <a:pt x="454" y="532"/>
                    </a:lnTo>
                    <a:lnTo>
                      <a:pt x="454" y="532"/>
                    </a:lnTo>
                    <a:lnTo>
                      <a:pt x="428" y="506"/>
                    </a:lnTo>
                    <a:lnTo>
                      <a:pt x="392" y="468"/>
                    </a:lnTo>
                    <a:lnTo>
                      <a:pt x="360" y="430"/>
                    </a:lnTo>
                    <a:lnTo>
                      <a:pt x="350" y="414"/>
                    </a:lnTo>
                    <a:lnTo>
                      <a:pt x="344" y="402"/>
                    </a:lnTo>
                    <a:lnTo>
                      <a:pt x="344" y="402"/>
                    </a:lnTo>
                    <a:lnTo>
                      <a:pt x="340" y="404"/>
                    </a:lnTo>
                    <a:lnTo>
                      <a:pt x="326" y="410"/>
                    </a:lnTo>
                    <a:lnTo>
                      <a:pt x="304" y="414"/>
                    </a:lnTo>
                    <a:lnTo>
                      <a:pt x="290" y="416"/>
                    </a:lnTo>
                    <a:lnTo>
                      <a:pt x="274" y="416"/>
                    </a:lnTo>
                    <a:lnTo>
                      <a:pt x="258" y="414"/>
                    </a:lnTo>
                    <a:lnTo>
                      <a:pt x="238" y="410"/>
                    </a:lnTo>
                    <a:lnTo>
                      <a:pt x="218" y="404"/>
                    </a:lnTo>
                    <a:lnTo>
                      <a:pt x="196" y="394"/>
                    </a:lnTo>
                    <a:lnTo>
                      <a:pt x="172" y="380"/>
                    </a:lnTo>
                    <a:lnTo>
                      <a:pt x="146" y="362"/>
                    </a:lnTo>
                    <a:lnTo>
                      <a:pt x="118" y="340"/>
                    </a:lnTo>
                    <a:lnTo>
                      <a:pt x="90" y="312"/>
                    </a:lnTo>
                    <a:lnTo>
                      <a:pt x="90" y="312"/>
                    </a:lnTo>
                    <a:lnTo>
                      <a:pt x="106" y="346"/>
                    </a:lnTo>
                    <a:lnTo>
                      <a:pt x="120" y="380"/>
                    </a:lnTo>
                    <a:lnTo>
                      <a:pt x="132" y="420"/>
                    </a:lnTo>
                    <a:lnTo>
                      <a:pt x="138" y="440"/>
                    </a:lnTo>
                    <a:lnTo>
                      <a:pt x="140" y="460"/>
                    </a:lnTo>
                    <a:lnTo>
                      <a:pt x="142" y="478"/>
                    </a:lnTo>
                    <a:lnTo>
                      <a:pt x="142" y="494"/>
                    </a:lnTo>
                    <a:lnTo>
                      <a:pt x="138" y="506"/>
                    </a:lnTo>
                    <a:lnTo>
                      <a:pt x="136" y="512"/>
                    </a:lnTo>
                    <a:lnTo>
                      <a:pt x="132" y="518"/>
                    </a:lnTo>
                    <a:lnTo>
                      <a:pt x="128" y="522"/>
                    </a:lnTo>
                    <a:lnTo>
                      <a:pt x="122" y="524"/>
                    </a:lnTo>
                    <a:lnTo>
                      <a:pt x="116" y="526"/>
                    </a:lnTo>
                    <a:lnTo>
                      <a:pt x="108" y="526"/>
                    </a:lnTo>
                    <a:lnTo>
                      <a:pt x="108" y="526"/>
                    </a:lnTo>
                    <a:lnTo>
                      <a:pt x="114" y="534"/>
                    </a:lnTo>
                    <a:lnTo>
                      <a:pt x="126" y="552"/>
                    </a:lnTo>
                    <a:lnTo>
                      <a:pt x="142" y="576"/>
                    </a:lnTo>
                    <a:lnTo>
                      <a:pt x="150" y="592"/>
                    </a:lnTo>
                    <a:lnTo>
                      <a:pt x="154" y="606"/>
                    </a:lnTo>
                    <a:lnTo>
                      <a:pt x="158" y="622"/>
                    </a:lnTo>
                    <a:lnTo>
                      <a:pt x="156" y="638"/>
                    </a:lnTo>
                    <a:lnTo>
                      <a:pt x="152" y="652"/>
                    </a:lnTo>
                    <a:lnTo>
                      <a:pt x="148" y="660"/>
                    </a:lnTo>
                    <a:lnTo>
                      <a:pt x="144" y="666"/>
                    </a:lnTo>
                    <a:lnTo>
                      <a:pt x="138" y="674"/>
                    </a:lnTo>
                    <a:lnTo>
                      <a:pt x="130" y="680"/>
                    </a:lnTo>
                    <a:lnTo>
                      <a:pt x="120" y="684"/>
                    </a:lnTo>
                    <a:lnTo>
                      <a:pt x="110" y="690"/>
                    </a:lnTo>
                    <a:lnTo>
                      <a:pt x="84" y="698"/>
                    </a:lnTo>
                    <a:lnTo>
                      <a:pt x="50" y="704"/>
                    </a:lnTo>
                    <a:lnTo>
                      <a:pt x="50" y="704"/>
                    </a:lnTo>
                    <a:lnTo>
                      <a:pt x="70" y="712"/>
                    </a:lnTo>
                    <a:lnTo>
                      <a:pt x="116" y="734"/>
                    </a:lnTo>
                    <a:lnTo>
                      <a:pt x="146" y="748"/>
                    </a:lnTo>
                    <a:lnTo>
                      <a:pt x="174" y="766"/>
                    </a:lnTo>
                    <a:lnTo>
                      <a:pt x="202" y="784"/>
                    </a:lnTo>
                    <a:lnTo>
                      <a:pt x="224" y="804"/>
                    </a:lnTo>
                    <a:lnTo>
                      <a:pt x="234" y="814"/>
                    </a:lnTo>
                    <a:lnTo>
                      <a:pt x="242" y="824"/>
                    </a:lnTo>
                    <a:lnTo>
                      <a:pt x="246" y="836"/>
                    </a:lnTo>
                    <a:lnTo>
                      <a:pt x="250" y="846"/>
                    </a:lnTo>
                    <a:lnTo>
                      <a:pt x="250" y="856"/>
                    </a:lnTo>
                    <a:lnTo>
                      <a:pt x="248" y="868"/>
                    </a:lnTo>
                    <a:lnTo>
                      <a:pt x="242" y="878"/>
                    </a:lnTo>
                    <a:lnTo>
                      <a:pt x="232" y="888"/>
                    </a:lnTo>
                    <a:lnTo>
                      <a:pt x="220" y="900"/>
                    </a:lnTo>
                    <a:lnTo>
                      <a:pt x="202" y="910"/>
                    </a:lnTo>
                    <a:lnTo>
                      <a:pt x="182" y="920"/>
                    </a:lnTo>
                    <a:lnTo>
                      <a:pt x="156" y="930"/>
                    </a:lnTo>
                    <a:lnTo>
                      <a:pt x="124" y="938"/>
                    </a:lnTo>
                    <a:lnTo>
                      <a:pt x="88" y="948"/>
                    </a:lnTo>
                    <a:lnTo>
                      <a:pt x="48" y="956"/>
                    </a:lnTo>
                    <a:lnTo>
                      <a:pt x="0" y="964"/>
                    </a:lnTo>
                    <a:lnTo>
                      <a:pt x="0" y="964"/>
                    </a:lnTo>
                    <a:lnTo>
                      <a:pt x="30" y="966"/>
                    </a:lnTo>
                    <a:lnTo>
                      <a:pt x="62" y="972"/>
                    </a:lnTo>
                    <a:lnTo>
                      <a:pt x="102" y="980"/>
                    </a:lnTo>
                    <a:lnTo>
                      <a:pt x="148" y="992"/>
                    </a:lnTo>
                    <a:lnTo>
                      <a:pt x="198" y="1010"/>
                    </a:lnTo>
                    <a:lnTo>
                      <a:pt x="224" y="1020"/>
                    </a:lnTo>
                    <a:lnTo>
                      <a:pt x="250" y="1032"/>
                    </a:lnTo>
                    <a:lnTo>
                      <a:pt x="274" y="1046"/>
                    </a:lnTo>
                    <a:lnTo>
                      <a:pt x="298" y="1060"/>
                    </a:lnTo>
                    <a:lnTo>
                      <a:pt x="298" y="1060"/>
                    </a:lnTo>
                    <a:lnTo>
                      <a:pt x="330" y="1060"/>
                    </a:lnTo>
                    <a:lnTo>
                      <a:pt x="358" y="1064"/>
                    </a:lnTo>
                    <a:lnTo>
                      <a:pt x="374" y="1066"/>
                    </a:lnTo>
                    <a:lnTo>
                      <a:pt x="388" y="1070"/>
                    </a:lnTo>
                    <a:lnTo>
                      <a:pt x="402" y="1074"/>
                    </a:lnTo>
                    <a:lnTo>
                      <a:pt x="412" y="1082"/>
                    </a:lnTo>
                    <a:lnTo>
                      <a:pt x="420" y="1090"/>
                    </a:lnTo>
                    <a:lnTo>
                      <a:pt x="422" y="1094"/>
                    </a:lnTo>
                    <a:lnTo>
                      <a:pt x="422" y="1100"/>
                    </a:lnTo>
                    <a:lnTo>
                      <a:pt x="422" y="1106"/>
                    </a:lnTo>
                    <a:lnTo>
                      <a:pt x="422" y="1114"/>
                    </a:lnTo>
                    <a:lnTo>
                      <a:pt x="414" y="1128"/>
                    </a:lnTo>
                    <a:lnTo>
                      <a:pt x="402" y="1146"/>
                    </a:lnTo>
                    <a:lnTo>
                      <a:pt x="382" y="1168"/>
                    </a:lnTo>
                    <a:lnTo>
                      <a:pt x="382" y="1168"/>
                    </a:lnTo>
                    <a:lnTo>
                      <a:pt x="410" y="1160"/>
                    </a:lnTo>
                    <a:lnTo>
                      <a:pt x="442" y="1152"/>
                    </a:lnTo>
                    <a:lnTo>
                      <a:pt x="482" y="1140"/>
                    </a:lnTo>
                    <a:lnTo>
                      <a:pt x="526" y="1126"/>
                    </a:lnTo>
                    <a:lnTo>
                      <a:pt x="572" y="1108"/>
                    </a:lnTo>
                    <a:lnTo>
                      <a:pt x="616" y="1088"/>
                    </a:lnTo>
                    <a:lnTo>
                      <a:pt x="636" y="1076"/>
                    </a:lnTo>
                    <a:lnTo>
                      <a:pt x="654" y="1064"/>
                    </a:lnTo>
                    <a:lnTo>
                      <a:pt x="654" y="1064"/>
                    </a:lnTo>
                    <a:lnTo>
                      <a:pt x="654" y="1128"/>
                    </a:lnTo>
                    <a:lnTo>
                      <a:pt x="652" y="1174"/>
                    </a:lnTo>
                    <a:lnTo>
                      <a:pt x="646" y="1224"/>
                    </a:lnTo>
                    <a:lnTo>
                      <a:pt x="638" y="1274"/>
                    </a:lnTo>
                    <a:lnTo>
                      <a:pt x="632" y="1298"/>
                    </a:lnTo>
                    <a:lnTo>
                      <a:pt x="626" y="1322"/>
                    </a:lnTo>
                    <a:lnTo>
                      <a:pt x="616" y="1342"/>
                    </a:lnTo>
                    <a:lnTo>
                      <a:pt x="606" y="1360"/>
                    </a:lnTo>
                    <a:lnTo>
                      <a:pt x="594" y="1374"/>
                    </a:lnTo>
                    <a:lnTo>
                      <a:pt x="582" y="1386"/>
                    </a:lnTo>
                    <a:lnTo>
                      <a:pt x="582" y="1386"/>
                    </a:lnTo>
                    <a:lnTo>
                      <a:pt x="580" y="1388"/>
                    </a:lnTo>
                    <a:lnTo>
                      <a:pt x="576" y="1392"/>
                    </a:lnTo>
                    <a:lnTo>
                      <a:pt x="576" y="1396"/>
                    </a:lnTo>
                    <a:lnTo>
                      <a:pt x="582" y="1400"/>
                    </a:lnTo>
                    <a:lnTo>
                      <a:pt x="582" y="1400"/>
                    </a:lnTo>
                    <a:lnTo>
                      <a:pt x="586" y="1404"/>
                    </a:lnTo>
                    <a:lnTo>
                      <a:pt x="600" y="1410"/>
                    </a:lnTo>
                    <a:lnTo>
                      <a:pt x="608" y="1412"/>
                    </a:lnTo>
                    <a:lnTo>
                      <a:pt x="616" y="1410"/>
                    </a:lnTo>
                    <a:lnTo>
                      <a:pt x="626" y="1408"/>
                    </a:lnTo>
                    <a:lnTo>
                      <a:pt x="636" y="1402"/>
                    </a:lnTo>
                    <a:lnTo>
                      <a:pt x="636" y="1402"/>
                    </a:lnTo>
                    <a:lnTo>
                      <a:pt x="642" y="1400"/>
                    </a:lnTo>
                    <a:lnTo>
                      <a:pt x="646" y="1400"/>
                    </a:lnTo>
                    <a:lnTo>
                      <a:pt x="652" y="1396"/>
                    </a:lnTo>
                    <a:lnTo>
                      <a:pt x="658" y="1390"/>
                    </a:lnTo>
                    <a:lnTo>
                      <a:pt x="658" y="1390"/>
                    </a:lnTo>
                    <a:lnTo>
                      <a:pt x="666" y="1372"/>
                    </a:lnTo>
                    <a:lnTo>
                      <a:pt x="672" y="1350"/>
                    </a:lnTo>
                    <a:lnTo>
                      <a:pt x="678" y="1320"/>
                    </a:lnTo>
                    <a:lnTo>
                      <a:pt x="684" y="1284"/>
                    </a:lnTo>
                    <a:lnTo>
                      <a:pt x="690" y="1240"/>
                    </a:lnTo>
                    <a:lnTo>
                      <a:pt x="694" y="1190"/>
                    </a:lnTo>
                    <a:lnTo>
                      <a:pt x="702" y="1064"/>
                    </a:lnTo>
                    <a:lnTo>
                      <a:pt x="702" y="1064"/>
                    </a:lnTo>
                    <a:lnTo>
                      <a:pt x="722" y="1076"/>
                    </a:lnTo>
                    <a:lnTo>
                      <a:pt x="742" y="1088"/>
                    </a:lnTo>
                    <a:lnTo>
                      <a:pt x="786" y="1108"/>
                    </a:lnTo>
                    <a:lnTo>
                      <a:pt x="830" y="1126"/>
                    </a:lnTo>
                    <a:lnTo>
                      <a:pt x="874" y="1140"/>
                    </a:lnTo>
                    <a:lnTo>
                      <a:pt x="914" y="1152"/>
                    </a:lnTo>
                    <a:lnTo>
                      <a:pt x="946" y="1160"/>
                    </a:lnTo>
                    <a:lnTo>
                      <a:pt x="974" y="1168"/>
                    </a:lnTo>
                    <a:lnTo>
                      <a:pt x="974" y="1168"/>
                    </a:lnTo>
                    <a:lnTo>
                      <a:pt x="954" y="1146"/>
                    </a:lnTo>
                    <a:lnTo>
                      <a:pt x="942" y="1128"/>
                    </a:lnTo>
                    <a:lnTo>
                      <a:pt x="934" y="1114"/>
                    </a:lnTo>
                    <a:lnTo>
                      <a:pt x="934" y="1106"/>
                    </a:lnTo>
                    <a:lnTo>
                      <a:pt x="934" y="1100"/>
                    </a:lnTo>
                    <a:lnTo>
                      <a:pt x="934" y="1094"/>
                    </a:lnTo>
                    <a:lnTo>
                      <a:pt x="936" y="1090"/>
                    </a:lnTo>
                    <a:lnTo>
                      <a:pt x="944" y="1082"/>
                    </a:lnTo>
                    <a:lnTo>
                      <a:pt x="954" y="1074"/>
                    </a:lnTo>
                    <a:lnTo>
                      <a:pt x="968" y="1070"/>
                    </a:lnTo>
                    <a:lnTo>
                      <a:pt x="982" y="1066"/>
                    </a:lnTo>
                    <a:lnTo>
                      <a:pt x="998" y="1064"/>
                    </a:lnTo>
                    <a:lnTo>
                      <a:pt x="1026" y="1060"/>
                    </a:lnTo>
                    <a:lnTo>
                      <a:pt x="1058" y="1060"/>
                    </a:lnTo>
                    <a:lnTo>
                      <a:pt x="1058" y="1060"/>
                    </a:lnTo>
                    <a:lnTo>
                      <a:pt x="1082" y="1046"/>
                    </a:lnTo>
                    <a:lnTo>
                      <a:pt x="1106" y="1032"/>
                    </a:lnTo>
                    <a:lnTo>
                      <a:pt x="1132" y="1020"/>
                    </a:lnTo>
                    <a:lnTo>
                      <a:pt x="1158" y="1010"/>
                    </a:lnTo>
                    <a:lnTo>
                      <a:pt x="1208" y="992"/>
                    </a:lnTo>
                    <a:lnTo>
                      <a:pt x="1254" y="980"/>
                    </a:lnTo>
                    <a:lnTo>
                      <a:pt x="1294" y="972"/>
                    </a:lnTo>
                    <a:lnTo>
                      <a:pt x="1326" y="966"/>
                    </a:lnTo>
                    <a:lnTo>
                      <a:pt x="1356" y="964"/>
                    </a:lnTo>
                    <a:lnTo>
                      <a:pt x="1356" y="964"/>
                    </a:lnTo>
                    <a:lnTo>
                      <a:pt x="1308" y="956"/>
                    </a:lnTo>
                    <a:lnTo>
                      <a:pt x="1268" y="948"/>
                    </a:lnTo>
                    <a:lnTo>
                      <a:pt x="1232" y="938"/>
                    </a:lnTo>
                    <a:lnTo>
                      <a:pt x="1200" y="930"/>
                    </a:lnTo>
                    <a:lnTo>
                      <a:pt x="1174" y="920"/>
                    </a:lnTo>
                    <a:lnTo>
                      <a:pt x="1154" y="910"/>
                    </a:lnTo>
                    <a:lnTo>
                      <a:pt x="1136" y="900"/>
                    </a:lnTo>
                    <a:lnTo>
                      <a:pt x="1124" y="888"/>
                    </a:lnTo>
                    <a:lnTo>
                      <a:pt x="1114" y="878"/>
                    </a:lnTo>
                    <a:lnTo>
                      <a:pt x="1108" y="868"/>
                    </a:lnTo>
                    <a:lnTo>
                      <a:pt x="1106" y="856"/>
                    </a:lnTo>
                    <a:lnTo>
                      <a:pt x="1106" y="846"/>
                    </a:lnTo>
                    <a:lnTo>
                      <a:pt x="1108" y="836"/>
                    </a:lnTo>
                    <a:lnTo>
                      <a:pt x="1114" y="824"/>
                    </a:lnTo>
                    <a:lnTo>
                      <a:pt x="1122" y="814"/>
                    </a:lnTo>
                    <a:lnTo>
                      <a:pt x="1132" y="804"/>
                    </a:lnTo>
                    <a:lnTo>
                      <a:pt x="1154" y="784"/>
                    </a:lnTo>
                    <a:lnTo>
                      <a:pt x="1182" y="766"/>
                    </a:lnTo>
                    <a:lnTo>
                      <a:pt x="1210" y="748"/>
                    </a:lnTo>
                    <a:lnTo>
                      <a:pt x="1240" y="734"/>
                    </a:lnTo>
                    <a:lnTo>
                      <a:pt x="1286" y="712"/>
                    </a:lnTo>
                    <a:lnTo>
                      <a:pt x="1306" y="704"/>
                    </a:lnTo>
                    <a:lnTo>
                      <a:pt x="1306" y="704"/>
                    </a:lnTo>
                    <a:close/>
                  </a:path>
                </a:pathLst>
              </a:custGeom>
              <a:solidFill>
                <a:schemeClr val="accent1">
                  <a:alpha val="5000"/>
                </a:schemeClr>
              </a:solidFill>
              <a:ln w="9525">
                <a:noFill/>
                <a:round/>
                <a:headEnd/>
                <a:tailEnd/>
              </a:ln>
              <a:effectLst>
                <a:glow rad="101600">
                  <a:schemeClr val="accent1">
                    <a:alpha val="4000"/>
                  </a:schemeClr>
                </a:glow>
                <a:softEdge rad="12700"/>
              </a:effectLst>
            </p:spPr>
            <p:txBody>
              <a:bodyPr/>
              <a:lstStyle/>
              <a:p>
                <a:pPr>
                  <a:defRPr/>
                </a:pPr>
                <a:endParaRPr lang="en-US">
                  <a:solidFill>
                    <a:prstClr val="white"/>
                  </a:solidFill>
                  <a:latin typeface="Century Schoolbook" pitchFamily="18" charset="0"/>
                </a:endParaRPr>
              </a:p>
            </p:txBody>
          </p:sp>
          <p:sp>
            <p:nvSpPr>
              <p:cNvPr id="93" name="Freeform 28"/>
              <p:cNvSpPr>
                <a:spLocks noChangeAspect="1"/>
              </p:cNvSpPr>
              <p:nvPr/>
            </p:nvSpPr>
            <p:spPr bwMode="auto">
              <a:xfrm rot="7569598">
                <a:off x="558950" y="196683"/>
                <a:ext cx="832668" cy="1313484"/>
              </a:xfrm>
              <a:custGeom>
                <a:avLst/>
                <a:gdLst/>
                <a:ahLst/>
                <a:cxnLst>
                  <a:cxn ang="0">
                    <a:pos x="1140" y="784"/>
                  </a:cxn>
                  <a:cxn ang="0">
                    <a:pos x="1090" y="812"/>
                  </a:cxn>
                  <a:cxn ang="0">
                    <a:pos x="1052" y="766"/>
                  </a:cxn>
                  <a:cxn ang="0">
                    <a:pos x="956" y="774"/>
                  </a:cxn>
                  <a:cxn ang="0">
                    <a:pos x="842" y="848"/>
                  </a:cxn>
                  <a:cxn ang="0">
                    <a:pos x="824" y="848"/>
                  </a:cxn>
                  <a:cxn ang="0">
                    <a:pos x="928" y="698"/>
                  </a:cxn>
                  <a:cxn ang="0">
                    <a:pos x="952" y="538"/>
                  </a:cxn>
                  <a:cxn ang="0">
                    <a:pos x="898" y="354"/>
                  </a:cxn>
                  <a:cxn ang="0">
                    <a:pos x="792" y="312"/>
                  </a:cxn>
                  <a:cxn ang="0">
                    <a:pos x="688" y="238"/>
                  </a:cxn>
                  <a:cxn ang="0">
                    <a:pos x="600" y="68"/>
                  </a:cxn>
                  <a:cxn ang="0">
                    <a:pos x="592" y="0"/>
                  </a:cxn>
                  <a:cxn ang="0">
                    <a:pos x="558" y="150"/>
                  </a:cxn>
                  <a:cxn ang="0">
                    <a:pos x="452" y="278"/>
                  </a:cxn>
                  <a:cxn ang="0">
                    <a:pos x="322" y="338"/>
                  </a:cxn>
                  <a:cxn ang="0">
                    <a:pos x="252" y="452"/>
                  </a:cxn>
                  <a:cxn ang="0">
                    <a:pos x="234" y="628"/>
                  </a:cxn>
                  <a:cxn ang="0">
                    <a:pos x="320" y="786"/>
                  </a:cxn>
                  <a:cxn ang="0">
                    <a:pos x="356" y="856"/>
                  </a:cxn>
                  <a:cxn ang="0">
                    <a:pos x="288" y="804"/>
                  </a:cxn>
                  <a:cxn ang="0">
                    <a:pos x="174" y="760"/>
                  </a:cxn>
                  <a:cxn ang="0">
                    <a:pos x="110" y="782"/>
                  </a:cxn>
                  <a:cxn ang="0">
                    <a:pos x="84" y="810"/>
                  </a:cxn>
                  <a:cxn ang="0">
                    <a:pos x="18" y="742"/>
                  </a:cxn>
                  <a:cxn ang="0">
                    <a:pos x="6" y="734"/>
                  </a:cxn>
                  <a:cxn ang="0">
                    <a:pos x="4" y="942"/>
                  </a:cxn>
                  <a:cxn ang="0">
                    <a:pos x="52" y="1018"/>
                  </a:cxn>
                  <a:cxn ang="0">
                    <a:pos x="118" y="1050"/>
                  </a:cxn>
                  <a:cxn ang="0">
                    <a:pos x="200" y="1124"/>
                  </a:cxn>
                  <a:cxn ang="0">
                    <a:pos x="208" y="1206"/>
                  </a:cxn>
                  <a:cxn ang="0">
                    <a:pos x="154" y="1282"/>
                  </a:cxn>
                  <a:cxn ang="0">
                    <a:pos x="178" y="1312"/>
                  </a:cxn>
                  <a:cxn ang="0">
                    <a:pos x="338" y="1372"/>
                  </a:cxn>
                  <a:cxn ang="0">
                    <a:pos x="448" y="1374"/>
                  </a:cxn>
                  <a:cxn ang="0">
                    <a:pos x="558" y="1324"/>
                  </a:cxn>
                  <a:cxn ang="0">
                    <a:pos x="540" y="1616"/>
                  </a:cxn>
                  <a:cxn ang="0">
                    <a:pos x="474" y="1806"/>
                  </a:cxn>
                  <a:cxn ang="0">
                    <a:pos x="434" y="1842"/>
                  </a:cxn>
                  <a:cxn ang="0">
                    <a:pos x="450" y="1864"/>
                  </a:cxn>
                  <a:cxn ang="0">
                    <a:pos x="528" y="1860"/>
                  </a:cxn>
                  <a:cxn ang="0">
                    <a:pos x="554" y="1852"/>
                  </a:cxn>
                  <a:cxn ang="0">
                    <a:pos x="596" y="1730"/>
                  </a:cxn>
                  <a:cxn ang="0">
                    <a:pos x="634" y="1326"/>
                  </a:cxn>
                  <a:cxn ang="0">
                    <a:pos x="762" y="1380"/>
                  </a:cxn>
                  <a:cxn ang="0">
                    <a:pos x="866" y="1362"/>
                  </a:cxn>
                  <a:cxn ang="0">
                    <a:pos x="1032" y="1310"/>
                  </a:cxn>
                  <a:cxn ang="0">
                    <a:pos x="1018" y="1268"/>
                  </a:cxn>
                  <a:cxn ang="0">
                    <a:pos x="974" y="1194"/>
                  </a:cxn>
                  <a:cxn ang="0">
                    <a:pos x="996" y="1106"/>
                  </a:cxn>
                  <a:cxn ang="0">
                    <a:pos x="1080" y="1046"/>
                  </a:cxn>
                  <a:cxn ang="0">
                    <a:pos x="1148" y="1006"/>
                  </a:cxn>
                  <a:cxn ang="0">
                    <a:pos x="1186" y="920"/>
                  </a:cxn>
                  <a:cxn ang="0">
                    <a:pos x="1178" y="724"/>
                  </a:cxn>
                </a:cxnLst>
                <a:rect l="0" t="0" r="r" b="b"/>
                <a:pathLst>
                  <a:path w="1188" h="1874">
                    <a:moveTo>
                      <a:pt x="1170" y="730"/>
                    </a:moveTo>
                    <a:lnTo>
                      <a:pt x="1170" y="730"/>
                    </a:lnTo>
                    <a:lnTo>
                      <a:pt x="1168" y="742"/>
                    </a:lnTo>
                    <a:lnTo>
                      <a:pt x="1164" y="752"/>
                    </a:lnTo>
                    <a:lnTo>
                      <a:pt x="1154" y="768"/>
                    </a:lnTo>
                    <a:lnTo>
                      <a:pt x="1140" y="784"/>
                    </a:lnTo>
                    <a:lnTo>
                      <a:pt x="1126" y="796"/>
                    </a:lnTo>
                    <a:lnTo>
                      <a:pt x="1114" y="804"/>
                    </a:lnTo>
                    <a:lnTo>
                      <a:pt x="1102" y="810"/>
                    </a:lnTo>
                    <a:lnTo>
                      <a:pt x="1092" y="816"/>
                    </a:lnTo>
                    <a:lnTo>
                      <a:pt x="1092" y="816"/>
                    </a:lnTo>
                    <a:lnTo>
                      <a:pt x="1090" y="812"/>
                    </a:lnTo>
                    <a:lnTo>
                      <a:pt x="1088" y="802"/>
                    </a:lnTo>
                    <a:lnTo>
                      <a:pt x="1080" y="790"/>
                    </a:lnTo>
                    <a:lnTo>
                      <a:pt x="1076" y="782"/>
                    </a:lnTo>
                    <a:lnTo>
                      <a:pt x="1068" y="776"/>
                    </a:lnTo>
                    <a:lnTo>
                      <a:pt x="1060" y="770"/>
                    </a:lnTo>
                    <a:lnTo>
                      <a:pt x="1052" y="766"/>
                    </a:lnTo>
                    <a:lnTo>
                      <a:pt x="1040" y="762"/>
                    </a:lnTo>
                    <a:lnTo>
                      <a:pt x="1028" y="760"/>
                    </a:lnTo>
                    <a:lnTo>
                      <a:pt x="1012" y="760"/>
                    </a:lnTo>
                    <a:lnTo>
                      <a:pt x="996" y="762"/>
                    </a:lnTo>
                    <a:lnTo>
                      <a:pt x="976" y="768"/>
                    </a:lnTo>
                    <a:lnTo>
                      <a:pt x="956" y="774"/>
                    </a:lnTo>
                    <a:lnTo>
                      <a:pt x="956" y="774"/>
                    </a:lnTo>
                    <a:lnTo>
                      <a:pt x="924" y="790"/>
                    </a:lnTo>
                    <a:lnTo>
                      <a:pt x="898" y="804"/>
                    </a:lnTo>
                    <a:lnTo>
                      <a:pt x="878" y="818"/>
                    </a:lnTo>
                    <a:lnTo>
                      <a:pt x="862" y="830"/>
                    </a:lnTo>
                    <a:lnTo>
                      <a:pt x="842" y="848"/>
                    </a:lnTo>
                    <a:lnTo>
                      <a:pt x="836" y="854"/>
                    </a:lnTo>
                    <a:lnTo>
                      <a:pt x="830" y="856"/>
                    </a:lnTo>
                    <a:lnTo>
                      <a:pt x="830" y="856"/>
                    </a:lnTo>
                    <a:lnTo>
                      <a:pt x="826" y="856"/>
                    </a:lnTo>
                    <a:lnTo>
                      <a:pt x="824" y="854"/>
                    </a:lnTo>
                    <a:lnTo>
                      <a:pt x="824" y="848"/>
                    </a:lnTo>
                    <a:lnTo>
                      <a:pt x="824" y="848"/>
                    </a:lnTo>
                    <a:lnTo>
                      <a:pt x="838" y="828"/>
                    </a:lnTo>
                    <a:lnTo>
                      <a:pt x="866" y="786"/>
                    </a:lnTo>
                    <a:lnTo>
                      <a:pt x="920" y="710"/>
                    </a:lnTo>
                    <a:lnTo>
                      <a:pt x="920" y="710"/>
                    </a:lnTo>
                    <a:lnTo>
                      <a:pt x="928" y="698"/>
                    </a:lnTo>
                    <a:lnTo>
                      <a:pt x="936" y="686"/>
                    </a:lnTo>
                    <a:lnTo>
                      <a:pt x="946" y="658"/>
                    </a:lnTo>
                    <a:lnTo>
                      <a:pt x="952" y="628"/>
                    </a:lnTo>
                    <a:lnTo>
                      <a:pt x="956" y="598"/>
                    </a:lnTo>
                    <a:lnTo>
                      <a:pt x="956" y="568"/>
                    </a:lnTo>
                    <a:lnTo>
                      <a:pt x="952" y="538"/>
                    </a:lnTo>
                    <a:lnTo>
                      <a:pt x="948" y="508"/>
                    </a:lnTo>
                    <a:lnTo>
                      <a:pt x="942" y="478"/>
                    </a:lnTo>
                    <a:lnTo>
                      <a:pt x="934" y="452"/>
                    </a:lnTo>
                    <a:lnTo>
                      <a:pt x="926" y="426"/>
                    </a:lnTo>
                    <a:lnTo>
                      <a:pt x="910" y="384"/>
                    </a:lnTo>
                    <a:lnTo>
                      <a:pt x="898" y="354"/>
                    </a:lnTo>
                    <a:lnTo>
                      <a:pt x="892" y="344"/>
                    </a:lnTo>
                    <a:lnTo>
                      <a:pt x="892" y="344"/>
                    </a:lnTo>
                    <a:lnTo>
                      <a:pt x="864" y="338"/>
                    </a:lnTo>
                    <a:lnTo>
                      <a:pt x="838" y="330"/>
                    </a:lnTo>
                    <a:lnTo>
                      <a:pt x="814" y="322"/>
                    </a:lnTo>
                    <a:lnTo>
                      <a:pt x="792" y="312"/>
                    </a:lnTo>
                    <a:lnTo>
                      <a:pt x="770" y="302"/>
                    </a:lnTo>
                    <a:lnTo>
                      <a:pt x="752" y="290"/>
                    </a:lnTo>
                    <a:lnTo>
                      <a:pt x="734" y="278"/>
                    </a:lnTo>
                    <a:lnTo>
                      <a:pt x="716" y="266"/>
                    </a:lnTo>
                    <a:lnTo>
                      <a:pt x="702" y="252"/>
                    </a:lnTo>
                    <a:lnTo>
                      <a:pt x="688" y="238"/>
                    </a:lnTo>
                    <a:lnTo>
                      <a:pt x="664" y="210"/>
                    </a:lnTo>
                    <a:lnTo>
                      <a:pt x="644" y="180"/>
                    </a:lnTo>
                    <a:lnTo>
                      <a:pt x="628" y="150"/>
                    </a:lnTo>
                    <a:lnTo>
                      <a:pt x="616" y="122"/>
                    </a:lnTo>
                    <a:lnTo>
                      <a:pt x="608" y="94"/>
                    </a:lnTo>
                    <a:lnTo>
                      <a:pt x="600" y="68"/>
                    </a:lnTo>
                    <a:lnTo>
                      <a:pt x="596" y="46"/>
                    </a:lnTo>
                    <a:lnTo>
                      <a:pt x="594" y="12"/>
                    </a:lnTo>
                    <a:lnTo>
                      <a:pt x="594" y="0"/>
                    </a:lnTo>
                    <a:lnTo>
                      <a:pt x="594" y="4"/>
                    </a:lnTo>
                    <a:lnTo>
                      <a:pt x="592" y="0"/>
                    </a:lnTo>
                    <a:lnTo>
                      <a:pt x="592" y="0"/>
                    </a:lnTo>
                    <a:lnTo>
                      <a:pt x="592" y="12"/>
                    </a:lnTo>
                    <a:lnTo>
                      <a:pt x="590" y="46"/>
                    </a:lnTo>
                    <a:lnTo>
                      <a:pt x="586" y="68"/>
                    </a:lnTo>
                    <a:lnTo>
                      <a:pt x="578" y="94"/>
                    </a:lnTo>
                    <a:lnTo>
                      <a:pt x="570" y="122"/>
                    </a:lnTo>
                    <a:lnTo>
                      <a:pt x="558" y="150"/>
                    </a:lnTo>
                    <a:lnTo>
                      <a:pt x="542" y="180"/>
                    </a:lnTo>
                    <a:lnTo>
                      <a:pt x="522" y="210"/>
                    </a:lnTo>
                    <a:lnTo>
                      <a:pt x="498" y="238"/>
                    </a:lnTo>
                    <a:lnTo>
                      <a:pt x="484" y="252"/>
                    </a:lnTo>
                    <a:lnTo>
                      <a:pt x="470" y="266"/>
                    </a:lnTo>
                    <a:lnTo>
                      <a:pt x="452" y="278"/>
                    </a:lnTo>
                    <a:lnTo>
                      <a:pt x="434" y="290"/>
                    </a:lnTo>
                    <a:lnTo>
                      <a:pt x="416" y="302"/>
                    </a:lnTo>
                    <a:lnTo>
                      <a:pt x="394" y="312"/>
                    </a:lnTo>
                    <a:lnTo>
                      <a:pt x="372" y="322"/>
                    </a:lnTo>
                    <a:lnTo>
                      <a:pt x="348" y="330"/>
                    </a:lnTo>
                    <a:lnTo>
                      <a:pt x="322" y="338"/>
                    </a:lnTo>
                    <a:lnTo>
                      <a:pt x="294" y="344"/>
                    </a:lnTo>
                    <a:lnTo>
                      <a:pt x="294" y="344"/>
                    </a:lnTo>
                    <a:lnTo>
                      <a:pt x="288" y="354"/>
                    </a:lnTo>
                    <a:lnTo>
                      <a:pt x="276" y="384"/>
                    </a:lnTo>
                    <a:lnTo>
                      <a:pt x="260" y="426"/>
                    </a:lnTo>
                    <a:lnTo>
                      <a:pt x="252" y="452"/>
                    </a:lnTo>
                    <a:lnTo>
                      <a:pt x="244" y="478"/>
                    </a:lnTo>
                    <a:lnTo>
                      <a:pt x="238" y="508"/>
                    </a:lnTo>
                    <a:lnTo>
                      <a:pt x="234" y="538"/>
                    </a:lnTo>
                    <a:lnTo>
                      <a:pt x="230" y="568"/>
                    </a:lnTo>
                    <a:lnTo>
                      <a:pt x="230" y="598"/>
                    </a:lnTo>
                    <a:lnTo>
                      <a:pt x="234" y="628"/>
                    </a:lnTo>
                    <a:lnTo>
                      <a:pt x="240" y="658"/>
                    </a:lnTo>
                    <a:lnTo>
                      <a:pt x="250" y="686"/>
                    </a:lnTo>
                    <a:lnTo>
                      <a:pt x="258" y="698"/>
                    </a:lnTo>
                    <a:lnTo>
                      <a:pt x="266" y="710"/>
                    </a:lnTo>
                    <a:lnTo>
                      <a:pt x="266" y="710"/>
                    </a:lnTo>
                    <a:lnTo>
                      <a:pt x="320" y="786"/>
                    </a:lnTo>
                    <a:lnTo>
                      <a:pt x="348" y="828"/>
                    </a:lnTo>
                    <a:lnTo>
                      <a:pt x="362" y="848"/>
                    </a:lnTo>
                    <a:lnTo>
                      <a:pt x="362" y="848"/>
                    </a:lnTo>
                    <a:lnTo>
                      <a:pt x="362" y="854"/>
                    </a:lnTo>
                    <a:lnTo>
                      <a:pt x="360" y="856"/>
                    </a:lnTo>
                    <a:lnTo>
                      <a:pt x="356" y="856"/>
                    </a:lnTo>
                    <a:lnTo>
                      <a:pt x="356" y="856"/>
                    </a:lnTo>
                    <a:lnTo>
                      <a:pt x="350" y="854"/>
                    </a:lnTo>
                    <a:lnTo>
                      <a:pt x="344" y="848"/>
                    </a:lnTo>
                    <a:lnTo>
                      <a:pt x="324" y="830"/>
                    </a:lnTo>
                    <a:lnTo>
                      <a:pt x="308" y="818"/>
                    </a:lnTo>
                    <a:lnTo>
                      <a:pt x="288" y="804"/>
                    </a:lnTo>
                    <a:lnTo>
                      <a:pt x="262" y="790"/>
                    </a:lnTo>
                    <a:lnTo>
                      <a:pt x="230" y="774"/>
                    </a:lnTo>
                    <a:lnTo>
                      <a:pt x="230" y="774"/>
                    </a:lnTo>
                    <a:lnTo>
                      <a:pt x="210" y="768"/>
                    </a:lnTo>
                    <a:lnTo>
                      <a:pt x="190" y="762"/>
                    </a:lnTo>
                    <a:lnTo>
                      <a:pt x="174" y="760"/>
                    </a:lnTo>
                    <a:lnTo>
                      <a:pt x="158" y="760"/>
                    </a:lnTo>
                    <a:lnTo>
                      <a:pt x="146" y="762"/>
                    </a:lnTo>
                    <a:lnTo>
                      <a:pt x="134" y="766"/>
                    </a:lnTo>
                    <a:lnTo>
                      <a:pt x="126" y="770"/>
                    </a:lnTo>
                    <a:lnTo>
                      <a:pt x="118" y="776"/>
                    </a:lnTo>
                    <a:lnTo>
                      <a:pt x="110" y="782"/>
                    </a:lnTo>
                    <a:lnTo>
                      <a:pt x="106" y="790"/>
                    </a:lnTo>
                    <a:lnTo>
                      <a:pt x="98" y="802"/>
                    </a:lnTo>
                    <a:lnTo>
                      <a:pt x="96" y="812"/>
                    </a:lnTo>
                    <a:lnTo>
                      <a:pt x="94" y="816"/>
                    </a:lnTo>
                    <a:lnTo>
                      <a:pt x="94" y="816"/>
                    </a:lnTo>
                    <a:lnTo>
                      <a:pt x="84" y="810"/>
                    </a:lnTo>
                    <a:lnTo>
                      <a:pt x="72" y="804"/>
                    </a:lnTo>
                    <a:lnTo>
                      <a:pt x="60" y="796"/>
                    </a:lnTo>
                    <a:lnTo>
                      <a:pt x="46" y="784"/>
                    </a:lnTo>
                    <a:lnTo>
                      <a:pt x="34" y="768"/>
                    </a:lnTo>
                    <a:lnTo>
                      <a:pt x="22" y="752"/>
                    </a:lnTo>
                    <a:lnTo>
                      <a:pt x="18" y="742"/>
                    </a:lnTo>
                    <a:lnTo>
                      <a:pt x="16" y="730"/>
                    </a:lnTo>
                    <a:lnTo>
                      <a:pt x="16" y="730"/>
                    </a:lnTo>
                    <a:lnTo>
                      <a:pt x="14" y="722"/>
                    </a:lnTo>
                    <a:lnTo>
                      <a:pt x="10" y="722"/>
                    </a:lnTo>
                    <a:lnTo>
                      <a:pt x="8" y="724"/>
                    </a:lnTo>
                    <a:lnTo>
                      <a:pt x="6" y="734"/>
                    </a:lnTo>
                    <a:lnTo>
                      <a:pt x="4" y="762"/>
                    </a:lnTo>
                    <a:lnTo>
                      <a:pt x="0" y="800"/>
                    </a:lnTo>
                    <a:lnTo>
                      <a:pt x="0" y="842"/>
                    </a:lnTo>
                    <a:lnTo>
                      <a:pt x="0" y="884"/>
                    </a:lnTo>
                    <a:lnTo>
                      <a:pt x="0" y="920"/>
                    </a:lnTo>
                    <a:lnTo>
                      <a:pt x="4" y="942"/>
                    </a:lnTo>
                    <a:lnTo>
                      <a:pt x="4" y="942"/>
                    </a:lnTo>
                    <a:lnTo>
                      <a:pt x="8" y="958"/>
                    </a:lnTo>
                    <a:lnTo>
                      <a:pt x="16" y="974"/>
                    </a:lnTo>
                    <a:lnTo>
                      <a:pt x="26" y="990"/>
                    </a:lnTo>
                    <a:lnTo>
                      <a:pt x="38" y="1006"/>
                    </a:lnTo>
                    <a:lnTo>
                      <a:pt x="52" y="1018"/>
                    </a:lnTo>
                    <a:lnTo>
                      <a:pt x="66" y="1030"/>
                    </a:lnTo>
                    <a:lnTo>
                      <a:pt x="80" y="1038"/>
                    </a:lnTo>
                    <a:lnTo>
                      <a:pt x="96" y="1042"/>
                    </a:lnTo>
                    <a:lnTo>
                      <a:pt x="96" y="1042"/>
                    </a:lnTo>
                    <a:lnTo>
                      <a:pt x="106" y="1046"/>
                    </a:lnTo>
                    <a:lnTo>
                      <a:pt x="118" y="1050"/>
                    </a:lnTo>
                    <a:lnTo>
                      <a:pt x="132" y="1058"/>
                    </a:lnTo>
                    <a:lnTo>
                      <a:pt x="146" y="1066"/>
                    </a:lnTo>
                    <a:lnTo>
                      <a:pt x="162" y="1078"/>
                    </a:lnTo>
                    <a:lnTo>
                      <a:pt x="176" y="1092"/>
                    </a:lnTo>
                    <a:lnTo>
                      <a:pt x="190" y="1106"/>
                    </a:lnTo>
                    <a:lnTo>
                      <a:pt x="200" y="1124"/>
                    </a:lnTo>
                    <a:lnTo>
                      <a:pt x="210" y="1142"/>
                    </a:lnTo>
                    <a:lnTo>
                      <a:pt x="214" y="1162"/>
                    </a:lnTo>
                    <a:lnTo>
                      <a:pt x="214" y="1172"/>
                    </a:lnTo>
                    <a:lnTo>
                      <a:pt x="214" y="1184"/>
                    </a:lnTo>
                    <a:lnTo>
                      <a:pt x="212" y="1194"/>
                    </a:lnTo>
                    <a:lnTo>
                      <a:pt x="208" y="1206"/>
                    </a:lnTo>
                    <a:lnTo>
                      <a:pt x="204" y="1218"/>
                    </a:lnTo>
                    <a:lnTo>
                      <a:pt x="198" y="1230"/>
                    </a:lnTo>
                    <a:lnTo>
                      <a:pt x="190" y="1242"/>
                    </a:lnTo>
                    <a:lnTo>
                      <a:pt x="180" y="1256"/>
                    </a:lnTo>
                    <a:lnTo>
                      <a:pt x="168" y="1268"/>
                    </a:lnTo>
                    <a:lnTo>
                      <a:pt x="154" y="1282"/>
                    </a:lnTo>
                    <a:lnTo>
                      <a:pt x="138" y="1294"/>
                    </a:lnTo>
                    <a:lnTo>
                      <a:pt x="120" y="1308"/>
                    </a:lnTo>
                    <a:lnTo>
                      <a:pt x="120" y="1308"/>
                    </a:lnTo>
                    <a:lnTo>
                      <a:pt x="136" y="1308"/>
                    </a:lnTo>
                    <a:lnTo>
                      <a:pt x="154" y="1310"/>
                    </a:lnTo>
                    <a:lnTo>
                      <a:pt x="178" y="1312"/>
                    </a:lnTo>
                    <a:lnTo>
                      <a:pt x="208" y="1318"/>
                    </a:lnTo>
                    <a:lnTo>
                      <a:pt x="242" y="1328"/>
                    </a:lnTo>
                    <a:lnTo>
                      <a:pt x="280" y="1342"/>
                    </a:lnTo>
                    <a:lnTo>
                      <a:pt x="320" y="1362"/>
                    </a:lnTo>
                    <a:lnTo>
                      <a:pt x="320" y="1362"/>
                    </a:lnTo>
                    <a:lnTo>
                      <a:pt x="338" y="1372"/>
                    </a:lnTo>
                    <a:lnTo>
                      <a:pt x="356" y="1376"/>
                    </a:lnTo>
                    <a:lnTo>
                      <a:pt x="374" y="1380"/>
                    </a:lnTo>
                    <a:lnTo>
                      <a:pt x="394" y="1382"/>
                    </a:lnTo>
                    <a:lnTo>
                      <a:pt x="412" y="1380"/>
                    </a:lnTo>
                    <a:lnTo>
                      <a:pt x="430" y="1378"/>
                    </a:lnTo>
                    <a:lnTo>
                      <a:pt x="448" y="1374"/>
                    </a:lnTo>
                    <a:lnTo>
                      <a:pt x="464" y="1370"/>
                    </a:lnTo>
                    <a:lnTo>
                      <a:pt x="496" y="1358"/>
                    </a:lnTo>
                    <a:lnTo>
                      <a:pt x="522" y="1344"/>
                    </a:lnTo>
                    <a:lnTo>
                      <a:pt x="544" y="1332"/>
                    </a:lnTo>
                    <a:lnTo>
                      <a:pt x="558" y="1324"/>
                    </a:lnTo>
                    <a:lnTo>
                      <a:pt x="558" y="1324"/>
                    </a:lnTo>
                    <a:lnTo>
                      <a:pt x="558" y="1362"/>
                    </a:lnTo>
                    <a:lnTo>
                      <a:pt x="558" y="1422"/>
                    </a:lnTo>
                    <a:lnTo>
                      <a:pt x="554" y="1496"/>
                    </a:lnTo>
                    <a:lnTo>
                      <a:pt x="550" y="1534"/>
                    </a:lnTo>
                    <a:lnTo>
                      <a:pt x="546" y="1576"/>
                    </a:lnTo>
                    <a:lnTo>
                      <a:pt x="540" y="1616"/>
                    </a:lnTo>
                    <a:lnTo>
                      <a:pt x="532" y="1656"/>
                    </a:lnTo>
                    <a:lnTo>
                      <a:pt x="524" y="1696"/>
                    </a:lnTo>
                    <a:lnTo>
                      <a:pt x="512" y="1732"/>
                    </a:lnTo>
                    <a:lnTo>
                      <a:pt x="498" y="1764"/>
                    </a:lnTo>
                    <a:lnTo>
                      <a:pt x="482" y="1794"/>
                    </a:lnTo>
                    <a:lnTo>
                      <a:pt x="474" y="1806"/>
                    </a:lnTo>
                    <a:lnTo>
                      <a:pt x="464" y="1816"/>
                    </a:lnTo>
                    <a:lnTo>
                      <a:pt x="454" y="1826"/>
                    </a:lnTo>
                    <a:lnTo>
                      <a:pt x="442" y="1834"/>
                    </a:lnTo>
                    <a:lnTo>
                      <a:pt x="442" y="1834"/>
                    </a:lnTo>
                    <a:lnTo>
                      <a:pt x="438" y="1838"/>
                    </a:lnTo>
                    <a:lnTo>
                      <a:pt x="434" y="1842"/>
                    </a:lnTo>
                    <a:lnTo>
                      <a:pt x="434" y="1846"/>
                    </a:lnTo>
                    <a:lnTo>
                      <a:pt x="434" y="1850"/>
                    </a:lnTo>
                    <a:lnTo>
                      <a:pt x="438" y="1854"/>
                    </a:lnTo>
                    <a:lnTo>
                      <a:pt x="442" y="1858"/>
                    </a:lnTo>
                    <a:lnTo>
                      <a:pt x="442" y="1858"/>
                    </a:lnTo>
                    <a:lnTo>
                      <a:pt x="450" y="1864"/>
                    </a:lnTo>
                    <a:lnTo>
                      <a:pt x="460" y="1868"/>
                    </a:lnTo>
                    <a:lnTo>
                      <a:pt x="470" y="1872"/>
                    </a:lnTo>
                    <a:lnTo>
                      <a:pt x="482" y="1874"/>
                    </a:lnTo>
                    <a:lnTo>
                      <a:pt x="496" y="1874"/>
                    </a:lnTo>
                    <a:lnTo>
                      <a:pt x="512" y="1870"/>
                    </a:lnTo>
                    <a:lnTo>
                      <a:pt x="528" y="1860"/>
                    </a:lnTo>
                    <a:lnTo>
                      <a:pt x="528" y="1860"/>
                    </a:lnTo>
                    <a:lnTo>
                      <a:pt x="532" y="1858"/>
                    </a:lnTo>
                    <a:lnTo>
                      <a:pt x="538" y="1856"/>
                    </a:lnTo>
                    <a:lnTo>
                      <a:pt x="546" y="1856"/>
                    </a:lnTo>
                    <a:lnTo>
                      <a:pt x="550" y="1854"/>
                    </a:lnTo>
                    <a:lnTo>
                      <a:pt x="554" y="1852"/>
                    </a:lnTo>
                    <a:lnTo>
                      <a:pt x="558" y="1848"/>
                    </a:lnTo>
                    <a:lnTo>
                      <a:pt x="562" y="1842"/>
                    </a:lnTo>
                    <a:lnTo>
                      <a:pt x="562" y="1842"/>
                    </a:lnTo>
                    <a:lnTo>
                      <a:pt x="574" y="1814"/>
                    </a:lnTo>
                    <a:lnTo>
                      <a:pt x="586" y="1776"/>
                    </a:lnTo>
                    <a:lnTo>
                      <a:pt x="596" y="1730"/>
                    </a:lnTo>
                    <a:lnTo>
                      <a:pt x="606" y="1672"/>
                    </a:lnTo>
                    <a:lnTo>
                      <a:pt x="614" y="1604"/>
                    </a:lnTo>
                    <a:lnTo>
                      <a:pt x="622" y="1524"/>
                    </a:lnTo>
                    <a:lnTo>
                      <a:pt x="628" y="1432"/>
                    </a:lnTo>
                    <a:lnTo>
                      <a:pt x="634" y="1326"/>
                    </a:lnTo>
                    <a:lnTo>
                      <a:pt x="634" y="1326"/>
                    </a:lnTo>
                    <a:lnTo>
                      <a:pt x="650" y="1338"/>
                    </a:lnTo>
                    <a:lnTo>
                      <a:pt x="672" y="1350"/>
                    </a:lnTo>
                    <a:lnTo>
                      <a:pt x="698" y="1362"/>
                    </a:lnTo>
                    <a:lnTo>
                      <a:pt x="730" y="1372"/>
                    </a:lnTo>
                    <a:lnTo>
                      <a:pt x="746" y="1376"/>
                    </a:lnTo>
                    <a:lnTo>
                      <a:pt x="762" y="1380"/>
                    </a:lnTo>
                    <a:lnTo>
                      <a:pt x="780" y="1382"/>
                    </a:lnTo>
                    <a:lnTo>
                      <a:pt x="796" y="1382"/>
                    </a:lnTo>
                    <a:lnTo>
                      <a:pt x="814" y="1380"/>
                    </a:lnTo>
                    <a:lnTo>
                      <a:pt x="832" y="1376"/>
                    </a:lnTo>
                    <a:lnTo>
                      <a:pt x="850" y="1370"/>
                    </a:lnTo>
                    <a:lnTo>
                      <a:pt x="866" y="1362"/>
                    </a:lnTo>
                    <a:lnTo>
                      <a:pt x="866" y="1362"/>
                    </a:lnTo>
                    <a:lnTo>
                      <a:pt x="906" y="1342"/>
                    </a:lnTo>
                    <a:lnTo>
                      <a:pt x="944" y="1328"/>
                    </a:lnTo>
                    <a:lnTo>
                      <a:pt x="978" y="1318"/>
                    </a:lnTo>
                    <a:lnTo>
                      <a:pt x="1008" y="1312"/>
                    </a:lnTo>
                    <a:lnTo>
                      <a:pt x="1032" y="1310"/>
                    </a:lnTo>
                    <a:lnTo>
                      <a:pt x="1050" y="1308"/>
                    </a:lnTo>
                    <a:lnTo>
                      <a:pt x="1066" y="1308"/>
                    </a:lnTo>
                    <a:lnTo>
                      <a:pt x="1066" y="1308"/>
                    </a:lnTo>
                    <a:lnTo>
                      <a:pt x="1048" y="1294"/>
                    </a:lnTo>
                    <a:lnTo>
                      <a:pt x="1032" y="1282"/>
                    </a:lnTo>
                    <a:lnTo>
                      <a:pt x="1018" y="1268"/>
                    </a:lnTo>
                    <a:lnTo>
                      <a:pt x="1006" y="1256"/>
                    </a:lnTo>
                    <a:lnTo>
                      <a:pt x="998" y="1242"/>
                    </a:lnTo>
                    <a:lnTo>
                      <a:pt x="988" y="1230"/>
                    </a:lnTo>
                    <a:lnTo>
                      <a:pt x="982" y="1218"/>
                    </a:lnTo>
                    <a:lnTo>
                      <a:pt x="978" y="1206"/>
                    </a:lnTo>
                    <a:lnTo>
                      <a:pt x="974" y="1194"/>
                    </a:lnTo>
                    <a:lnTo>
                      <a:pt x="972" y="1184"/>
                    </a:lnTo>
                    <a:lnTo>
                      <a:pt x="972" y="1172"/>
                    </a:lnTo>
                    <a:lnTo>
                      <a:pt x="972" y="1162"/>
                    </a:lnTo>
                    <a:lnTo>
                      <a:pt x="976" y="1142"/>
                    </a:lnTo>
                    <a:lnTo>
                      <a:pt x="986" y="1124"/>
                    </a:lnTo>
                    <a:lnTo>
                      <a:pt x="996" y="1106"/>
                    </a:lnTo>
                    <a:lnTo>
                      <a:pt x="1010" y="1092"/>
                    </a:lnTo>
                    <a:lnTo>
                      <a:pt x="1024" y="1078"/>
                    </a:lnTo>
                    <a:lnTo>
                      <a:pt x="1040" y="1066"/>
                    </a:lnTo>
                    <a:lnTo>
                      <a:pt x="1054" y="1058"/>
                    </a:lnTo>
                    <a:lnTo>
                      <a:pt x="1068" y="1050"/>
                    </a:lnTo>
                    <a:lnTo>
                      <a:pt x="1080" y="1046"/>
                    </a:lnTo>
                    <a:lnTo>
                      <a:pt x="1090" y="1042"/>
                    </a:lnTo>
                    <a:lnTo>
                      <a:pt x="1090" y="1042"/>
                    </a:lnTo>
                    <a:lnTo>
                      <a:pt x="1106" y="1038"/>
                    </a:lnTo>
                    <a:lnTo>
                      <a:pt x="1120" y="1030"/>
                    </a:lnTo>
                    <a:lnTo>
                      <a:pt x="1134" y="1018"/>
                    </a:lnTo>
                    <a:lnTo>
                      <a:pt x="1148" y="1006"/>
                    </a:lnTo>
                    <a:lnTo>
                      <a:pt x="1160" y="990"/>
                    </a:lnTo>
                    <a:lnTo>
                      <a:pt x="1170" y="974"/>
                    </a:lnTo>
                    <a:lnTo>
                      <a:pt x="1178" y="958"/>
                    </a:lnTo>
                    <a:lnTo>
                      <a:pt x="1182" y="942"/>
                    </a:lnTo>
                    <a:lnTo>
                      <a:pt x="1182" y="942"/>
                    </a:lnTo>
                    <a:lnTo>
                      <a:pt x="1186" y="920"/>
                    </a:lnTo>
                    <a:lnTo>
                      <a:pt x="1188" y="884"/>
                    </a:lnTo>
                    <a:lnTo>
                      <a:pt x="1186" y="842"/>
                    </a:lnTo>
                    <a:lnTo>
                      <a:pt x="1186" y="800"/>
                    </a:lnTo>
                    <a:lnTo>
                      <a:pt x="1182" y="762"/>
                    </a:lnTo>
                    <a:lnTo>
                      <a:pt x="1180" y="734"/>
                    </a:lnTo>
                    <a:lnTo>
                      <a:pt x="1178" y="724"/>
                    </a:lnTo>
                    <a:lnTo>
                      <a:pt x="1176" y="722"/>
                    </a:lnTo>
                    <a:lnTo>
                      <a:pt x="1172" y="722"/>
                    </a:lnTo>
                    <a:lnTo>
                      <a:pt x="1170" y="730"/>
                    </a:lnTo>
                    <a:lnTo>
                      <a:pt x="1170" y="730"/>
                    </a:lnTo>
                    <a:close/>
                  </a:path>
                </a:pathLst>
              </a:custGeom>
              <a:solidFill>
                <a:schemeClr val="accent1">
                  <a:alpha val="5000"/>
                </a:schemeClr>
              </a:solidFill>
              <a:ln w="9525">
                <a:noFill/>
                <a:round/>
                <a:headEnd/>
                <a:tailEnd/>
              </a:ln>
              <a:effectLst>
                <a:glow rad="101600">
                  <a:schemeClr val="accent1">
                    <a:alpha val="4000"/>
                  </a:schemeClr>
                </a:glow>
                <a:softEdge rad="12700"/>
              </a:effectLst>
            </p:spPr>
            <p:txBody>
              <a:bodyPr/>
              <a:lstStyle/>
              <a:p>
                <a:pPr>
                  <a:defRPr/>
                </a:pPr>
                <a:endParaRPr lang="en-US">
                  <a:solidFill>
                    <a:prstClr val="white"/>
                  </a:solidFill>
                  <a:latin typeface="Century Schoolbook" pitchFamily="18" charset="0"/>
                </a:endParaRPr>
              </a:p>
            </p:txBody>
          </p:sp>
          <p:sp>
            <p:nvSpPr>
              <p:cNvPr id="94" name="Freeform 36"/>
              <p:cNvSpPr>
                <a:spLocks noChangeAspect="1"/>
              </p:cNvSpPr>
              <p:nvPr/>
            </p:nvSpPr>
            <p:spPr bwMode="auto">
              <a:xfrm rot="11849821">
                <a:off x="7750232" y="597775"/>
                <a:ext cx="1064273" cy="1063143"/>
              </a:xfrm>
              <a:custGeom>
                <a:avLst/>
                <a:gdLst/>
                <a:ahLst/>
                <a:cxnLst>
                  <a:cxn ang="0">
                    <a:pos x="1280" y="874"/>
                  </a:cxn>
                  <a:cxn ang="0">
                    <a:pos x="1142" y="974"/>
                  </a:cxn>
                  <a:cxn ang="0">
                    <a:pos x="1150" y="944"/>
                  </a:cxn>
                  <a:cxn ang="0">
                    <a:pos x="1196" y="832"/>
                  </a:cxn>
                  <a:cxn ang="0">
                    <a:pos x="1194" y="590"/>
                  </a:cxn>
                  <a:cxn ang="0">
                    <a:pos x="1152" y="368"/>
                  </a:cxn>
                  <a:cxn ang="0">
                    <a:pos x="1020" y="148"/>
                  </a:cxn>
                  <a:cxn ang="0">
                    <a:pos x="958" y="62"/>
                  </a:cxn>
                  <a:cxn ang="0">
                    <a:pos x="942" y="0"/>
                  </a:cxn>
                  <a:cxn ang="0">
                    <a:pos x="930" y="44"/>
                  </a:cxn>
                  <a:cxn ang="0">
                    <a:pos x="884" y="120"/>
                  </a:cxn>
                  <a:cxn ang="0">
                    <a:pos x="738" y="346"/>
                  </a:cxn>
                  <a:cxn ang="0">
                    <a:pos x="702" y="516"/>
                  </a:cxn>
                  <a:cxn ang="0">
                    <a:pos x="680" y="794"/>
                  </a:cxn>
                  <a:cxn ang="0">
                    <a:pos x="724" y="930"/>
                  </a:cxn>
                  <a:cxn ang="0">
                    <a:pos x="744" y="972"/>
                  </a:cxn>
                  <a:cxn ang="0">
                    <a:pos x="636" y="896"/>
                  </a:cxn>
                  <a:cxn ang="0">
                    <a:pos x="504" y="826"/>
                  </a:cxn>
                  <a:cxn ang="0">
                    <a:pos x="118" y="794"/>
                  </a:cxn>
                  <a:cxn ang="0">
                    <a:pos x="72" y="836"/>
                  </a:cxn>
                  <a:cxn ang="0">
                    <a:pos x="232" y="986"/>
                  </a:cxn>
                  <a:cxn ang="0">
                    <a:pos x="424" y="1194"/>
                  </a:cxn>
                  <a:cxn ang="0">
                    <a:pos x="608" y="1266"/>
                  </a:cxn>
                  <a:cxn ang="0">
                    <a:pos x="698" y="1248"/>
                  </a:cxn>
                  <a:cxn ang="0">
                    <a:pos x="708" y="1268"/>
                  </a:cxn>
                  <a:cxn ang="0">
                    <a:pos x="558" y="1382"/>
                  </a:cxn>
                  <a:cxn ang="0">
                    <a:pos x="416" y="1562"/>
                  </a:cxn>
                  <a:cxn ang="0">
                    <a:pos x="460" y="1634"/>
                  </a:cxn>
                  <a:cxn ang="0">
                    <a:pos x="628" y="1588"/>
                  </a:cxn>
                  <a:cxn ang="0">
                    <a:pos x="752" y="1516"/>
                  </a:cxn>
                  <a:cxn ang="0">
                    <a:pos x="784" y="1576"/>
                  </a:cxn>
                  <a:cxn ang="0">
                    <a:pos x="816" y="1560"/>
                  </a:cxn>
                  <a:cxn ang="0">
                    <a:pos x="858" y="1422"/>
                  </a:cxn>
                  <a:cxn ang="0">
                    <a:pos x="904" y="1368"/>
                  </a:cxn>
                  <a:cxn ang="0">
                    <a:pos x="878" y="1664"/>
                  </a:cxn>
                  <a:cxn ang="0">
                    <a:pos x="810" y="1824"/>
                  </a:cxn>
                  <a:cxn ang="0">
                    <a:pos x="780" y="1854"/>
                  </a:cxn>
                  <a:cxn ang="0">
                    <a:pos x="806" y="1876"/>
                  </a:cxn>
                  <a:cxn ang="0">
                    <a:pos x="874" y="1868"/>
                  </a:cxn>
                  <a:cxn ang="0">
                    <a:pos x="904" y="1856"/>
                  </a:cxn>
                  <a:cxn ang="0">
                    <a:pos x="952" y="1680"/>
                  </a:cxn>
                  <a:cxn ang="0">
                    <a:pos x="988" y="1342"/>
                  </a:cxn>
                  <a:cxn ang="0">
                    <a:pos x="1062" y="1548"/>
                  </a:cxn>
                  <a:cxn ang="0">
                    <a:pos x="1084" y="1572"/>
                  </a:cxn>
                  <a:cxn ang="0">
                    <a:pos x="1112" y="1566"/>
                  </a:cxn>
                  <a:cxn ang="0">
                    <a:pos x="1162" y="1530"/>
                  </a:cxn>
                  <a:cxn ang="0">
                    <a:pos x="1344" y="1620"/>
                  </a:cxn>
                  <a:cxn ang="0">
                    <a:pos x="1498" y="1638"/>
                  </a:cxn>
                  <a:cxn ang="0">
                    <a:pos x="1402" y="1462"/>
                  </a:cxn>
                  <a:cxn ang="0">
                    <a:pos x="1230" y="1306"/>
                  </a:cxn>
                  <a:cxn ang="0">
                    <a:pos x="1164" y="1252"/>
                  </a:cxn>
                  <a:cxn ang="0">
                    <a:pos x="1216" y="1260"/>
                  </a:cxn>
                  <a:cxn ang="0">
                    <a:pos x="1358" y="1250"/>
                  </a:cxn>
                  <a:cxn ang="0">
                    <a:pos x="1576" y="1076"/>
                  </a:cxn>
                  <a:cxn ang="0">
                    <a:pos x="1744" y="892"/>
                  </a:cxn>
                  <a:cxn ang="0">
                    <a:pos x="1880" y="802"/>
                  </a:cxn>
                  <a:cxn ang="0">
                    <a:pos x="1528" y="798"/>
                  </a:cxn>
                </a:cxnLst>
                <a:rect l="0" t="0" r="r" b="b"/>
                <a:pathLst>
                  <a:path w="1884" h="1882">
                    <a:moveTo>
                      <a:pt x="1380" y="826"/>
                    </a:moveTo>
                    <a:lnTo>
                      <a:pt x="1380" y="826"/>
                    </a:lnTo>
                    <a:lnTo>
                      <a:pt x="1364" y="830"/>
                    </a:lnTo>
                    <a:lnTo>
                      <a:pt x="1348" y="836"/>
                    </a:lnTo>
                    <a:lnTo>
                      <a:pt x="1314" y="852"/>
                    </a:lnTo>
                    <a:lnTo>
                      <a:pt x="1280" y="874"/>
                    </a:lnTo>
                    <a:lnTo>
                      <a:pt x="1248" y="896"/>
                    </a:lnTo>
                    <a:lnTo>
                      <a:pt x="1190" y="940"/>
                    </a:lnTo>
                    <a:lnTo>
                      <a:pt x="1156" y="968"/>
                    </a:lnTo>
                    <a:lnTo>
                      <a:pt x="1156" y="968"/>
                    </a:lnTo>
                    <a:lnTo>
                      <a:pt x="1148" y="972"/>
                    </a:lnTo>
                    <a:lnTo>
                      <a:pt x="1142" y="974"/>
                    </a:lnTo>
                    <a:lnTo>
                      <a:pt x="1140" y="972"/>
                    </a:lnTo>
                    <a:lnTo>
                      <a:pt x="1138" y="968"/>
                    </a:lnTo>
                    <a:lnTo>
                      <a:pt x="1138" y="960"/>
                    </a:lnTo>
                    <a:lnTo>
                      <a:pt x="1138" y="956"/>
                    </a:lnTo>
                    <a:lnTo>
                      <a:pt x="1138" y="956"/>
                    </a:lnTo>
                    <a:lnTo>
                      <a:pt x="1150" y="944"/>
                    </a:lnTo>
                    <a:lnTo>
                      <a:pt x="1160" y="930"/>
                    </a:lnTo>
                    <a:lnTo>
                      <a:pt x="1168" y="916"/>
                    </a:lnTo>
                    <a:lnTo>
                      <a:pt x="1176" y="900"/>
                    </a:lnTo>
                    <a:lnTo>
                      <a:pt x="1182" y="884"/>
                    </a:lnTo>
                    <a:lnTo>
                      <a:pt x="1188" y="868"/>
                    </a:lnTo>
                    <a:lnTo>
                      <a:pt x="1196" y="832"/>
                    </a:lnTo>
                    <a:lnTo>
                      <a:pt x="1202" y="794"/>
                    </a:lnTo>
                    <a:lnTo>
                      <a:pt x="1204" y="754"/>
                    </a:lnTo>
                    <a:lnTo>
                      <a:pt x="1204" y="712"/>
                    </a:lnTo>
                    <a:lnTo>
                      <a:pt x="1202" y="672"/>
                    </a:lnTo>
                    <a:lnTo>
                      <a:pt x="1198" y="630"/>
                    </a:lnTo>
                    <a:lnTo>
                      <a:pt x="1194" y="590"/>
                    </a:lnTo>
                    <a:lnTo>
                      <a:pt x="1182" y="516"/>
                    </a:lnTo>
                    <a:lnTo>
                      <a:pt x="1170" y="454"/>
                    </a:lnTo>
                    <a:lnTo>
                      <a:pt x="1162" y="408"/>
                    </a:lnTo>
                    <a:lnTo>
                      <a:pt x="1162" y="408"/>
                    </a:lnTo>
                    <a:lnTo>
                      <a:pt x="1160" y="388"/>
                    </a:lnTo>
                    <a:lnTo>
                      <a:pt x="1152" y="368"/>
                    </a:lnTo>
                    <a:lnTo>
                      <a:pt x="1144" y="346"/>
                    </a:lnTo>
                    <a:lnTo>
                      <a:pt x="1134" y="324"/>
                    </a:lnTo>
                    <a:lnTo>
                      <a:pt x="1108" y="276"/>
                    </a:lnTo>
                    <a:lnTo>
                      <a:pt x="1078" y="230"/>
                    </a:lnTo>
                    <a:lnTo>
                      <a:pt x="1048" y="186"/>
                    </a:lnTo>
                    <a:lnTo>
                      <a:pt x="1020" y="148"/>
                    </a:lnTo>
                    <a:lnTo>
                      <a:pt x="998" y="120"/>
                    </a:lnTo>
                    <a:lnTo>
                      <a:pt x="984" y="104"/>
                    </a:lnTo>
                    <a:lnTo>
                      <a:pt x="984" y="104"/>
                    </a:lnTo>
                    <a:lnTo>
                      <a:pt x="974" y="94"/>
                    </a:lnTo>
                    <a:lnTo>
                      <a:pt x="966" y="78"/>
                    </a:lnTo>
                    <a:lnTo>
                      <a:pt x="958" y="62"/>
                    </a:lnTo>
                    <a:lnTo>
                      <a:pt x="952" y="44"/>
                    </a:lnTo>
                    <a:lnTo>
                      <a:pt x="944" y="14"/>
                    </a:lnTo>
                    <a:lnTo>
                      <a:pt x="942" y="0"/>
                    </a:lnTo>
                    <a:lnTo>
                      <a:pt x="942" y="0"/>
                    </a:lnTo>
                    <a:lnTo>
                      <a:pt x="942" y="0"/>
                    </a:lnTo>
                    <a:lnTo>
                      <a:pt x="942" y="0"/>
                    </a:lnTo>
                    <a:lnTo>
                      <a:pt x="942" y="0"/>
                    </a:lnTo>
                    <a:lnTo>
                      <a:pt x="942" y="0"/>
                    </a:lnTo>
                    <a:lnTo>
                      <a:pt x="942" y="0"/>
                    </a:lnTo>
                    <a:lnTo>
                      <a:pt x="942" y="0"/>
                    </a:lnTo>
                    <a:lnTo>
                      <a:pt x="938" y="14"/>
                    </a:lnTo>
                    <a:lnTo>
                      <a:pt x="930" y="44"/>
                    </a:lnTo>
                    <a:lnTo>
                      <a:pt x="924" y="62"/>
                    </a:lnTo>
                    <a:lnTo>
                      <a:pt x="918" y="78"/>
                    </a:lnTo>
                    <a:lnTo>
                      <a:pt x="910" y="94"/>
                    </a:lnTo>
                    <a:lnTo>
                      <a:pt x="900" y="104"/>
                    </a:lnTo>
                    <a:lnTo>
                      <a:pt x="900" y="104"/>
                    </a:lnTo>
                    <a:lnTo>
                      <a:pt x="884" y="120"/>
                    </a:lnTo>
                    <a:lnTo>
                      <a:pt x="862" y="148"/>
                    </a:lnTo>
                    <a:lnTo>
                      <a:pt x="834" y="186"/>
                    </a:lnTo>
                    <a:lnTo>
                      <a:pt x="804" y="230"/>
                    </a:lnTo>
                    <a:lnTo>
                      <a:pt x="776" y="276"/>
                    </a:lnTo>
                    <a:lnTo>
                      <a:pt x="750" y="324"/>
                    </a:lnTo>
                    <a:lnTo>
                      <a:pt x="738" y="346"/>
                    </a:lnTo>
                    <a:lnTo>
                      <a:pt x="730" y="368"/>
                    </a:lnTo>
                    <a:lnTo>
                      <a:pt x="724" y="388"/>
                    </a:lnTo>
                    <a:lnTo>
                      <a:pt x="720" y="408"/>
                    </a:lnTo>
                    <a:lnTo>
                      <a:pt x="720" y="408"/>
                    </a:lnTo>
                    <a:lnTo>
                      <a:pt x="712" y="454"/>
                    </a:lnTo>
                    <a:lnTo>
                      <a:pt x="702" y="516"/>
                    </a:lnTo>
                    <a:lnTo>
                      <a:pt x="690" y="590"/>
                    </a:lnTo>
                    <a:lnTo>
                      <a:pt x="684" y="630"/>
                    </a:lnTo>
                    <a:lnTo>
                      <a:pt x="680" y="672"/>
                    </a:lnTo>
                    <a:lnTo>
                      <a:pt x="678" y="712"/>
                    </a:lnTo>
                    <a:lnTo>
                      <a:pt x="678" y="754"/>
                    </a:lnTo>
                    <a:lnTo>
                      <a:pt x="680" y="794"/>
                    </a:lnTo>
                    <a:lnTo>
                      <a:pt x="686" y="832"/>
                    </a:lnTo>
                    <a:lnTo>
                      <a:pt x="694" y="868"/>
                    </a:lnTo>
                    <a:lnTo>
                      <a:pt x="700" y="884"/>
                    </a:lnTo>
                    <a:lnTo>
                      <a:pt x="708" y="900"/>
                    </a:lnTo>
                    <a:lnTo>
                      <a:pt x="714" y="916"/>
                    </a:lnTo>
                    <a:lnTo>
                      <a:pt x="724" y="930"/>
                    </a:lnTo>
                    <a:lnTo>
                      <a:pt x="734" y="944"/>
                    </a:lnTo>
                    <a:lnTo>
                      <a:pt x="744" y="956"/>
                    </a:lnTo>
                    <a:lnTo>
                      <a:pt x="744" y="956"/>
                    </a:lnTo>
                    <a:lnTo>
                      <a:pt x="746" y="960"/>
                    </a:lnTo>
                    <a:lnTo>
                      <a:pt x="746" y="968"/>
                    </a:lnTo>
                    <a:lnTo>
                      <a:pt x="744" y="972"/>
                    </a:lnTo>
                    <a:lnTo>
                      <a:pt x="740" y="974"/>
                    </a:lnTo>
                    <a:lnTo>
                      <a:pt x="736" y="972"/>
                    </a:lnTo>
                    <a:lnTo>
                      <a:pt x="728" y="968"/>
                    </a:lnTo>
                    <a:lnTo>
                      <a:pt x="728" y="968"/>
                    </a:lnTo>
                    <a:lnTo>
                      <a:pt x="694" y="940"/>
                    </a:lnTo>
                    <a:lnTo>
                      <a:pt x="636" y="896"/>
                    </a:lnTo>
                    <a:lnTo>
                      <a:pt x="602" y="874"/>
                    </a:lnTo>
                    <a:lnTo>
                      <a:pt x="568" y="852"/>
                    </a:lnTo>
                    <a:lnTo>
                      <a:pt x="534" y="836"/>
                    </a:lnTo>
                    <a:lnTo>
                      <a:pt x="518" y="830"/>
                    </a:lnTo>
                    <a:lnTo>
                      <a:pt x="504" y="826"/>
                    </a:lnTo>
                    <a:lnTo>
                      <a:pt x="504" y="826"/>
                    </a:lnTo>
                    <a:lnTo>
                      <a:pt x="442" y="812"/>
                    </a:lnTo>
                    <a:lnTo>
                      <a:pt x="402" y="804"/>
                    </a:lnTo>
                    <a:lnTo>
                      <a:pt x="354" y="798"/>
                    </a:lnTo>
                    <a:lnTo>
                      <a:pt x="292" y="794"/>
                    </a:lnTo>
                    <a:lnTo>
                      <a:pt x="216" y="792"/>
                    </a:lnTo>
                    <a:lnTo>
                      <a:pt x="118" y="794"/>
                    </a:lnTo>
                    <a:lnTo>
                      <a:pt x="0" y="800"/>
                    </a:lnTo>
                    <a:lnTo>
                      <a:pt x="0" y="800"/>
                    </a:lnTo>
                    <a:lnTo>
                      <a:pt x="4" y="802"/>
                    </a:lnTo>
                    <a:lnTo>
                      <a:pt x="18" y="806"/>
                    </a:lnTo>
                    <a:lnTo>
                      <a:pt x="40" y="816"/>
                    </a:lnTo>
                    <a:lnTo>
                      <a:pt x="72" y="836"/>
                    </a:lnTo>
                    <a:lnTo>
                      <a:pt x="92" y="850"/>
                    </a:lnTo>
                    <a:lnTo>
                      <a:pt x="114" y="870"/>
                    </a:lnTo>
                    <a:lnTo>
                      <a:pt x="140" y="892"/>
                    </a:lnTo>
                    <a:lnTo>
                      <a:pt x="168" y="918"/>
                    </a:lnTo>
                    <a:lnTo>
                      <a:pt x="198" y="950"/>
                    </a:lnTo>
                    <a:lnTo>
                      <a:pt x="232" y="986"/>
                    </a:lnTo>
                    <a:lnTo>
                      <a:pt x="268" y="1028"/>
                    </a:lnTo>
                    <a:lnTo>
                      <a:pt x="306" y="1076"/>
                    </a:lnTo>
                    <a:lnTo>
                      <a:pt x="306" y="1076"/>
                    </a:lnTo>
                    <a:lnTo>
                      <a:pt x="348" y="1124"/>
                    </a:lnTo>
                    <a:lnTo>
                      <a:pt x="386" y="1162"/>
                    </a:lnTo>
                    <a:lnTo>
                      <a:pt x="424" y="1194"/>
                    </a:lnTo>
                    <a:lnTo>
                      <a:pt x="460" y="1218"/>
                    </a:lnTo>
                    <a:lnTo>
                      <a:pt x="494" y="1238"/>
                    </a:lnTo>
                    <a:lnTo>
                      <a:pt x="526" y="1250"/>
                    </a:lnTo>
                    <a:lnTo>
                      <a:pt x="556" y="1260"/>
                    </a:lnTo>
                    <a:lnTo>
                      <a:pt x="584" y="1264"/>
                    </a:lnTo>
                    <a:lnTo>
                      <a:pt x="608" y="1266"/>
                    </a:lnTo>
                    <a:lnTo>
                      <a:pt x="632" y="1266"/>
                    </a:lnTo>
                    <a:lnTo>
                      <a:pt x="650" y="1264"/>
                    </a:lnTo>
                    <a:lnTo>
                      <a:pt x="668" y="1260"/>
                    </a:lnTo>
                    <a:lnTo>
                      <a:pt x="690" y="1252"/>
                    </a:lnTo>
                    <a:lnTo>
                      <a:pt x="698" y="1248"/>
                    </a:lnTo>
                    <a:lnTo>
                      <a:pt x="698" y="1248"/>
                    </a:lnTo>
                    <a:lnTo>
                      <a:pt x="704" y="1248"/>
                    </a:lnTo>
                    <a:lnTo>
                      <a:pt x="716" y="1250"/>
                    </a:lnTo>
                    <a:lnTo>
                      <a:pt x="720" y="1252"/>
                    </a:lnTo>
                    <a:lnTo>
                      <a:pt x="720" y="1256"/>
                    </a:lnTo>
                    <a:lnTo>
                      <a:pt x="718" y="1260"/>
                    </a:lnTo>
                    <a:lnTo>
                      <a:pt x="708" y="1268"/>
                    </a:lnTo>
                    <a:lnTo>
                      <a:pt x="708" y="1268"/>
                    </a:lnTo>
                    <a:lnTo>
                      <a:pt x="686" y="1282"/>
                    </a:lnTo>
                    <a:lnTo>
                      <a:pt x="652" y="1306"/>
                    </a:lnTo>
                    <a:lnTo>
                      <a:pt x="608" y="1338"/>
                    </a:lnTo>
                    <a:lnTo>
                      <a:pt x="584" y="1360"/>
                    </a:lnTo>
                    <a:lnTo>
                      <a:pt x="558" y="1382"/>
                    </a:lnTo>
                    <a:lnTo>
                      <a:pt x="532" y="1406"/>
                    </a:lnTo>
                    <a:lnTo>
                      <a:pt x="506" y="1434"/>
                    </a:lnTo>
                    <a:lnTo>
                      <a:pt x="482" y="1462"/>
                    </a:lnTo>
                    <a:lnTo>
                      <a:pt x="458" y="1494"/>
                    </a:lnTo>
                    <a:lnTo>
                      <a:pt x="436" y="1526"/>
                    </a:lnTo>
                    <a:lnTo>
                      <a:pt x="416" y="1562"/>
                    </a:lnTo>
                    <a:lnTo>
                      <a:pt x="400" y="1598"/>
                    </a:lnTo>
                    <a:lnTo>
                      <a:pt x="386" y="1638"/>
                    </a:lnTo>
                    <a:lnTo>
                      <a:pt x="386" y="1638"/>
                    </a:lnTo>
                    <a:lnTo>
                      <a:pt x="396" y="1638"/>
                    </a:lnTo>
                    <a:lnTo>
                      <a:pt x="422" y="1638"/>
                    </a:lnTo>
                    <a:lnTo>
                      <a:pt x="460" y="1634"/>
                    </a:lnTo>
                    <a:lnTo>
                      <a:pt x="484" y="1632"/>
                    </a:lnTo>
                    <a:lnTo>
                      <a:pt x="510" y="1626"/>
                    </a:lnTo>
                    <a:lnTo>
                      <a:pt x="538" y="1620"/>
                    </a:lnTo>
                    <a:lnTo>
                      <a:pt x="568" y="1612"/>
                    </a:lnTo>
                    <a:lnTo>
                      <a:pt x="598" y="1602"/>
                    </a:lnTo>
                    <a:lnTo>
                      <a:pt x="628" y="1588"/>
                    </a:lnTo>
                    <a:lnTo>
                      <a:pt x="660" y="1572"/>
                    </a:lnTo>
                    <a:lnTo>
                      <a:pt x="690" y="1552"/>
                    </a:lnTo>
                    <a:lnTo>
                      <a:pt x="720" y="1530"/>
                    </a:lnTo>
                    <a:lnTo>
                      <a:pt x="750" y="1504"/>
                    </a:lnTo>
                    <a:lnTo>
                      <a:pt x="750" y="1504"/>
                    </a:lnTo>
                    <a:lnTo>
                      <a:pt x="752" y="1516"/>
                    </a:lnTo>
                    <a:lnTo>
                      <a:pt x="758" y="1542"/>
                    </a:lnTo>
                    <a:lnTo>
                      <a:pt x="764" y="1556"/>
                    </a:lnTo>
                    <a:lnTo>
                      <a:pt x="770" y="1566"/>
                    </a:lnTo>
                    <a:lnTo>
                      <a:pt x="774" y="1570"/>
                    </a:lnTo>
                    <a:lnTo>
                      <a:pt x="778" y="1574"/>
                    </a:lnTo>
                    <a:lnTo>
                      <a:pt x="784" y="1576"/>
                    </a:lnTo>
                    <a:lnTo>
                      <a:pt x="790" y="1576"/>
                    </a:lnTo>
                    <a:lnTo>
                      <a:pt x="790" y="1576"/>
                    </a:lnTo>
                    <a:lnTo>
                      <a:pt x="798" y="1572"/>
                    </a:lnTo>
                    <a:lnTo>
                      <a:pt x="806" y="1570"/>
                    </a:lnTo>
                    <a:lnTo>
                      <a:pt x="812" y="1564"/>
                    </a:lnTo>
                    <a:lnTo>
                      <a:pt x="816" y="1560"/>
                    </a:lnTo>
                    <a:lnTo>
                      <a:pt x="820" y="1552"/>
                    </a:lnTo>
                    <a:lnTo>
                      <a:pt x="820" y="1548"/>
                    </a:lnTo>
                    <a:lnTo>
                      <a:pt x="820" y="1548"/>
                    </a:lnTo>
                    <a:lnTo>
                      <a:pt x="828" y="1522"/>
                    </a:lnTo>
                    <a:lnTo>
                      <a:pt x="846" y="1458"/>
                    </a:lnTo>
                    <a:lnTo>
                      <a:pt x="858" y="1422"/>
                    </a:lnTo>
                    <a:lnTo>
                      <a:pt x="872" y="1386"/>
                    </a:lnTo>
                    <a:lnTo>
                      <a:pt x="888" y="1354"/>
                    </a:lnTo>
                    <a:lnTo>
                      <a:pt x="896" y="1340"/>
                    </a:lnTo>
                    <a:lnTo>
                      <a:pt x="904" y="1330"/>
                    </a:lnTo>
                    <a:lnTo>
                      <a:pt x="904" y="1330"/>
                    </a:lnTo>
                    <a:lnTo>
                      <a:pt x="904" y="1368"/>
                    </a:lnTo>
                    <a:lnTo>
                      <a:pt x="904" y="1428"/>
                    </a:lnTo>
                    <a:lnTo>
                      <a:pt x="900" y="1500"/>
                    </a:lnTo>
                    <a:lnTo>
                      <a:pt x="896" y="1540"/>
                    </a:lnTo>
                    <a:lnTo>
                      <a:pt x="892" y="1582"/>
                    </a:lnTo>
                    <a:lnTo>
                      <a:pt x="886" y="1622"/>
                    </a:lnTo>
                    <a:lnTo>
                      <a:pt x="878" y="1664"/>
                    </a:lnTo>
                    <a:lnTo>
                      <a:pt x="870" y="1702"/>
                    </a:lnTo>
                    <a:lnTo>
                      <a:pt x="858" y="1738"/>
                    </a:lnTo>
                    <a:lnTo>
                      <a:pt x="844" y="1772"/>
                    </a:lnTo>
                    <a:lnTo>
                      <a:pt x="828" y="1800"/>
                    </a:lnTo>
                    <a:lnTo>
                      <a:pt x="820" y="1814"/>
                    </a:lnTo>
                    <a:lnTo>
                      <a:pt x="810" y="1824"/>
                    </a:lnTo>
                    <a:lnTo>
                      <a:pt x="800" y="1834"/>
                    </a:lnTo>
                    <a:lnTo>
                      <a:pt x="788" y="1842"/>
                    </a:lnTo>
                    <a:lnTo>
                      <a:pt x="788" y="1842"/>
                    </a:lnTo>
                    <a:lnTo>
                      <a:pt x="784" y="1846"/>
                    </a:lnTo>
                    <a:lnTo>
                      <a:pt x="780" y="1850"/>
                    </a:lnTo>
                    <a:lnTo>
                      <a:pt x="780" y="1854"/>
                    </a:lnTo>
                    <a:lnTo>
                      <a:pt x="780" y="1858"/>
                    </a:lnTo>
                    <a:lnTo>
                      <a:pt x="784" y="1862"/>
                    </a:lnTo>
                    <a:lnTo>
                      <a:pt x="788" y="1866"/>
                    </a:lnTo>
                    <a:lnTo>
                      <a:pt x="788" y="1866"/>
                    </a:lnTo>
                    <a:lnTo>
                      <a:pt x="796" y="1872"/>
                    </a:lnTo>
                    <a:lnTo>
                      <a:pt x="806" y="1876"/>
                    </a:lnTo>
                    <a:lnTo>
                      <a:pt x="816" y="1880"/>
                    </a:lnTo>
                    <a:lnTo>
                      <a:pt x="828" y="1882"/>
                    </a:lnTo>
                    <a:lnTo>
                      <a:pt x="842" y="1882"/>
                    </a:lnTo>
                    <a:lnTo>
                      <a:pt x="858" y="1878"/>
                    </a:lnTo>
                    <a:lnTo>
                      <a:pt x="874" y="1868"/>
                    </a:lnTo>
                    <a:lnTo>
                      <a:pt x="874" y="1868"/>
                    </a:lnTo>
                    <a:lnTo>
                      <a:pt x="878" y="1866"/>
                    </a:lnTo>
                    <a:lnTo>
                      <a:pt x="884" y="1864"/>
                    </a:lnTo>
                    <a:lnTo>
                      <a:pt x="892" y="1864"/>
                    </a:lnTo>
                    <a:lnTo>
                      <a:pt x="896" y="1862"/>
                    </a:lnTo>
                    <a:lnTo>
                      <a:pt x="900" y="1860"/>
                    </a:lnTo>
                    <a:lnTo>
                      <a:pt x="904" y="1856"/>
                    </a:lnTo>
                    <a:lnTo>
                      <a:pt x="908" y="1850"/>
                    </a:lnTo>
                    <a:lnTo>
                      <a:pt x="908" y="1850"/>
                    </a:lnTo>
                    <a:lnTo>
                      <a:pt x="920" y="1822"/>
                    </a:lnTo>
                    <a:lnTo>
                      <a:pt x="932" y="1784"/>
                    </a:lnTo>
                    <a:lnTo>
                      <a:pt x="942" y="1738"/>
                    </a:lnTo>
                    <a:lnTo>
                      <a:pt x="952" y="1680"/>
                    </a:lnTo>
                    <a:lnTo>
                      <a:pt x="960" y="1610"/>
                    </a:lnTo>
                    <a:lnTo>
                      <a:pt x="968" y="1530"/>
                    </a:lnTo>
                    <a:lnTo>
                      <a:pt x="974" y="1436"/>
                    </a:lnTo>
                    <a:lnTo>
                      <a:pt x="980" y="1330"/>
                    </a:lnTo>
                    <a:lnTo>
                      <a:pt x="980" y="1330"/>
                    </a:lnTo>
                    <a:lnTo>
                      <a:pt x="988" y="1342"/>
                    </a:lnTo>
                    <a:lnTo>
                      <a:pt x="996" y="1356"/>
                    </a:lnTo>
                    <a:lnTo>
                      <a:pt x="1012" y="1388"/>
                    </a:lnTo>
                    <a:lnTo>
                      <a:pt x="1026" y="1424"/>
                    </a:lnTo>
                    <a:lnTo>
                      <a:pt x="1038" y="1460"/>
                    </a:lnTo>
                    <a:lnTo>
                      <a:pt x="1056" y="1522"/>
                    </a:lnTo>
                    <a:lnTo>
                      <a:pt x="1062" y="1548"/>
                    </a:lnTo>
                    <a:lnTo>
                      <a:pt x="1062" y="1548"/>
                    </a:lnTo>
                    <a:lnTo>
                      <a:pt x="1062" y="1552"/>
                    </a:lnTo>
                    <a:lnTo>
                      <a:pt x="1066" y="1560"/>
                    </a:lnTo>
                    <a:lnTo>
                      <a:pt x="1070" y="1564"/>
                    </a:lnTo>
                    <a:lnTo>
                      <a:pt x="1076" y="1570"/>
                    </a:lnTo>
                    <a:lnTo>
                      <a:pt x="1084" y="1572"/>
                    </a:lnTo>
                    <a:lnTo>
                      <a:pt x="1094" y="1576"/>
                    </a:lnTo>
                    <a:lnTo>
                      <a:pt x="1094" y="1576"/>
                    </a:lnTo>
                    <a:lnTo>
                      <a:pt x="1100" y="1576"/>
                    </a:lnTo>
                    <a:lnTo>
                      <a:pt x="1104" y="1574"/>
                    </a:lnTo>
                    <a:lnTo>
                      <a:pt x="1108" y="1570"/>
                    </a:lnTo>
                    <a:lnTo>
                      <a:pt x="1112" y="1566"/>
                    </a:lnTo>
                    <a:lnTo>
                      <a:pt x="1120" y="1556"/>
                    </a:lnTo>
                    <a:lnTo>
                      <a:pt x="1124" y="1542"/>
                    </a:lnTo>
                    <a:lnTo>
                      <a:pt x="1132" y="1516"/>
                    </a:lnTo>
                    <a:lnTo>
                      <a:pt x="1134" y="1504"/>
                    </a:lnTo>
                    <a:lnTo>
                      <a:pt x="1134" y="1504"/>
                    </a:lnTo>
                    <a:lnTo>
                      <a:pt x="1162" y="1530"/>
                    </a:lnTo>
                    <a:lnTo>
                      <a:pt x="1192" y="1552"/>
                    </a:lnTo>
                    <a:lnTo>
                      <a:pt x="1224" y="1572"/>
                    </a:lnTo>
                    <a:lnTo>
                      <a:pt x="1254" y="1588"/>
                    </a:lnTo>
                    <a:lnTo>
                      <a:pt x="1286" y="1602"/>
                    </a:lnTo>
                    <a:lnTo>
                      <a:pt x="1316" y="1612"/>
                    </a:lnTo>
                    <a:lnTo>
                      <a:pt x="1344" y="1620"/>
                    </a:lnTo>
                    <a:lnTo>
                      <a:pt x="1372" y="1626"/>
                    </a:lnTo>
                    <a:lnTo>
                      <a:pt x="1398" y="1632"/>
                    </a:lnTo>
                    <a:lnTo>
                      <a:pt x="1422" y="1634"/>
                    </a:lnTo>
                    <a:lnTo>
                      <a:pt x="1462" y="1638"/>
                    </a:lnTo>
                    <a:lnTo>
                      <a:pt x="1488" y="1638"/>
                    </a:lnTo>
                    <a:lnTo>
                      <a:pt x="1498" y="1638"/>
                    </a:lnTo>
                    <a:lnTo>
                      <a:pt x="1498" y="1638"/>
                    </a:lnTo>
                    <a:lnTo>
                      <a:pt x="1484" y="1598"/>
                    </a:lnTo>
                    <a:lnTo>
                      <a:pt x="1466" y="1562"/>
                    </a:lnTo>
                    <a:lnTo>
                      <a:pt x="1446" y="1526"/>
                    </a:lnTo>
                    <a:lnTo>
                      <a:pt x="1424" y="1494"/>
                    </a:lnTo>
                    <a:lnTo>
                      <a:pt x="1402" y="1462"/>
                    </a:lnTo>
                    <a:lnTo>
                      <a:pt x="1376" y="1434"/>
                    </a:lnTo>
                    <a:lnTo>
                      <a:pt x="1350" y="1406"/>
                    </a:lnTo>
                    <a:lnTo>
                      <a:pt x="1326" y="1382"/>
                    </a:lnTo>
                    <a:lnTo>
                      <a:pt x="1300" y="1360"/>
                    </a:lnTo>
                    <a:lnTo>
                      <a:pt x="1276" y="1338"/>
                    </a:lnTo>
                    <a:lnTo>
                      <a:pt x="1230" y="1306"/>
                    </a:lnTo>
                    <a:lnTo>
                      <a:pt x="1196" y="1282"/>
                    </a:lnTo>
                    <a:lnTo>
                      <a:pt x="1176" y="1268"/>
                    </a:lnTo>
                    <a:lnTo>
                      <a:pt x="1176" y="1268"/>
                    </a:lnTo>
                    <a:lnTo>
                      <a:pt x="1166" y="1260"/>
                    </a:lnTo>
                    <a:lnTo>
                      <a:pt x="1162" y="1256"/>
                    </a:lnTo>
                    <a:lnTo>
                      <a:pt x="1164" y="1252"/>
                    </a:lnTo>
                    <a:lnTo>
                      <a:pt x="1168" y="1250"/>
                    </a:lnTo>
                    <a:lnTo>
                      <a:pt x="1178" y="1248"/>
                    </a:lnTo>
                    <a:lnTo>
                      <a:pt x="1184" y="1248"/>
                    </a:lnTo>
                    <a:lnTo>
                      <a:pt x="1184" y="1248"/>
                    </a:lnTo>
                    <a:lnTo>
                      <a:pt x="1192" y="1252"/>
                    </a:lnTo>
                    <a:lnTo>
                      <a:pt x="1216" y="1260"/>
                    </a:lnTo>
                    <a:lnTo>
                      <a:pt x="1232" y="1264"/>
                    </a:lnTo>
                    <a:lnTo>
                      <a:pt x="1252" y="1266"/>
                    </a:lnTo>
                    <a:lnTo>
                      <a:pt x="1274" y="1266"/>
                    </a:lnTo>
                    <a:lnTo>
                      <a:pt x="1300" y="1264"/>
                    </a:lnTo>
                    <a:lnTo>
                      <a:pt x="1328" y="1260"/>
                    </a:lnTo>
                    <a:lnTo>
                      <a:pt x="1358" y="1250"/>
                    </a:lnTo>
                    <a:lnTo>
                      <a:pt x="1390" y="1238"/>
                    </a:lnTo>
                    <a:lnTo>
                      <a:pt x="1424" y="1218"/>
                    </a:lnTo>
                    <a:lnTo>
                      <a:pt x="1460" y="1194"/>
                    </a:lnTo>
                    <a:lnTo>
                      <a:pt x="1498" y="1162"/>
                    </a:lnTo>
                    <a:lnTo>
                      <a:pt x="1536" y="1124"/>
                    </a:lnTo>
                    <a:lnTo>
                      <a:pt x="1576" y="1076"/>
                    </a:lnTo>
                    <a:lnTo>
                      <a:pt x="1576" y="1076"/>
                    </a:lnTo>
                    <a:lnTo>
                      <a:pt x="1616" y="1028"/>
                    </a:lnTo>
                    <a:lnTo>
                      <a:pt x="1652" y="986"/>
                    </a:lnTo>
                    <a:lnTo>
                      <a:pt x="1684" y="950"/>
                    </a:lnTo>
                    <a:lnTo>
                      <a:pt x="1716" y="918"/>
                    </a:lnTo>
                    <a:lnTo>
                      <a:pt x="1744" y="892"/>
                    </a:lnTo>
                    <a:lnTo>
                      <a:pt x="1768" y="870"/>
                    </a:lnTo>
                    <a:lnTo>
                      <a:pt x="1790" y="850"/>
                    </a:lnTo>
                    <a:lnTo>
                      <a:pt x="1810" y="836"/>
                    </a:lnTo>
                    <a:lnTo>
                      <a:pt x="1844" y="816"/>
                    </a:lnTo>
                    <a:lnTo>
                      <a:pt x="1866" y="806"/>
                    </a:lnTo>
                    <a:lnTo>
                      <a:pt x="1880" y="802"/>
                    </a:lnTo>
                    <a:lnTo>
                      <a:pt x="1884" y="800"/>
                    </a:lnTo>
                    <a:lnTo>
                      <a:pt x="1884" y="800"/>
                    </a:lnTo>
                    <a:lnTo>
                      <a:pt x="1764" y="794"/>
                    </a:lnTo>
                    <a:lnTo>
                      <a:pt x="1668" y="792"/>
                    </a:lnTo>
                    <a:lnTo>
                      <a:pt x="1590" y="794"/>
                    </a:lnTo>
                    <a:lnTo>
                      <a:pt x="1528" y="798"/>
                    </a:lnTo>
                    <a:lnTo>
                      <a:pt x="1480" y="804"/>
                    </a:lnTo>
                    <a:lnTo>
                      <a:pt x="1442" y="812"/>
                    </a:lnTo>
                    <a:lnTo>
                      <a:pt x="1380" y="826"/>
                    </a:lnTo>
                    <a:lnTo>
                      <a:pt x="1380" y="826"/>
                    </a:lnTo>
                    <a:close/>
                  </a:path>
                </a:pathLst>
              </a:custGeom>
              <a:solidFill>
                <a:schemeClr val="accent1">
                  <a:alpha val="5000"/>
                </a:schemeClr>
              </a:solidFill>
              <a:ln w="9525">
                <a:noFill/>
                <a:round/>
                <a:headEnd/>
                <a:tailEnd/>
              </a:ln>
              <a:effectLst>
                <a:glow rad="101600">
                  <a:schemeClr val="accent1">
                    <a:alpha val="4000"/>
                  </a:schemeClr>
                </a:glow>
                <a:softEdge rad="12700"/>
              </a:effectLst>
            </p:spPr>
            <p:txBody>
              <a:bodyPr/>
              <a:lstStyle/>
              <a:p>
                <a:pPr>
                  <a:defRPr/>
                </a:pPr>
                <a:endParaRPr lang="en-US">
                  <a:solidFill>
                    <a:prstClr val="white"/>
                  </a:solidFill>
                  <a:latin typeface="Century Schoolbook" pitchFamily="18" charset="0"/>
                </a:endParaRPr>
              </a:p>
            </p:txBody>
          </p:sp>
          <p:sp>
            <p:nvSpPr>
              <p:cNvPr id="95" name="Freeform 32"/>
              <p:cNvSpPr>
                <a:spLocks noChangeAspect="1"/>
              </p:cNvSpPr>
              <p:nvPr/>
            </p:nvSpPr>
            <p:spPr bwMode="auto">
              <a:xfrm rot="6220444">
                <a:off x="7291403" y="1558152"/>
                <a:ext cx="570505" cy="1349733"/>
              </a:xfrm>
              <a:custGeom>
                <a:avLst/>
                <a:gdLst/>
                <a:ahLst/>
                <a:cxnLst>
                  <a:cxn ang="0">
                    <a:pos x="518" y="468"/>
                  </a:cxn>
                  <a:cxn ang="0">
                    <a:pos x="466" y="358"/>
                  </a:cxn>
                  <a:cxn ang="0">
                    <a:pos x="414" y="238"/>
                  </a:cxn>
                  <a:cxn ang="0">
                    <a:pos x="394" y="178"/>
                  </a:cxn>
                  <a:cxn ang="0">
                    <a:pos x="382" y="116"/>
                  </a:cxn>
                  <a:cxn ang="0">
                    <a:pos x="382" y="56"/>
                  </a:cxn>
                  <a:cxn ang="0">
                    <a:pos x="396" y="0"/>
                  </a:cxn>
                  <a:cxn ang="0">
                    <a:pos x="364" y="30"/>
                  </a:cxn>
                  <a:cxn ang="0">
                    <a:pos x="286" y="114"/>
                  </a:cxn>
                  <a:cxn ang="0">
                    <a:pos x="210" y="204"/>
                  </a:cxn>
                  <a:cxn ang="0">
                    <a:pos x="158" y="274"/>
                  </a:cxn>
                  <a:cxn ang="0">
                    <a:pos x="110" y="352"/>
                  </a:cxn>
                  <a:cxn ang="0">
                    <a:pos x="66" y="436"/>
                  </a:cxn>
                  <a:cxn ang="0">
                    <a:pos x="32" y="522"/>
                  </a:cxn>
                  <a:cxn ang="0">
                    <a:pos x="8" y="614"/>
                  </a:cxn>
                  <a:cxn ang="0">
                    <a:pos x="0" y="704"/>
                  </a:cxn>
                  <a:cxn ang="0">
                    <a:pos x="4" y="750"/>
                  </a:cxn>
                  <a:cxn ang="0">
                    <a:pos x="10" y="796"/>
                  </a:cxn>
                  <a:cxn ang="0">
                    <a:pos x="24" y="842"/>
                  </a:cxn>
                  <a:cxn ang="0">
                    <a:pos x="42" y="886"/>
                  </a:cxn>
                  <a:cxn ang="0">
                    <a:pos x="68" y="930"/>
                  </a:cxn>
                  <a:cxn ang="0">
                    <a:pos x="100" y="974"/>
                  </a:cxn>
                  <a:cxn ang="0">
                    <a:pos x="138" y="1016"/>
                  </a:cxn>
                  <a:cxn ang="0">
                    <a:pos x="184" y="1056"/>
                  </a:cxn>
                  <a:cxn ang="0">
                    <a:pos x="238" y="1096"/>
                  </a:cxn>
                  <a:cxn ang="0">
                    <a:pos x="232" y="1130"/>
                  </a:cxn>
                  <a:cxn ang="0">
                    <a:pos x="212" y="1200"/>
                  </a:cxn>
                  <a:cxn ang="0">
                    <a:pos x="188" y="1266"/>
                  </a:cxn>
                  <a:cxn ang="0">
                    <a:pos x="162" y="1306"/>
                  </a:cxn>
                  <a:cxn ang="0">
                    <a:pos x="142" y="1324"/>
                  </a:cxn>
                  <a:cxn ang="0">
                    <a:pos x="132" y="1330"/>
                  </a:cxn>
                  <a:cxn ang="0">
                    <a:pos x="126" y="1334"/>
                  </a:cxn>
                  <a:cxn ang="0">
                    <a:pos x="130" y="1344"/>
                  </a:cxn>
                  <a:cxn ang="0">
                    <a:pos x="134" y="1348"/>
                  </a:cxn>
                  <a:cxn ang="0">
                    <a:pos x="154" y="1358"/>
                  </a:cxn>
                  <a:cxn ang="0">
                    <a:pos x="172" y="1358"/>
                  </a:cxn>
                  <a:cxn ang="0">
                    <a:pos x="184" y="1354"/>
                  </a:cxn>
                  <a:cxn ang="0">
                    <a:pos x="194" y="1352"/>
                  </a:cxn>
                  <a:cxn ang="0">
                    <a:pos x="206" y="1344"/>
                  </a:cxn>
                  <a:cxn ang="0">
                    <a:pos x="214" y="1330"/>
                  </a:cxn>
                  <a:cxn ang="0">
                    <a:pos x="232" y="1290"/>
                  </a:cxn>
                  <a:cxn ang="0">
                    <a:pos x="262" y="1194"/>
                  </a:cxn>
                  <a:cxn ang="0">
                    <a:pos x="282" y="1102"/>
                  </a:cxn>
                  <a:cxn ang="0">
                    <a:pos x="318" y="1100"/>
                  </a:cxn>
                  <a:cxn ang="0">
                    <a:pos x="360" y="1092"/>
                  </a:cxn>
                  <a:cxn ang="0">
                    <a:pos x="404" y="1074"/>
                  </a:cxn>
                  <a:cxn ang="0">
                    <a:pos x="450" y="1044"/>
                  </a:cxn>
                  <a:cxn ang="0">
                    <a:pos x="492" y="998"/>
                  </a:cxn>
                  <a:cxn ang="0">
                    <a:pos x="528" y="934"/>
                  </a:cxn>
                  <a:cxn ang="0">
                    <a:pos x="556" y="846"/>
                  </a:cxn>
                  <a:cxn ang="0">
                    <a:pos x="574" y="736"/>
                  </a:cxn>
                  <a:cxn ang="0">
                    <a:pos x="574" y="712"/>
                  </a:cxn>
                  <a:cxn ang="0">
                    <a:pos x="568" y="652"/>
                  </a:cxn>
                  <a:cxn ang="0">
                    <a:pos x="552" y="566"/>
                  </a:cxn>
                  <a:cxn ang="0">
                    <a:pos x="528" y="494"/>
                  </a:cxn>
                  <a:cxn ang="0">
                    <a:pos x="518" y="468"/>
                  </a:cxn>
                </a:cxnLst>
                <a:rect l="0" t="0" r="r" b="b"/>
                <a:pathLst>
                  <a:path w="574" h="1358">
                    <a:moveTo>
                      <a:pt x="518" y="468"/>
                    </a:moveTo>
                    <a:lnTo>
                      <a:pt x="518" y="468"/>
                    </a:lnTo>
                    <a:lnTo>
                      <a:pt x="494" y="416"/>
                    </a:lnTo>
                    <a:lnTo>
                      <a:pt x="466" y="358"/>
                    </a:lnTo>
                    <a:lnTo>
                      <a:pt x="438" y="300"/>
                    </a:lnTo>
                    <a:lnTo>
                      <a:pt x="414" y="238"/>
                    </a:lnTo>
                    <a:lnTo>
                      <a:pt x="402" y="208"/>
                    </a:lnTo>
                    <a:lnTo>
                      <a:pt x="394" y="178"/>
                    </a:lnTo>
                    <a:lnTo>
                      <a:pt x="388" y="146"/>
                    </a:lnTo>
                    <a:lnTo>
                      <a:pt x="382" y="116"/>
                    </a:lnTo>
                    <a:lnTo>
                      <a:pt x="382" y="86"/>
                    </a:lnTo>
                    <a:lnTo>
                      <a:pt x="382" y="56"/>
                    </a:lnTo>
                    <a:lnTo>
                      <a:pt x="388" y="28"/>
                    </a:lnTo>
                    <a:lnTo>
                      <a:pt x="396" y="0"/>
                    </a:lnTo>
                    <a:lnTo>
                      <a:pt x="396" y="0"/>
                    </a:lnTo>
                    <a:lnTo>
                      <a:pt x="364" y="30"/>
                    </a:lnTo>
                    <a:lnTo>
                      <a:pt x="330" y="66"/>
                    </a:lnTo>
                    <a:lnTo>
                      <a:pt x="286" y="114"/>
                    </a:lnTo>
                    <a:lnTo>
                      <a:pt x="236" y="170"/>
                    </a:lnTo>
                    <a:lnTo>
                      <a:pt x="210" y="204"/>
                    </a:lnTo>
                    <a:lnTo>
                      <a:pt x="184" y="238"/>
                    </a:lnTo>
                    <a:lnTo>
                      <a:pt x="158" y="274"/>
                    </a:lnTo>
                    <a:lnTo>
                      <a:pt x="134" y="312"/>
                    </a:lnTo>
                    <a:lnTo>
                      <a:pt x="110" y="352"/>
                    </a:lnTo>
                    <a:lnTo>
                      <a:pt x="86" y="394"/>
                    </a:lnTo>
                    <a:lnTo>
                      <a:pt x="66" y="436"/>
                    </a:lnTo>
                    <a:lnTo>
                      <a:pt x="48" y="478"/>
                    </a:lnTo>
                    <a:lnTo>
                      <a:pt x="32" y="522"/>
                    </a:lnTo>
                    <a:lnTo>
                      <a:pt x="18" y="568"/>
                    </a:lnTo>
                    <a:lnTo>
                      <a:pt x="8" y="614"/>
                    </a:lnTo>
                    <a:lnTo>
                      <a:pt x="2" y="658"/>
                    </a:lnTo>
                    <a:lnTo>
                      <a:pt x="0" y="704"/>
                    </a:lnTo>
                    <a:lnTo>
                      <a:pt x="2" y="728"/>
                    </a:lnTo>
                    <a:lnTo>
                      <a:pt x="4" y="750"/>
                    </a:lnTo>
                    <a:lnTo>
                      <a:pt x="6" y="774"/>
                    </a:lnTo>
                    <a:lnTo>
                      <a:pt x="10" y="796"/>
                    </a:lnTo>
                    <a:lnTo>
                      <a:pt x="16" y="818"/>
                    </a:lnTo>
                    <a:lnTo>
                      <a:pt x="24" y="842"/>
                    </a:lnTo>
                    <a:lnTo>
                      <a:pt x="32" y="864"/>
                    </a:lnTo>
                    <a:lnTo>
                      <a:pt x="42" y="886"/>
                    </a:lnTo>
                    <a:lnTo>
                      <a:pt x="54" y="908"/>
                    </a:lnTo>
                    <a:lnTo>
                      <a:pt x="68" y="930"/>
                    </a:lnTo>
                    <a:lnTo>
                      <a:pt x="82" y="952"/>
                    </a:lnTo>
                    <a:lnTo>
                      <a:pt x="100" y="974"/>
                    </a:lnTo>
                    <a:lnTo>
                      <a:pt x="118" y="994"/>
                    </a:lnTo>
                    <a:lnTo>
                      <a:pt x="138" y="1016"/>
                    </a:lnTo>
                    <a:lnTo>
                      <a:pt x="160" y="1036"/>
                    </a:lnTo>
                    <a:lnTo>
                      <a:pt x="184" y="1056"/>
                    </a:lnTo>
                    <a:lnTo>
                      <a:pt x="210" y="1076"/>
                    </a:lnTo>
                    <a:lnTo>
                      <a:pt x="238" y="1096"/>
                    </a:lnTo>
                    <a:lnTo>
                      <a:pt x="238" y="1096"/>
                    </a:lnTo>
                    <a:lnTo>
                      <a:pt x="232" y="1130"/>
                    </a:lnTo>
                    <a:lnTo>
                      <a:pt x="222" y="1164"/>
                    </a:lnTo>
                    <a:lnTo>
                      <a:pt x="212" y="1200"/>
                    </a:lnTo>
                    <a:lnTo>
                      <a:pt x="202" y="1234"/>
                    </a:lnTo>
                    <a:lnTo>
                      <a:pt x="188" y="1266"/>
                    </a:lnTo>
                    <a:lnTo>
                      <a:pt x="172" y="1294"/>
                    </a:lnTo>
                    <a:lnTo>
                      <a:pt x="162" y="1306"/>
                    </a:lnTo>
                    <a:lnTo>
                      <a:pt x="152" y="1316"/>
                    </a:lnTo>
                    <a:lnTo>
                      <a:pt x="142" y="1324"/>
                    </a:lnTo>
                    <a:lnTo>
                      <a:pt x="132" y="1330"/>
                    </a:lnTo>
                    <a:lnTo>
                      <a:pt x="132" y="1330"/>
                    </a:lnTo>
                    <a:lnTo>
                      <a:pt x="130" y="1332"/>
                    </a:lnTo>
                    <a:lnTo>
                      <a:pt x="126" y="1334"/>
                    </a:lnTo>
                    <a:lnTo>
                      <a:pt x="126" y="1338"/>
                    </a:lnTo>
                    <a:lnTo>
                      <a:pt x="130" y="1344"/>
                    </a:lnTo>
                    <a:lnTo>
                      <a:pt x="130" y="1344"/>
                    </a:lnTo>
                    <a:lnTo>
                      <a:pt x="134" y="1348"/>
                    </a:lnTo>
                    <a:lnTo>
                      <a:pt x="146" y="1356"/>
                    </a:lnTo>
                    <a:lnTo>
                      <a:pt x="154" y="1358"/>
                    </a:lnTo>
                    <a:lnTo>
                      <a:pt x="162" y="1358"/>
                    </a:lnTo>
                    <a:lnTo>
                      <a:pt x="172" y="1358"/>
                    </a:lnTo>
                    <a:lnTo>
                      <a:pt x="184" y="1354"/>
                    </a:lnTo>
                    <a:lnTo>
                      <a:pt x="184" y="1354"/>
                    </a:lnTo>
                    <a:lnTo>
                      <a:pt x="190" y="1352"/>
                    </a:lnTo>
                    <a:lnTo>
                      <a:pt x="194" y="1352"/>
                    </a:lnTo>
                    <a:lnTo>
                      <a:pt x="200" y="1350"/>
                    </a:lnTo>
                    <a:lnTo>
                      <a:pt x="206" y="1344"/>
                    </a:lnTo>
                    <a:lnTo>
                      <a:pt x="206" y="1344"/>
                    </a:lnTo>
                    <a:lnTo>
                      <a:pt x="214" y="1330"/>
                    </a:lnTo>
                    <a:lnTo>
                      <a:pt x="224" y="1312"/>
                    </a:lnTo>
                    <a:lnTo>
                      <a:pt x="232" y="1290"/>
                    </a:lnTo>
                    <a:lnTo>
                      <a:pt x="242" y="1264"/>
                    </a:lnTo>
                    <a:lnTo>
                      <a:pt x="262" y="1194"/>
                    </a:lnTo>
                    <a:lnTo>
                      <a:pt x="282" y="1102"/>
                    </a:lnTo>
                    <a:lnTo>
                      <a:pt x="282" y="1102"/>
                    </a:lnTo>
                    <a:lnTo>
                      <a:pt x="298" y="1102"/>
                    </a:lnTo>
                    <a:lnTo>
                      <a:pt x="318" y="1100"/>
                    </a:lnTo>
                    <a:lnTo>
                      <a:pt x="338" y="1098"/>
                    </a:lnTo>
                    <a:lnTo>
                      <a:pt x="360" y="1092"/>
                    </a:lnTo>
                    <a:lnTo>
                      <a:pt x="382" y="1086"/>
                    </a:lnTo>
                    <a:lnTo>
                      <a:pt x="404" y="1074"/>
                    </a:lnTo>
                    <a:lnTo>
                      <a:pt x="426" y="1062"/>
                    </a:lnTo>
                    <a:lnTo>
                      <a:pt x="450" y="1044"/>
                    </a:lnTo>
                    <a:lnTo>
                      <a:pt x="472" y="1024"/>
                    </a:lnTo>
                    <a:lnTo>
                      <a:pt x="492" y="998"/>
                    </a:lnTo>
                    <a:lnTo>
                      <a:pt x="512" y="968"/>
                    </a:lnTo>
                    <a:lnTo>
                      <a:pt x="528" y="934"/>
                    </a:lnTo>
                    <a:lnTo>
                      <a:pt x="544" y="894"/>
                    </a:lnTo>
                    <a:lnTo>
                      <a:pt x="556" y="846"/>
                    </a:lnTo>
                    <a:lnTo>
                      <a:pt x="566" y="794"/>
                    </a:lnTo>
                    <a:lnTo>
                      <a:pt x="574" y="736"/>
                    </a:lnTo>
                    <a:lnTo>
                      <a:pt x="574" y="736"/>
                    </a:lnTo>
                    <a:lnTo>
                      <a:pt x="574" y="712"/>
                    </a:lnTo>
                    <a:lnTo>
                      <a:pt x="572" y="686"/>
                    </a:lnTo>
                    <a:lnTo>
                      <a:pt x="568" y="652"/>
                    </a:lnTo>
                    <a:lnTo>
                      <a:pt x="562" y="612"/>
                    </a:lnTo>
                    <a:lnTo>
                      <a:pt x="552" y="566"/>
                    </a:lnTo>
                    <a:lnTo>
                      <a:pt x="538" y="518"/>
                    </a:lnTo>
                    <a:lnTo>
                      <a:pt x="528" y="494"/>
                    </a:lnTo>
                    <a:lnTo>
                      <a:pt x="518" y="468"/>
                    </a:lnTo>
                    <a:lnTo>
                      <a:pt x="518" y="468"/>
                    </a:lnTo>
                    <a:close/>
                  </a:path>
                </a:pathLst>
              </a:custGeom>
              <a:solidFill>
                <a:schemeClr val="accent1">
                  <a:alpha val="5000"/>
                </a:schemeClr>
              </a:solidFill>
              <a:ln w="9525">
                <a:noFill/>
                <a:round/>
                <a:headEnd/>
                <a:tailEnd/>
              </a:ln>
              <a:effectLst>
                <a:glow rad="101600">
                  <a:schemeClr val="accent1">
                    <a:alpha val="4000"/>
                  </a:schemeClr>
                </a:glow>
                <a:softEdge rad="12700"/>
              </a:effectLst>
            </p:spPr>
            <p:txBody>
              <a:bodyPr/>
              <a:lstStyle/>
              <a:p>
                <a:pPr>
                  <a:defRPr/>
                </a:pPr>
                <a:endParaRPr lang="en-US">
                  <a:solidFill>
                    <a:prstClr val="white"/>
                  </a:solidFill>
                  <a:latin typeface="Century Schoolbook" pitchFamily="18" charset="0"/>
                </a:endParaRPr>
              </a:p>
            </p:txBody>
          </p:sp>
          <p:sp>
            <p:nvSpPr>
              <p:cNvPr id="96" name="Freeform 16"/>
              <p:cNvSpPr>
                <a:spLocks noChangeAspect="1"/>
              </p:cNvSpPr>
              <p:nvPr/>
            </p:nvSpPr>
            <p:spPr bwMode="auto">
              <a:xfrm rot="6533397">
                <a:off x="7959862" y="4914145"/>
                <a:ext cx="854656" cy="1307334"/>
              </a:xfrm>
              <a:custGeom>
                <a:avLst/>
                <a:gdLst/>
                <a:ahLst/>
                <a:cxnLst>
                  <a:cxn ang="0">
                    <a:pos x="942" y="650"/>
                  </a:cxn>
                  <a:cxn ang="0">
                    <a:pos x="932" y="564"/>
                  </a:cxn>
                  <a:cxn ang="0">
                    <a:pos x="906" y="552"/>
                  </a:cxn>
                  <a:cxn ang="0">
                    <a:pos x="752" y="596"/>
                  </a:cxn>
                  <a:cxn ang="0">
                    <a:pos x="706" y="618"/>
                  </a:cxn>
                  <a:cxn ang="0">
                    <a:pos x="654" y="660"/>
                  </a:cxn>
                  <a:cxn ang="0">
                    <a:pos x="650" y="654"/>
                  </a:cxn>
                  <a:cxn ang="0">
                    <a:pos x="744" y="506"/>
                  </a:cxn>
                  <a:cxn ang="0">
                    <a:pos x="744" y="390"/>
                  </a:cxn>
                  <a:cxn ang="0">
                    <a:pos x="702" y="264"/>
                  </a:cxn>
                  <a:cxn ang="0">
                    <a:pos x="594" y="224"/>
                  </a:cxn>
                  <a:cxn ang="0">
                    <a:pos x="498" y="116"/>
                  </a:cxn>
                  <a:cxn ang="0">
                    <a:pos x="472" y="8"/>
                  </a:cxn>
                  <a:cxn ang="0">
                    <a:pos x="470" y="8"/>
                  </a:cxn>
                  <a:cxn ang="0">
                    <a:pos x="444" y="116"/>
                  </a:cxn>
                  <a:cxn ang="0">
                    <a:pos x="350" y="224"/>
                  </a:cxn>
                  <a:cxn ang="0">
                    <a:pos x="240" y="264"/>
                  </a:cxn>
                  <a:cxn ang="0">
                    <a:pos x="198" y="390"/>
                  </a:cxn>
                  <a:cxn ang="0">
                    <a:pos x="198" y="506"/>
                  </a:cxn>
                  <a:cxn ang="0">
                    <a:pos x="292" y="654"/>
                  </a:cxn>
                  <a:cxn ang="0">
                    <a:pos x="288" y="660"/>
                  </a:cxn>
                  <a:cxn ang="0">
                    <a:pos x="240" y="622"/>
                  </a:cxn>
                  <a:cxn ang="0">
                    <a:pos x="180" y="592"/>
                  </a:cxn>
                  <a:cxn ang="0">
                    <a:pos x="30" y="552"/>
                  </a:cxn>
                  <a:cxn ang="0">
                    <a:pos x="8" y="576"/>
                  </a:cxn>
                  <a:cxn ang="0">
                    <a:pos x="8" y="692"/>
                  </a:cxn>
                  <a:cxn ang="0">
                    <a:pos x="22" y="740"/>
                  </a:cxn>
                  <a:cxn ang="0">
                    <a:pos x="52" y="782"/>
                  </a:cxn>
                  <a:cxn ang="0">
                    <a:pos x="88" y="804"/>
                  </a:cxn>
                  <a:cxn ang="0">
                    <a:pos x="150" y="840"/>
                  </a:cxn>
                  <a:cxn ang="0">
                    <a:pos x="178" y="912"/>
                  </a:cxn>
                  <a:cxn ang="0">
                    <a:pos x="106" y="1008"/>
                  </a:cxn>
                  <a:cxn ang="0">
                    <a:pos x="174" y="1016"/>
                  </a:cxn>
                  <a:cxn ang="0">
                    <a:pos x="274" y="1056"/>
                  </a:cxn>
                  <a:cxn ang="0">
                    <a:pos x="346" y="1062"/>
                  </a:cxn>
                  <a:cxn ang="0">
                    <a:pos x="444" y="1020"/>
                  </a:cxn>
                  <a:cxn ang="0">
                    <a:pos x="430" y="1246"/>
                  </a:cxn>
                  <a:cxn ang="0">
                    <a:pos x="386" y="1382"/>
                  </a:cxn>
                  <a:cxn ang="0">
                    <a:pos x="352" y="1416"/>
                  </a:cxn>
                  <a:cxn ang="0">
                    <a:pos x="354" y="1432"/>
                  </a:cxn>
                  <a:cxn ang="0">
                    <a:pos x="386" y="1444"/>
                  </a:cxn>
                  <a:cxn ang="0">
                    <a:pos x="428" y="1430"/>
                  </a:cxn>
                  <a:cxn ang="0">
                    <a:pos x="448" y="1418"/>
                  </a:cxn>
                  <a:cxn ang="0">
                    <a:pos x="488" y="1236"/>
                  </a:cxn>
                  <a:cxn ang="0">
                    <a:pos x="516" y="1030"/>
                  </a:cxn>
                  <a:cxn ang="0">
                    <a:pos x="616" y="1064"/>
                  </a:cxn>
                  <a:cxn ang="0">
                    <a:pos x="682" y="1050"/>
                  </a:cxn>
                  <a:cxn ang="0">
                    <a:pos x="790" y="1012"/>
                  </a:cxn>
                  <a:cxn ang="0">
                    <a:pos x="810" y="988"/>
                  </a:cxn>
                  <a:cxn ang="0">
                    <a:pos x="764" y="896"/>
                  </a:cxn>
                  <a:cxn ang="0">
                    <a:pos x="804" y="830"/>
                  </a:cxn>
                  <a:cxn ang="0">
                    <a:pos x="868" y="798"/>
                  </a:cxn>
                  <a:cxn ang="0">
                    <a:pos x="902" y="772"/>
                  </a:cxn>
                  <a:cxn ang="0">
                    <a:pos x="924" y="732"/>
                  </a:cxn>
                </a:cxnLst>
                <a:rect l="0" t="0" r="r" b="b"/>
                <a:pathLst>
                  <a:path w="944" h="1444">
                    <a:moveTo>
                      <a:pt x="924" y="732"/>
                    </a:moveTo>
                    <a:lnTo>
                      <a:pt x="924" y="732"/>
                    </a:lnTo>
                    <a:lnTo>
                      <a:pt x="932" y="706"/>
                    </a:lnTo>
                    <a:lnTo>
                      <a:pt x="938" y="678"/>
                    </a:lnTo>
                    <a:lnTo>
                      <a:pt x="942" y="650"/>
                    </a:lnTo>
                    <a:lnTo>
                      <a:pt x="944" y="622"/>
                    </a:lnTo>
                    <a:lnTo>
                      <a:pt x="942" y="598"/>
                    </a:lnTo>
                    <a:lnTo>
                      <a:pt x="938" y="578"/>
                    </a:lnTo>
                    <a:lnTo>
                      <a:pt x="934" y="570"/>
                    </a:lnTo>
                    <a:lnTo>
                      <a:pt x="932" y="564"/>
                    </a:lnTo>
                    <a:lnTo>
                      <a:pt x="926" y="558"/>
                    </a:lnTo>
                    <a:lnTo>
                      <a:pt x="922" y="556"/>
                    </a:lnTo>
                    <a:lnTo>
                      <a:pt x="922" y="556"/>
                    </a:lnTo>
                    <a:lnTo>
                      <a:pt x="916" y="554"/>
                    </a:lnTo>
                    <a:lnTo>
                      <a:pt x="906" y="552"/>
                    </a:lnTo>
                    <a:lnTo>
                      <a:pt x="886" y="554"/>
                    </a:lnTo>
                    <a:lnTo>
                      <a:pt x="862" y="558"/>
                    </a:lnTo>
                    <a:lnTo>
                      <a:pt x="838" y="566"/>
                    </a:lnTo>
                    <a:lnTo>
                      <a:pt x="788" y="582"/>
                    </a:lnTo>
                    <a:lnTo>
                      <a:pt x="752" y="596"/>
                    </a:lnTo>
                    <a:lnTo>
                      <a:pt x="752" y="596"/>
                    </a:lnTo>
                    <a:lnTo>
                      <a:pt x="750" y="596"/>
                    </a:lnTo>
                    <a:lnTo>
                      <a:pt x="750" y="596"/>
                    </a:lnTo>
                    <a:lnTo>
                      <a:pt x="726" y="608"/>
                    </a:lnTo>
                    <a:lnTo>
                      <a:pt x="706" y="618"/>
                    </a:lnTo>
                    <a:lnTo>
                      <a:pt x="692" y="630"/>
                    </a:lnTo>
                    <a:lnTo>
                      <a:pt x="678" y="638"/>
                    </a:lnTo>
                    <a:lnTo>
                      <a:pt x="662" y="654"/>
                    </a:lnTo>
                    <a:lnTo>
                      <a:pt x="658" y="658"/>
                    </a:lnTo>
                    <a:lnTo>
                      <a:pt x="654" y="660"/>
                    </a:lnTo>
                    <a:lnTo>
                      <a:pt x="654" y="660"/>
                    </a:lnTo>
                    <a:lnTo>
                      <a:pt x="650" y="660"/>
                    </a:lnTo>
                    <a:lnTo>
                      <a:pt x="648" y="658"/>
                    </a:lnTo>
                    <a:lnTo>
                      <a:pt x="650" y="654"/>
                    </a:lnTo>
                    <a:lnTo>
                      <a:pt x="650" y="654"/>
                    </a:lnTo>
                    <a:lnTo>
                      <a:pt x="660" y="638"/>
                    </a:lnTo>
                    <a:lnTo>
                      <a:pt x="724" y="548"/>
                    </a:lnTo>
                    <a:lnTo>
                      <a:pt x="724" y="548"/>
                    </a:lnTo>
                    <a:lnTo>
                      <a:pt x="736" y="528"/>
                    </a:lnTo>
                    <a:lnTo>
                      <a:pt x="744" y="506"/>
                    </a:lnTo>
                    <a:lnTo>
                      <a:pt x="748" y="484"/>
                    </a:lnTo>
                    <a:lnTo>
                      <a:pt x="750" y="462"/>
                    </a:lnTo>
                    <a:lnTo>
                      <a:pt x="750" y="438"/>
                    </a:lnTo>
                    <a:lnTo>
                      <a:pt x="748" y="414"/>
                    </a:lnTo>
                    <a:lnTo>
                      <a:pt x="744" y="390"/>
                    </a:lnTo>
                    <a:lnTo>
                      <a:pt x="740" y="368"/>
                    </a:lnTo>
                    <a:lnTo>
                      <a:pt x="728" y="328"/>
                    </a:lnTo>
                    <a:lnTo>
                      <a:pt x="716" y="294"/>
                    </a:lnTo>
                    <a:lnTo>
                      <a:pt x="702" y="264"/>
                    </a:lnTo>
                    <a:lnTo>
                      <a:pt x="702" y="264"/>
                    </a:lnTo>
                    <a:lnTo>
                      <a:pt x="680" y="260"/>
                    </a:lnTo>
                    <a:lnTo>
                      <a:pt x="660" y="254"/>
                    </a:lnTo>
                    <a:lnTo>
                      <a:pt x="642" y="248"/>
                    </a:lnTo>
                    <a:lnTo>
                      <a:pt x="624" y="240"/>
                    </a:lnTo>
                    <a:lnTo>
                      <a:pt x="594" y="224"/>
                    </a:lnTo>
                    <a:lnTo>
                      <a:pt x="566" y="204"/>
                    </a:lnTo>
                    <a:lnTo>
                      <a:pt x="544" y="184"/>
                    </a:lnTo>
                    <a:lnTo>
                      <a:pt x="526" y="162"/>
                    </a:lnTo>
                    <a:lnTo>
                      <a:pt x="510" y="138"/>
                    </a:lnTo>
                    <a:lnTo>
                      <a:pt x="498" y="116"/>
                    </a:lnTo>
                    <a:lnTo>
                      <a:pt x="490" y="92"/>
                    </a:lnTo>
                    <a:lnTo>
                      <a:pt x="482" y="72"/>
                    </a:lnTo>
                    <a:lnTo>
                      <a:pt x="478" y="52"/>
                    </a:lnTo>
                    <a:lnTo>
                      <a:pt x="474" y="34"/>
                    </a:lnTo>
                    <a:lnTo>
                      <a:pt x="472" y="8"/>
                    </a:lnTo>
                    <a:lnTo>
                      <a:pt x="472" y="0"/>
                    </a:lnTo>
                    <a:lnTo>
                      <a:pt x="472" y="2"/>
                    </a:lnTo>
                    <a:lnTo>
                      <a:pt x="472" y="0"/>
                    </a:lnTo>
                    <a:lnTo>
                      <a:pt x="472" y="0"/>
                    </a:lnTo>
                    <a:lnTo>
                      <a:pt x="470" y="8"/>
                    </a:lnTo>
                    <a:lnTo>
                      <a:pt x="468" y="34"/>
                    </a:lnTo>
                    <a:lnTo>
                      <a:pt x="466" y="52"/>
                    </a:lnTo>
                    <a:lnTo>
                      <a:pt x="460" y="72"/>
                    </a:lnTo>
                    <a:lnTo>
                      <a:pt x="454" y="92"/>
                    </a:lnTo>
                    <a:lnTo>
                      <a:pt x="444" y="116"/>
                    </a:lnTo>
                    <a:lnTo>
                      <a:pt x="432" y="138"/>
                    </a:lnTo>
                    <a:lnTo>
                      <a:pt x="418" y="162"/>
                    </a:lnTo>
                    <a:lnTo>
                      <a:pt x="398" y="184"/>
                    </a:lnTo>
                    <a:lnTo>
                      <a:pt x="376" y="204"/>
                    </a:lnTo>
                    <a:lnTo>
                      <a:pt x="350" y="224"/>
                    </a:lnTo>
                    <a:lnTo>
                      <a:pt x="318" y="240"/>
                    </a:lnTo>
                    <a:lnTo>
                      <a:pt x="300" y="248"/>
                    </a:lnTo>
                    <a:lnTo>
                      <a:pt x="282" y="254"/>
                    </a:lnTo>
                    <a:lnTo>
                      <a:pt x="262" y="260"/>
                    </a:lnTo>
                    <a:lnTo>
                      <a:pt x="240" y="264"/>
                    </a:lnTo>
                    <a:lnTo>
                      <a:pt x="240" y="264"/>
                    </a:lnTo>
                    <a:lnTo>
                      <a:pt x="226" y="294"/>
                    </a:lnTo>
                    <a:lnTo>
                      <a:pt x="214" y="328"/>
                    </a:lnTo>
                    <a:lnTo>
                      <a:pt x="202" y="368"/>
                    </a:lnTo>
                    <a:lnTo>
                      <a:pt x="198" y="390"/>
                    </a:lnTo>
                    <a:lnTo>
                      <a:pt x="194" y="414"/>
                    </a:lnTo>
                    <a:lnTo>
                      <a:pt x="192" y="438"/>
                    </a:lnTo>
                    <a:lnTo>
                      <a:pt x="192" y="462"/>
                    </a:lnTo>
                    <a:lnTo>
                      <a:pt x="194" y="484"/>
                    </a:lnTo>
                    <a:lnTo>
                      <a:pt x="198" y="506"/>
                    </a:lnTo>
                    <a:lnTo>
                      <a:pt x="208" y="528"/>
                    </a:lnTo>
                    <a:lnTo>
                      <a:pt x="218" y="548"/>
                    </a:lnTo>
                    <a:lnTo>
                      <a:pt x="218" y="548"/>
                    </a:lnTo>
                    <a:lnTo>
                      <a:pt x="282" y="638"/>
                    </a:lnTo>
                    <a:lnTo>
                      <a:pt x="292" y="654"/>
                    </a:lnTo>
                    <a:lnTo>
                      <a:pt x="292" y="654"/>
                    </a:lnTo>
                    <a:lnTo>
                      <a:pt x="294" y="658"/>
                    </a:lnTo>
                    <a:lnTo>
                      <a:pt x="292" y="660"/>
                    </a:lnTo>
                    <a:lnTo>
                      <a:pt x="288" y="660"/>
                    </a:lnTo>
                    <a:lnTo>
                      <a:pt x="288" y="660"/>
                    </a:lnTo>
                    <a:lnTo>
                      <a:pt x="284" y="658"/>
                    </a:lnTo>
                    <a:lnTo>
                      <a:pt x="280" y="654"/>
                    </a:lnTo>
                    <a:lnTo>
                      <a:pt x="266" y="640"/>
                    </a:lnTo>
                    <a:lnTo>
                      <a:pt x="254" y="632"/>
                    </a:lnTo>
                    <a:lnTo>
                      <a:pt x="240" y="622"/>
                    </a:lnTo>
                    <a:lnTo>
                      <a:pt x="224" y="612"/>
                    </a:lnTo>
                    <a:lnTo>
                      <a:pt x="202" y="602"/>
                    </a:lnTo>
                    <a:lnTo>
                      <a:pt x="202" y="600"/>
                    </a:lnTo>
                    <a:lnTo>
                      <a:pt x="202" y="600"/>
                    </a:lnTo>
                    <a:lnTo>
                      <a:pt x="180" y="592"/>
                    </a:lnTo>
                    <a:lnTo>
                      <a:pt x="126" y="572"/>
                    </a:lnTo>
                    <a:lnTo>
                      <a:pt x="96" y="562"/>
                    </a:lnTo>
                    <a:lnTo>
                      <a:pt x="66" y="556"/>
                    </a:lnTo>
                    <a:lnTo>
                      <a:pt x="42" y="552"/>
                    </a:lnTo>
                    <a:lnTo>
                      <a:pt x="30" y="552"/>
                    </a:lnTo>
                    <a:lnTo>
                      <a:pt x="22" y="556"/>
                    </a:lnTo>
                    <a:lnTo>
                      <a:pt x="22" y="556"/>
                    </a:lnTo>
                    <a:lnTo>
                      <a:pt x="18" y="558"/>
                    </a:lnTo>
                    <a:lnTo>
                      <a:pt x="14" y="562"/>
                    </a:lnTo>
                    <a:lnTo>
                      <a:pt x="8" y="576"/>
                    </a:lnTo>
                    <a:lnTo>
                      <a:pt x="2" y="594"/>
                    </a:lnTo>
                    <a:lnTo>
                      <a:pt x="0" y="616"/>
                    </a:lnTo>
                    <a:lnTo>
                      <a:pt x="2" y="640"/>
                    </a:lnTo>
                    <a:lnTo>
                      <a:pt x="4" y="666"/>
                    </a:lnTo>
                    <a:lnTo>
                      <a:pt x="8" y="692"/>
                    </a:lnTo>
                    <a:lnTo>
                      <a:pt x="16" y="718"/>
                    </a:lnTo>
                    <a:lnTo>
                      <a:pt x="16" y="718"/>
                    </a:lnTo>
                    <a:lnTo>
                      <a:pt x="16" y="726"/>
                    </a:lnTo>
                    <a:lnTo>
                      <a:pt x="16" y="726"/>
                    </a:lnTo>
                    <a:lnTo>
                      <a:pt x="22" y="740"/>
                    </a:lnTo>
                    <a:lnTo>
                      <a:pt x="30" y="754"/>
                    </a:lnTo>
                    <a:lnTo>
                      <a:pt x="38" y="768"/>
                    </a:lnTo>
                    <a:lnTo>
                      <a:pt x="50" y="782"/>
                    </a:lnTo>
                    <a:lnTo>
                      <a:pt x="50" y="782"/>
                    </a:lnTo>
                    <a:lnTo>
                      <a:pt x="52" y="782"/>
                    </a:lnTo>
                    <a:lnTo>
                      <a:pt x="52" y="782"/>
                    </a:lnTo>
                    <a:lnTo>
                      <a:pt x="60" y="790"/>
                    </a:lnTo>
                    <a:lnTo>
                      <a:pt x="70" y="796"/>
                    </a:lnTo>
                    <a:lnTo>
                      <a:pt x="78" y="800"/>
                    </a:lnTo>
                    <a:lnTo>
                      <a:pt x="88" y="804"/>
                    </a:lnTo>
                    <a:lnTo>
                      <a:pt x="88" y="804"/>
                    </a:lnTo>
                    <a:lnTo>
                      <a:pt x="104" y="808"/>
                    </a:lnTo>
                    <a:lnTo>
                      <a:pt x="128" y="822"/>
                    </a:lnTo>
                    <a:lnTo>
                      <a:pt x="138" y="830"/>
                    </a:lnTo>
                    <a:lnTo>
                      <a:pt x="150" y="840"/>
                    </a:lnTo>
                    <a:lnTo>
                      <a:pt x="160" y="852"/>
                    </a:lnTo>
                    <a:lnTo>
                      <a:pt x="168" y="866"/>
                    </a:lnTo>
                    <a:lnTo>
                      <a:pt x="176" y="880"/>
                    </a:lnTo>
                    <a:lnTo>
                      <a:pt x="178" y="896"/>
                    </a:lnTo>
                    <a:lnTo>
                      <a:pt x="178" y="912"/>
                    </a:lnTo>
                    <a:lnTo>
                      <a:pt x="174" y="930"/>
                    </a:lnTo>
                    <a:lnTo>
                      <a:pt x="166" y="948"/>
                    </a:lnTo>
                    <a:lnTo>
                      <a:pt x="152" y="968"/>
                    </a:lnTo>
                    <a:lnTo>
                      <a:pt x="132" y="988"/>
                    </a:lnTo>
                    <a:lnTo>
                      <a:pt x="106" y="1008"/>
                    </a:lnTo>
                    <a:lnTo>
                      <a:pt x="106" y="1008"/>
                    </a:lnTo>
                    <a:lnTo>
                      <a:pt x="118" y="1008"/>
                    </a:lnTo>
                    <a:lnTo>
                      <a:pt x="132" y="1008"/>
                    </a:lnTo>
                    <a:lnTo>
                      <a:pt x="152" y="1012"/>
                    </a:lnTo>
                    <a:lnTo>
                      <a:pt x="174" y="1016"/>
                    </a:lnTo>
                    <a:lnTo>
                      <a:pt x="202" y="1024"/>
                    </a:lnTo>
                    <a:lnTo>
                      <a:pt x="230" y="1034"/>
                    </a:lnTo>
                    <a:lnTo>
                      <a:pt x="260" y="1050"/>
                    </a:lnTo>
                    <a:lnTo>
                      <a:pt x="260" y="1050"/>
                    </a:lnTo>
                    <a:lnTo>
                      <a:pt x="274" y="1056"/>
                    </a:lnTo>
                    <a:lnTo>
                      <a:pt x="288" y="1060"/>
                    </a:lnTo>
                    <a:lnTo>
                      <a:pt x="304" y="1064"/>
                    </a:lnTo>
                    <a:lnTo>
                      <a:pt x="318" y="1064"/>
                    </a:lnTo>
                    <a:lnTo>
                      <a:pt x="332" y="1064"/>
                    </a:lnTo>
                    <a:lnTo>
                      <a:pt x="346" y="1062"/>
                    </a:lnTo>
                    <a:lnTo>
                      <a:pt x="372" y="1056"/>
                    </a:lnTo>
                    <a:lnTo>
                      <a:pt x="396" y="1046"/>
                    </a:lnTo>
                    <a:lnTo>
                      <a:pt x="418" y="1036"/>
                    </a:lnTo>
                    <a:lnTo>
                      <a:pt x="444" y="1020"/>
                    </a:lnTo>
                    <a:lnTo>
                      <a:pt x="444" y="1020"/>
                    </a:lnTo>
                    <a:lnTo>
                      <a:pt x="444" y="1050"/>
                    </a:lnTo>
                    <a:lnTo>
                      <a:pt x="444" y="1096"/>
                    </a:lnTo>
                    <a:lnTo>
                      <a:pt x="442" y="1152"/>
                    </a:lnTo>
                    <a:lnTo>
                      <a:pt x="436" y="1214"/>
                    </a:lnTo>
                    <a:lnTo>
                      <a:pt x="430" y="1246"/>
                    </a:lnTo>
                    <a:lnTo>
                      <a:pt x="424" y="1276"/>
                    </a:lnTo>
                    <a:lnTo>
                      <a:pt x="418" y="1306"/>
                    </a:lnTo>
                    <a:lnTo>
                      <a:pt x="408" y="1334"/>
                    </a:lnTo>
                    <a:lnTo>
                      <a:pt x="398" y="1360"/>
                    </a:lnTo>
                    <a:lnTo>
                      <a:pt x="386" y="1382"/>
                    </a:lnTo>
                    <a:lnTo>
                      <a:pt x="372" y="1400"/>
                    </a:lnTo>
                    <a:lnTo>
                      <a:pt x="364" y="1408"/>
                    </a:lnTo>
                    <a:lnTo>
                      <a:pt x="356" y="1414"/>
                    </a:lnTo>
                    <a:lnTo>
                      <a:pt x="356" y="1414"/>
                    </a:lnTo>
                    <a:lnTo>
                      <a:pt x="352" y="1416"/>
                    </a:lnTo>
                    <a:lnTo>
                      <a:pt x="350" y="1420"/>
                    </a:lnTo>
                    <a:lnTo>
                      <a:pt x="348" y="1422"/>
                    </a:lnTo>
                    <a:lnTo>
                      <a:pt x="350" y="1426"/>
                    </a:lnTo>
                    <a:lnTo>
                      <a:pt x="352" y="1428"/>
                    </a:lnTo>
                    <a:lnTo>
                      <a:pt x="354" y="1432"/>
                    </a:lnTo>
                    <a:lnTo>
                      <a:pt x="354" y="1432"/>
                    </a:lnTo>
                    <a:lnTo>
                      <a:pt x="362" y="1438"/>
                    </a:lnTo>
                    <a:lnTo>
                      <a:pt x="368" y="1440"/>
                    </a:lnTo>
                    <a:lnTo>
                      <a:pt x="376" y="1444"/>
                    </a:lnTo>
                    <a:lnTo>
                      <a:pt x="386" y="1444"/>
                    </a:lnTo>
                    <a:lnTo>
                      <a:pt x="398" y="1444"/>
                    </a:lnTo>
                    <a:lnTo>
                      <a:pt x="410" y="1440"/>
                    </a:lnTo>
                    <a:lnTo>
                      <a:pt x="422" y="1434"/>
                    </a:lnTo>
                    <a:lnTo>
                      <a:pt x="422" y="1434"/>
                    </a:lnTo>
                    <a:lnTo>
                      <a:pt x="428" y="1430"/>
                    </a:lnTo>
                    <a:lnTo>
                      <a:pt x="434" y="1430"/>
                    </a:lnTo>
                    <a:lnTo>
                      <a:pt x="442" y="1428"/>
                    </a:lnTo>
                    <a:lnTo>
                      <a:pt x="444" y="1424"/>
                    </a:lnTo>
                    <a:lnTo>
                      <a:pt x="448" y="1418"/>
                    </a:lnTo>
                    <a:lnTo>
                      <a:pt x="448" y="1418"/>
                    </a:lnTo>
                    <a:lnTo>
                      <a:pt x="458" y="1398"/>
                    </a:lnTo>
                    <a:lnTo>
                      <a:pt x="466" y="1370"/>
                    </a:lnTo>
                    <a:lnTo>
                      <a:pt x="474" y="1334"/>
                    </a:lnTo>
                    <a:lnTo>
                      <a:pt x="482" y="1288"/>
                    </a:lnTo>
                    <a:lnTo>
                      <a:pt x="488" y="1236"/>
                    </a:lnTo>
                    <a:lnTo>
                      <a:pt x="494" y="1174"/>
                    </a:lnTo>
                    <a:lnTo>
                      <a:pt x="498" y="1104"/>
                    </a:lnTo>
                    <a:lnTo>
                      <a:pt x="502" y="1022"/>
                    </a:lnTo>
                    <a:lnTo>
                      <a:pt x="502" y="1022"/>
                    </a:lnTo>
                    <a:lnTo>
                      <a:pt x="516" y="1030"/>
                    </a:lnTo>
                    <a:lnTo>
                      <a:pt x="532" y="1040"/>
                    </a:lnTo>
                    <a:lnTo>
                      <a:pt x="552" y="1050"/>
                    </a:lnTo>
                    <a:lnTo>
                      <a:pt x="576" y="1058"/>
                    </a:lnTo>
                    <a:lnTo>
                      <a:pt x="602" y="1062"/>
                    </a:lnTo>
                    <a:lnTo>
                      <a:pt x="616" y="1064"/>
                    </a:lnTo>
                    <a:lnTo>
                      <a:pt x="628" y="1064"/>
                    </a:lnTo>
                    <a:lnTo>
                      <a:pt x="642" y="1064"/>
                    </a:lnTo>
                    <a:lnTo>
                      <a:pt x="656" y="1060"/>
                    </a:lnTo>
                    <a:lnTo>
                      <a:pt x="668" y="1056"/>
                    </a:lnTo>
                    <a:lnTo>
                      <a:pt x="682" y="1050"/>
                    </a:lnTo>
                    <a:lnTo>
                      <a:pt x="682" y="1050"/>
                    </a:lnTo>
                    <a:lnTo>
                      <a:pt x="712" y="1034"/>
                    </a:lnTo>
                    <a:lnTo>
                      <a:pt x="742" y="1024"/>
                    </a:lnTo>
                    <a:lnTo>
                      <a:pt x="768" y="1016"/>
                    </a:lnTo>
                    <a:lnTo>
                      <a:pt x="790" y="1012"/>
                    </a:lnTo>
                    <a:lnTo>
                      <a:pt x="810" y="1008"/>
                    </a:lnTo>
                    <a:lnTo>
                      <a:pt x="824" y="1008"/>
                    </a:lnTo>
                    <a:lnTo>
                      <a:pt x="836" y="1008"/>
                    </a:lnTo>
                    <a:lnTo>
                      <a:pt x="836" y="1008"/>
                    </a:lnTo>
                    <a:lnTo>
                      <a:pt x="810" y="988"/>
                    </a:lnTo>
                    <a:lnTo>
                      <a:pt x="790" y="968"/>
                    </a:lnTo>
                    <a:lnTo>
                      <a:pt x="776" y="948"/>
                    </a:lnTo>
                    <a:lnTo>
                      <a:pt x="768" y="930"/>
                    </a:lnTo>
                    <a:lnTo>
                      <a:pt x="764" y="912"/>
                    </a:lnTo>
                    <a:lnTo>
                      <a:pt x="764" y="896"/>
                    </a:lnTo>
                    <a:lnTo>
                      <a:pt x="768" y="880"/>
                    </a:lnTo>
                    <a:lnTo>
                      <a:pt x="774" y="866"/>
                    </a:lnTo>
                    <a:lnTo>
                      <a:pt x="782" y="852"/>
                    </a:lnTo>
                    <a:lnTo>
                      <a:pt x="792" y="840"/>
                    </a:lnTo>
                    <a:lnTo>
                      <a:pt x="804" y="830"/>
                    </a:lnTo>
                    <a:lnTo>
                      <a:pt x="816" y="822"/>
                    </a:lnTo>
                    <a:lnTo>
                      <a:pt x="838" y="808"/>
                    </a:lnTo>
                    <a:lnTo>
                      <a:pt x="854" y="804"/>
                    </a:lnTo>
                    <a:lnTo>
                      <a:pt x="854" y="804"/>
                    </a:lnTo>
                    <a:lnTo>
                      <a:pt x="868" y="798"/>
                    </a:lnTo>
                    <a:lnTo>
                      <a:pt x="882" y="790"/>
                    </a:lnTo>
                    <a:lnTo>
                      <a:pt x="882" y="790"/>
                    </a:lnTo>
                    <a:lnTo>
                      <a:pt x="882" y="790"/>
                    </a:lnTo>
                    <a:lnTo>
                      <a:pt x="892" y="782"/>
                    </a:lnTo>
                    <a:lnTo>
                      <a:pt x="902" y="772"/>
                    </a:lnTo>
                    <a:lnTo>
                      <a:pt x="910" y="762"/>
                    </a:lnTo>
                    <a:lnTo>
                      <a:pt x="918" y="748"/>
                    </a:lnTo>
                    <a:lnTo>
                      <a:pt x="918" y="748"/>
                    </a:lnTo>
                    <a:lnTo>
                      <a:pt x="924" y="732"/>
                    </a:lnTo>
                    <a:lnTo>
                      <a:pt x="924" y="732"/>
                    </a:lnTo>
                    <a:close/>
                  </a:path>
                </a:pathLst>
              </a:custGeom>
              <a:solidFill>
                <a:schemeClr val="accent1">
                  <a:alpha val="5000"/>
                </a:schemeClr>
              </a:solidFill>
              <a:ln w="9525">
                <a:noFill/>
                <a:round/>
                <a:headEnd/>
                <a:tailEnd/>
              </a:ln>
              <a:effectLst>
                <a:glow rad="101600">
                  <a:schemeClr val="accent1">
                    <a:alpha val="4000"/>
                  </a:schemeClr>
                </a:glow>
                <a:softEdge rad="12700"/>
              </a:effectLst>
            </p:spPr>
            <p:txBody>
              <a:bodyPr/>
              <a:lstStyle/>
              <a:p>
                <a:pPr>
                  <a:defRPr/>
                </a:pPr>
                <a:endParaRPr lang="en-US">
                  <a:solidFill>
                    <a:prstClr val="white"/>
                  </a:solidFill>
                  <a:latin typeface="Century Schoolbook" pitchFamily="18" charset="0"/>
                </a:endParaRPr>
              </a:p>
            </p:txBody>
          </p:sp>
          <p:sp>
            <p:nvSpPr>
              <p:cNvPr id="97" name="Freeform 20"/>
              <p:cNvSpPr>
                <a:spLocks noChangeAspect="1"/>
              </p:cNvSpPr>
              <p:nvPr/>
            </p:nvSpPr>
            <p:spPr bwMode="auto">
              <a:xfrm rot="7604267">
                <a:off x="7426592" y="5451070"/>
                <a:ext cx="795973" cy="1524580"/>
              </a:xfrm>
              <a:custGeom>
                <a:avLst/>
                <a:gdLst/>
                <a:ahLst/>
                <a:cxnLst>
                  <a:cxn ang="0">
                    <a:pos x="846" y="504"/>
                  </a:cxn>
                  <a:cxn ang="0">
                    <a:pos x="764" y="522"/>
                  </a:cxn>
                  <a:cxn ang="0">
                    <a:pos x="702" y="500"/>
                  </a:cxn>
                  <a:cxn ang="0">
                    <a:pos x="660" y="452"/>
                  </a:cxn>
                  <a:cxn ang="0">
                    <a:pos x="620" y="326"/>
                  </a:cxn>
                  <a:cxn ang="0">
                    <a:pos x="612" y="232"/>
                  </a:cxn>
                  <a:cxn ang="0">
                    <a:pos x="556" y="198"/>
                  </a:cxn>
                  <a:cxn ang="0">
                    <a:pos x="474" y="96"/>
                  </a:cxn>
                  <a:cxn ang="0">
                    <a:pos x="422" y="0"/>
                  </a:cxn>
                  <a:cxn ang="0">
                    <a:pos x="368" y="114"/>
                  </a:cxn>
                  <a:cxn ang="0">
                    <a:pos x="300" y="214"/>
                  </a:cxn>
                  <a:cxn ang="0">
                    <a:pos x="256" y="244"/>
                  </a:cxn>
                  <a:cxn ang="0">
                    <a:pos x="256" y="370"/>
                  </a:cxn>
                  <a:cxn ang="0">
                    <a:pos x="226" y="484"/>
                  </a:cxn>
                  <a:cxn ang="0">
                    <a:pos x="184" y="530"/>
                  </a:cxn>
                  <a:cxn ang="0">
                    <a:pos x="120" y="550"/>
                  </a:cxn>
                  <a:cxn ang="0">
                    <a:pos x="28" y="530"/>
                  </a:cxn>
                  <a:cxn ang="0">
                    <a:pos x="60" y="602"/>
                  </a:cxn>
                  <a:cxn ang="0">
                    <a:pos x="166" y="772"/>
                  </a:cxn>
                  <a:cxn ang="0">
                    <a:pos x="204" y="874"/>
                  </a:cxn>
                  <a:cxn ang="0">
                    <a:pos x="194" y="930"/>
                  </a:cxn>
                  <a:cxn ang="0">
                    <a:pos x="136" y="948"/>
                  </a:cxn>
                  <a:cxn ang="0">
                    <a:pos x="50" y="928"/>
                  </a:cxn>
                  <a:cxn ang="0">
                    <a:pos x="48" y="964"/>
                  </a:cxn>
                  <a:cxn ang="0">
                    <a:pos x="74" y="1006"/>
                  </a:cxn>
                  <a:cxn ang="0">
                    <a:pos x="144" y="1062"/>
                  </a:cxn>
                  <a:cxn ang="0">
                    <a:pos x="290" y="1168"/>
                  </a:cxn>
                  <a:cxn ang="0">
                    <a:pos x="418" y="1298"/>
                  </a:cxn>
                  <a:cxn ang="0">
                    <a:pos x="474" y="1394"/>
                  </a:cxn>
                  <a:cxn ang="0">
                    <a:pos x="468" y="1514"/>
                  </a:cxn>
                  <a:cxn ang="0">
                    <a:pos x="438" y="1640"/>
                  </a:cxn>
                  <a:cxn ang="0">
                    <a:pos x="398" y="1694"/>
                  </a:cxn>
                  <a:cxn ang="0">
                    <a:pos x="394" y="1704"/>
                  </a:cxn>
                  <a:cxn ang="0">
                    <a:pos x="416" y="1718"/>
                  </a:cxn>
                  <a:cxn ang="0">
                    <a:pos x="456" y="1712"/>
                  </a:cxn>
                  <a:cxn ang="0">
                    <a:pos x="472" y="1706"/>
                  </a:cxn>
                  <a:cxn ang="0">
                    <a:pos x="492" y="1662"/>
                  </a:cxn>
                  <a:cxn ang="0">
                    <a:pos x="512" y="1528"/>
                  </a:cxn>
                  <a:cxn ang="0">
                    <a:pos x="536" y="1370"/>
                  </a:cxn>
                  <a:cxn ang="0">
                    <a:pos x="594" y="1262"/>
                  </a:cxn>
                  <a:cxn ang="0">
                    <a:pos x="724" y="1116"/>
                  </a:cxn>
                  <a:cxn ang="0">
                    <a:pos x="838" y="1014"/>
                  </a:cxn>
                  <a:cxn ang="0">
                    <a:pos x="884" y="942"/>
                  </a:cxn>
                  <a:cxn ang="0">
                    <a:pos x="890" y="884"/>
                  </a:cxn>
                  <a:cxn ang="0">
                    <a:pos x="874" y="836"/>
                  </a:cxn>
                  <a:cxn ang="0">
                    <a:pos x="792" y="866"/>
                  </a:cxn>
                  <a:cxn ang="0">
                    <a:pos x="732" y="860"/>
                  </a:cxn>
                  <a:cxn ang="0">
                    <a:pos x="720" y="814"/>
                  </a:cxn>
                  <a:cxn ang="0">
                    <a:pos x="752" y="720"/>
                  </a:cxn>
                  <a:cxn ang="0">
                    <a:pos x="844" y="556"/>
                  </a:cxn>
                </a:cxnLst>
                <a:rect l="0" t="0" r="r" b="b"/>
                <a:pathLst>
                  <a:path w="898" h="1720">
                    <a:moveTo>
                      <a:pt x="898" y="476"/>
                    </a:moveTo>
                    <a:lnTo>
                      <a:pt x="898" y="476"/>
                    </a:lnTo>
                    <a:lnTo>
                      <a:pt x="872" y="492"/>
                    </a:lnTo>
                    <a:lnTo>
                      <a:pt x="846" y="504"/>
                    </a:lnTo>
                    <a:lnTo>
                      <a:pt x="824" y="512"/>
                    </a:lnTo>
                    <a:lnTo>
                      <a:pt x="802" y="518"/>
                    </a:lnTo>
                    <a:lnTo>
                      <a:pt x="782" y="520"/>
                    </a:lnTo>
                    <a:lnTo>
                      <a:pt x="764" y="522"/>
                    </a:lnTo>
                    <a:lnTo>
                      <a:pt x="746" y="520"/>
                    </a:lnTo>
                    <a:lnTo>
                      <a:pt x="730" y="514"/>
                    </a:lnTo>
                    <a:lnTo>
                      <a:pt x="716" y="508"/>
                    </a:lnTo>
                    <a:lnTo>
                      <a:pt x="702" y="500"/>
                    </a:lnTo>
                    <a:lnTo>
                      <a:pt x="690" y="490"/>
                    </a:lnTo>
                    <a:lnTo>
                      <a:pt x="680" y="480"/>
                    </a:lnTo>
                    <a:lnTo>
                      <a:pt x="670" y="466"/>
                    </a:lnTo>
                    <a:lnTo>
                      <a:pt x="660" y="452"/>
                    </a:lnTo>
                    <a:lnTo>
                      <a:pt x="646" y="422"/>
                    </a:lnTo>
                    <a:lnTo>
                      <a:pt x="634" y="390"/>
                    </a:lnTo>
                    <a:lnTo>
                      <a:pt x="626" y="358"/>
                    </a:lnTo>
                    <a:lnTo>
                      <a:pt x="620" y="326"/>
                    </a:lnTo>
                    <a:lnTo>
                      <a:pt x="616" y="296"/>
                    </a:lnTo>
                    <a:lnTo>
                      <a:pt x="612" y="250"/>
                    </a:lnTo>
                    <a:lnTo>
                      <a:pt x="612" y="232"/>
                    </a:lnTo>
                    <a:lnTo>
                      <a:pt x="612" y="232"/>
                    </a:lnTo>
                    <a:lnTo>
                      <a:pt x="598" y="228"/>
                    </a:lnTo>
                    <a:lnTo>
                      <a:pt x="584" y="222"/>
                    </a:lnTo>
                    <a:lnTo>
                      <a:pt x="570" y="210"/>
                    </a:lnTo>
                    <a:lnTo>
                      <a:pt x="556" y="198"/>
                    </a:lnTo>
                    <a:lnTo>
                      <a:pt x="540" y="184"/>
                    </a:lnTo>
                    <a:lnTo>
                      <a:pt x="526" y="168"/>
                    </a:lnTo>
                    <a:lnTo>
                      <a:pt x="498" y="132"/>
                    </a:lnTo>
                    <a:lnTo>
                      <a:pt x="474" y="96"/>
                    </a:lnTo>
                    <a:lnTo>
                      <a:pt x="452" y="62"/>
                    </a:lnTo>
                    <a:lnTo>
                      <a:pt x="424" y="14"/>
                    </a:lnTo>
                    <a:lnTo>
                      <a:pt x="424" y="14"/>
                    </a:lnTo>
                    <a:lnTo>
                      <a:pt x="422" y="0"/>
                    </a:lnTo>
                    <a:lnTo>
                      <a:pt x="422" y="0"/>
                    </a:lnTo>
                    <a:lnTo>
                      <a:pt x="406" y="34"/>
                    </a:lnTo>
                    <a:lnTo>
                      <a:pt x="390" y="70"/>
                    </a:lnTo>
                    <a:lnTo>
                      <a:pt x="368" y="114"/>
                    </a:lnTo>
                    <a:lnTo>
                      <a:pt x="342" y="156"/>
                    </a:lnTo>
                    <a:lnTo>
                      <a:pt x="328" y="178"/>
                    </a:lnTo>
                    <a:lnTo>
                      <a:pt x="314" y="196"/>
                    </a:lnTo>
                    <a:lnTo>
                      <a:pt x="300" y="214"/>
                    </a:lnTo>
                    <a:lnTo>
                      <a:pt x="286" y="228"/>
                    </a:lnTo>
                    <a:lnTo>
                      <a:pt x="270" y="238"/>
                    </a:lnTo>
                    <a:lnTo>
                      <a:pt x="256" y="244"/>
                    </a:lnTo>
                    <a:lnTo>
                      <a:pt x="256" y="244"/>
                    </a:lnTo>
                    <a:lnTo>
                      <a:pt x="258" y="262"/>
                    </a:lnTo>
                    <a:lnTo>
                      <a:pt x="260" y="308"/>
                    </a:lnTo>
                    <a:lnTo>
                      <a:pt x="260" y="338"/>
                    </a:lnTo>
                    <a:lnTo>
                      <a:pt x="256" y="370"/>
                    </a:lnTo>
                    <a:lnTo>
                      <a:pt x="252" y="404"/>
                    </a:lnTo>
                    <a:lnTo>
                      <a:pt x="244" y="438"/>
                    </a:lnTo>
                    <a:lnTo>
                      <a:pt x="234" y="468"/>
                    </a:lnTo>
                    <a:lnTo>
                      <a:pt x="226" y="484"/>
                    </a:lnTo>
                    <a:lnTo>
                      <a:pt x="218" y="496"/>
                    </a:lnTo>
                    <a:lnTo>
                      <a:pt x="208" y="510"/>
                    </a:lnTo>
                    <a:lnTo>
                      <a:pt x="198" y="520"/>
                    </a:lnTo>
                    <a:lnTo>
                      <a:pt x="184" y="530"/>
                    </a:lnTo>
                    <a:lnTo>
                      <a:pt x="172" y="538"/>
                    </a:lnTo>
                    <a:lnTo>
                      <a:pt x="156" y="544"/>
                    </a:lnTo>
                    <a:lnTo>
                      <a:pt x="140" y="548"/>
                    </a:lnTo>
                    <a:lnTo>
                      <a:pt x="120" y="550"/>
                    </a:lnTo>
                    <a:lnTo>
                      <a:pt x="100" y="550"/>
                    </a:lnTo>
                    <a:lnTo>
                      <a:pt x="78" y="546"/>
                    </a:lnTo>
                    <a:lnTo>
                      <a:pt x="54" y="540"/>
                    </a:lnTo>
                    <a:lnTo>
                      <a:pt x="28" y="530"/>
                    </a:lnTo>
                    <a:lnTo>
                      <a:pt x="0" y="518"/>
                    </a:lnTo>
                    <a:lnTo>
                      <a:pt x="0" y="518"/>
                    </a:lnTo>
                    <a:lnTo>
                      <a:pt x="18" y="542"/>
                    </a:lnTo>
                    <a:lnTo>
                      <a:pt x="60" y="602"/>
                    </a:lnTo>
                    <a:lnTo>
                      <a:pt x="88" y="640"/>
                    </a:lnTo>
                    <a:lnTo>
                      <a:pt x="116" y="682"/>
                    </a:lnTo>
                    <a:lnTo>
                      <a:pt x="142" y="728"/>
                    </a:lnTo>
                    <a:lnTo>
                      <a:pt x="166" y="772"/>
                    </a:lnTo>
                    <a:lnTo>
                      <a:pt x="186" y="816"/>
                    </a:lnTo>
                    <a:lnTo>
                      <a:pt x="194" y="836"/>
                    </a:lnTo>
                    <a:lnTo>
                      <a:pt x="200" y="856"/>
                    </a:lnTo>
                    <a:lnTo>
                      <a:pt x="204" y="874"/>
                    </a:lnTo>
                    <a:lnTo>
                      <a:pt x="206" y="892"/>
                    </a:lnTo>
                    <a:lnTo>
                      <a:pt x="204" y="906"/>
                    </a:lnTo>
                    <a:lnTo>
                      <a:pt x="202" y="920"/>
                    </a:lnTo>
                    <a:lnTo>
                      <a:pt x="194" y="930"/>
                    </a:lnTo>
                    <a:lnTo>
                      <a:pt x="186" y="940"/>
                    </a:lnTo>
                    <a:lnTo>
                      <a:pt x="172" y="946"/>
                    </a:lnTo>
                    <a:lnTo>
                      <a:pt x="156" y="948"/>
                    </a:lnTo>
                    <a:lnTo>
                      <a:pt x="136" y="948"/>
                    </a:lnTo>
                    <a:lnTo>
                      <a:pt x="112" y="946"/>
                    </a:lnTo>
                    <a:lnTo>
                      <a:pt x="82" y="940"/>
                    </a:lnTo>
                    <a:lnTo>
                      <a:pt x="50" y="928"/>
                    </a:lnTo>
                    <a:lnTo>
                      <a:pt x="50" y="928"/>
                    </a:lnTo>
                    <a:lnTo>
                      <a:pt x="48" y="932"/>
                    </a:lnTo>
                    <a:lnTo>
                      <a:pt x="46" y="938"/>
                    </a:lnTo>
                    <a:lnTo>
                      <a:pt x="44" y="948"/>
                    </a:lnTo>
                    <a:lnTo>
                      <a:pt x="48" y="964"/>
                    </a:lnTo>
                    <a:lnTo>
                      <a:pt x="52" y="972"/>
                    </a:lnTo>
                    <a:lnTo>
                      <a:pt x="56" y="982"/>
                    </a:lnTo>
                    <a:lnTo>
                      <a:pt x="64" y="994"/>
                    </a:lnTo>
                    <a:lnTo>
                      <a:pt x="74" y="1006"/>
                    </a:lnTo>
                    <a:lnTo>
                      <a:pt x="86" y="1018"/>
                    </a:lnTo>
                    <a:lnTo>
                      <a:pt x="102" y="1032"/>
                    </a:lnTo>
                    <a:lnTo>
                      <a:pt x="122" y="1046"/>
                    </a:lnTo>
                    <a:lnTo>
                      <a:pt x="144" y="1062"/>
                    </a:lnTo>
                    <a:lnTo>
                      <a:pt x="144" y="1062"/>
                    </a:lnTo>
                    <a:lnTo>
                      <a:pt x="192" y="1094"/>
                    </a:lnTo>
                    <a:lnTo>
                      <a:pt x="240" y="1130"/>
                    </a:lnTo>
                    <a:lnTo>
                      <a:pt x="290" y="1168"/>
                    </a:lnTo>
                    <a:lnTo>
                      <a:pt x="336" y="1208"/>
                    </a:lnTo>
                    <a:lnTo>
                      <a:pt x="380" y="1252"/>
                    </a:lnTo>
                    <a:lnTo>
                      <a:pt x="400" y="1274"/>
                    </a:lnTo>
                    <a:lnTo>
                      <a:pt x="418" y="1298"/>
                    </a:lnTo>
                    <a:lnTo>
                      <a:pt x="436" y="1320"/>
                    </a:lnTo>
                    <a:lnTo>
                      <a:pt x="450" y="1344"/>
                    </a:lnTo>
                    <a:lnTo>
                      <a:pt x="464" y="1370"/>
                    </a:lnTo>
                    <a:lnTo>
                      <a:pt x="474" y="1394"/>
                    </a:lnTo>
                    <a:lnTo>
                      <a:pt x="474" y="1394"/>
                    </a:lnTo>
                    <a:lnTo>
                      <a:pt x="474" y="1428"/>
                    </a:lnTo>
                    <a:lnTo>
                      <a:pt x="472" y="1470"/>
                    </a:lnTo>
                    <a:lnTo>
                      <a:pt x="468" y="1514"/>
                    </a:lnTo>
                    <a:lnTo>
                      <a:pt x="462" y="1558"/>
                    </a:lnTo>
                    <a:lnTo>
                      <a:pt x="452" y="1602"/>
                    </a:lnTo>
                    <a:lnTo>
                      <a:pt x="446" y="1622"/>
                    </a:lnTo>
                    <a:lnTo>
                      <a:pt x="438" y="1640"/>
                    </a:lnTo>
                    <a:lnTo>
                      <a:pt x="430" y="1658"/>
                    </a:lnTo>
                    <a:lnTo>
                      <a:pt x="422" y="1672"/>
                    </a:lnTo>
                    <a:lnTo>
                      <a:pt x="410" y="1686"/>
                    </a:lnTo>
                    <a:lnTo>
                      <a:pt x="398" y="1694"/>
                    </a:lnTo>
                    <a:lnTo>
                      <a:pt x="398" y="1694"/>
                    </a:lnTo>
                    <a:lnTo>
                      <a:pt x="396" y="1696"/>
                    </a:lnTo>
                    <a:lnTo>
                      <a:pt x="394" y="1700"/>
                    </a:lnTo>
                    <a:lnTo>
                      <a:pt x="394" y="1704"/>
                    </a:lnTo>
                    <a:lnTo>
                      <a:pt x="398" y="1710"/>
                    </a:lnTo>
                    <a:lnTo>
                      <a:pt x="398" y="1710"/>
                    </a:lnTo>
                    <a:lnTo>
                      <a:pt x="404" y="1714"/>
                    </a:lnTo>
                    <a:lnTo>
                      <a:pt x="416" y="1718"/>
                    </a:lnTo>
                    <a:lnTo>
                      <a:pt x="424" y="1720"/>
                    </a:lnTo>
                    <a:lnTo>
                      <a:pt x="434" y="1720"/>
                    </a:lnTo>
                    <a:lnTo>
                      <a:pt x="444" y="1718"/>
                    </a:lnTo>
                    <a:lnTo>
                      <a:pt x="456" y="1712"/>
                    </a:lnTo>
                    <a:lnTo>
                      <a:pt x="456" y="1712"/>
                    </a:lnTo>
                    <a:lnTo>
                      <a:pt x="460" y="1708"/>
                    </a:lnTo>
                    <a:lnTo>
                      <a:pt x="466" y="1708"/>
                    </a:lnTo>
                    <a:lnTo>
                      <a:pt x="472" y="1706"/>
                    </a:lnTo>
                    <a:lnTo>
                      <a:pt x="478" y="1698"/>
                    </a:lnTo>
                    <a:lnTo>
                      <a:pt x="478" y="1698"/>
                    </a:lnTo>
                    <a:lnTo>
                      <a:pt x="484" y="1684"/>
                    </a:lnTo>
                    <a:lnTo>
                      <a:pt x="492" y="1662"/>
                    </a:lnTo>
                    <a:lnTo>
                      <a:pt x="498" y="1638"/>
                    </a:lnTo>
                    <a:lnTo>
                      <a:pt x="502" y="1606"/>
                    </a:lnTo>
                    <a:lnTo>
                      <a:pt x="508" y="1570"/>
                    </a:lnTo>
                    <a:lnTo>
                      <a:pt x="512" y="1528"/>
                    </a:lnTo>
                    <a:lnTo>
                      <a:pt x="520" y="1426"/>
                    </a:lnTo>
                    <a:lnTo>
                      <a:pt x="520" y="1426"/>
                    </a:lnTo>
                    <a:lnTo>
                      <a:pt x="526" y="1398"/>
                    </a:lnTo>
                    <a:lnTo>
                      <a:pt x="536" y="1370"/>
                    </a:lnTo>
                    <a:lnTo>
                      <a:pt x="546" y="1344"/>
                    </a:lnTo>
                    <a:lnTo>
                      <a:pt x="560" y="1316"/>
                    </a:lnTo>
                    <a:lnTo>
                      <a:pt x="576" y="1290"/>
                    </a:lnTo>
                    <a:lnTo>
                      <a:pt x="594" y="1262"/>
                    </a:lnTo>
                    <a:lnTo>
                      <a:pt x="612" y="1236"/>
                    </a:lnTo>
                    <a:lnTo>
                      <a:pt x="632" y="1212"/>
                    </a:lnTo>
                    <a:lnTo>
                      <a:pt x="676" y="1162"/>
                    </a:lnTo>
                    <a:lnTo>
                      <a:pt x="724" y="1116"/>
                    </a:lnTo>
                    <a:lnTo>
                      <a:pt x="770" y="1072"/>
                    </a:lnTo>
                    <a:lnTo>
                      <a:pt x="816" y="1032"/>
                    </a:lnTo>
                    <a:lnTo>
                      <a:pt x="816" y="1032"/>
                    </a:lnTo>
                    <a:lnTo>
                      <a:pt x="838" y="1014"/>
                    </a:lnTo>
                    <a:lnTo>
                      <a:pt x="854" y="996"/>
                    </a:lnTo>
                    <a:lnTo>
                      <a:pt x="866" y="978"/>
                    </a:lnTo>
                    <a:lnTo>
                      <a:pt x="876" y="960"/>
                    </a:lnTo>
                    <a:lnTo>
                      <a:pt x="884" y="942"/>
                    </a:lnTo>
                    <a:lnTo>
                      <a:pt x="888" y="926"/>
                    </a:lnTo>
                    <a:lnTo>
                      <a:pt x="890" y="910"/>
                    </a:lnTo>
                    <a:lnTo>
                      <a:pt x="890" y="896"/>
                    </a:lnTo>
                    <a:lnTo>
                      <a:pt x="890" y="884"/>
                    </a:lnTo>
                    <a:lnTo>
                      <a:pt x="888" y="872"/>
                    </a:lnTo>
                    <a:lnTo>
                      <a:pt x="882" y="852"/>
                    </a:lnTo>
                    <a:lnTo>
                      <a:pt x="876" y="840"/>
                    </a:lnTo>
                    <a:lnTo>
                      <a:pt x="874" y="836"/>
                    </a:lnTo>
                    <a:lnTo>
                      <a:pt x="874" y="836"/>
                    </a:lnTo>
                    <a:lnTo>
                      <a:pt x="842" y="850"/>
                    </a:lnTo>
                    <a:lnTo>
                      <a:pt x="816" y="860"/>
                    </a:lnTo>
                    <a:lnTo>
                      <a:pt x="792" y="866"/>
                    </a:lnTo>
                    <a:lnTo>
                      <a:pt x="772" y="870"/>
                    </a:lnTo>
                    <a:lnTo>
                      <a:pt x="756" y="870"/>
                    </a:lnTo>
                    <a:lnTo>
                      <a:pt x="742" y="866"/>
                    </a:lnTo>
                    <a:lnTo>
                      <a:pt x="732" y="860"/>
                    </a:lnTo>
                    <a:lnTo>
                      <a:pt x="726" y="852"/>
                    </a:lnTo>
                    <a:lnTo>
                      <a:pt x="722" y="842"/>
                    </a:lnTo>
                    <a:lnTo>
                      <a:pt x="720" y="828"/>
                    </a:lnTo>
                    <a:lnTo>
                      <a:pt x="720" y="814"/>
                    </a:lnTo>
                    <a:lnTo>
                      <a:pt x="724" y="798"/>
                    </a:lnTo>
                    <a:lnTo>
                      <a:pt x="728" y="780"/>
                    </a:lnTo>
                    <a:lnTo>
                      <a:pt x="734" y="760"/>
                    </a:lnTo>
                    <a:lnTo>
                      <a:pt x="752" y="720"/>
                    </a:lnTo>
                    <a:lnTo>
                      <a:pt x="772" y="678"/>
                    </a:lnTo>
                    <a:lnTo>
                      <a:pt x="796" y="636"/>
                    </a:lnTo>
                    <a:lnTo>
                      <a:pt x="820" y="594"/>
                    </a:lnTo>
                    <a:lnTo>
                      <a:pt x="844" y="556"/>
                    </a:lnTo>
                    <a:lnTo>
                      <a:pt x="882" y="498"/>
                    </a:lnTo>
                    <a:lnTo>
                      <a:pt x="898" y="476"/>
                    </a:lnTo>
                    <a:lnTo>
                      <a:pt x="898" y="476"/>
                    </a:lnTo>
                    <a:close/>
                  </a:path>
                </a:pathLst>
              </a:custGeom>
              <a:solidFill>
                <a:schemeClr val="accent1">
                  <a:alpha val="5000"/>
                </a:schemeClr>
              </a:solidFill>
              <a:ln w="9525">
                <a:noFill/>
                <a:round/>
                <a:headEnd/>
                <a:tailEnd/>
              </a:ln>
              <a:effectLst>
                <a:glow rad="101600">
                  <a:schemeClr val="accent1">
                    <a:alpha val="4000"/>
                  </a:schemeClr>
                </a:glow>
                <a:softEdge rad="12700"/>
              </a:effectLst>
            </p:spPr>
            <p:txBody>
              <a:bodyPr/>
              <a:lstStyle/>
              <a:p>
                <a:pPr>
                  <a:defRPr/>
                </a:pPr>
                <a:endParaRPr lang="en-US">
                  <a:solidFill>
                    <a:prstClr val="white"/>
                  </a:solidFill>
                  <a:latin typeface="Century Schoolbook" pitchFamily="18" charset="0"/>
                </a:endParaRPr>
              </a:p>
            </p:txBody>
          </p:sp>
        </p:grpSp>
        <p:grpSp>
          <p:nvGrpSpPr>
            <p:cNvPr id="1033" name="Group 189"/>
            <p:cNvGrpSpPr>
              <a:grpSpLocks/>
            </p:cNvGrpSpPr>
            <p:nvPr/>
          </p:nvGrpSpPr>
          <p:grpSpPr bwMode="auto">
            <a:xfrm>
              <a:off x="1" y="189385"/>
              <a:ext cx="9143999" cy="6668614"/>
              <a:chOff x="1" y="189385"/>
              <a:chExt cx="9143999" cy="6668614"/>
            </a:xfrm>
          </p:grpSpPr>
          <p:sp>
            <p:nvSpPr>
              <p:cNvPr id="82" name="Freeform 12"/>
              <p:cNvSpPr>
                <a:spLocks noChangeAspect="1"/>
              </p:cNvSpPr>
              <p:nvPr/>
            </p:nvSpPr>
            <p:spPr bwMode="auto">
              <a:xfrm rot="19954067">
                <a:off x="7722899" y="3726444"/>
                <a:ext cx="934359" cy="972946"/>
              </a:xfrm>
              <a:custGeom>
                <a:avLst/>
                <a:gdLst/>
                <a:ahLst/>
                <a:cxnLst>
                  <a:cxn ang="0">
                    <a:pos x="1226" y="680"/>
                  </a:cxn>
                  <a:cxn ang="0">
                    <a:pos x="1198" y="622"/>
                  </a:cxn>
                  <a:cxn ang="0">
                    <a:pos x="1248" y="526"/>
                  </a:cxn>
                  <a:cxn ang="0">
                    <a:pos x="1220" y="512"/>
                  </a:cxn>
                  <a:cxn ang="0">
                    <a:pos x="1224" y="420"/>
                  </a:cxn>
                  <a:cxn ang="0">
                    <a:pos x="1210" y="362"/>
                  </a:cxn>
                  <a:cxn ang="0">
                    <a:pos x="1082" y="416"/>
                  </a:cxn>
                  <a:cxn ang="0">
                    <a:pos x="1012" y="402"/>
                  </a:cxn>
                  <a:cxn ang="0">
                    <a:pos x="902" y="532"/>
                  </a:cxn>
                  <a:cxn ang="0">
                    <a:pos x="882" y="516"/>
                  </a:cxn>
                  <a:cxn ang="0">
                    <a:pos x="928" y="360"/>
                  </a:cxn>
                  <a:cxn ang="0">
                    <a:pos x="850" y="310"/>
                  </a:cxn>
                  <a:cxn ang="0">
                    <a:pos x="804" y="306"/>
                  </a:cxn>
                  <a:cxn ang="0">
                    <a:pos x="792" y="212"/>
                  </a:cxn>
                  <a:cxn ang="0">
                    <a:pos x="774" y="194"/>
                  </a:cxn>
                  <a:cxn ang="0">
                    <a:pos x="726" y="180"/>
                  </a:cxn>
                  <a:cxn ang="0">
                    <a:pos x="684" y="42"/>
                  </a:cxn>
                  <a:cxn ang="0">
                    <a:pos x="678" y="0"/>
                  </a:cxn>
                  <a:cxn ang="0">
                    <a:pos x="640" y="164"/>
                  </a:cxn>
                  <a:cxn ang="0">
                    <a:pos x="590" y="198"/>
                  </a:cxn>
                  <a:cxn ang="0">
                    <a:pos x="558" y="186"/>
                  </a:cxn>
                  <a:cxn ang="0">
                    <a:pos x="556" y="300"/>
                  </a:cxn>
                  <a:cxn ang="0">
                    <a:pos x="516" y="312"/>
                  </a:cxn>
                  <a:cxn ang="0">
                    <a:pos x="418" y="282"/>
                  </a:cxn>
                  <a:cxn ang="0">
                    <a:pos x="474" y="516"/>
                  </a:cxn>
                  <a:cxn ang="0">
                    <a:pos x="462" y="538"/>
                  </a:cxn>
                  <a:cxn ang="0">
                    <a:pos x="350" y="414"/>
                  </a:cxn>
                  <a:cxn ang="0">
                    <a:pos x="290" y="416"/>
                  </a:cxn>
                  <a:cxn ang="0">
                    <a:pos x="172" y="380"/>
                  </a:cxn>
                  <a:cxn ang="0">
                    <a:pos x="120" y="380"/>
                  </a:cxn>
                  <a:cxn ang="0">
                    <a:pos x="138" y="506"/>
                  </a:cxn>
                  <a:cxn ang="0">
                    <a:pos x="108" y="526"/>
                  </a:cxn>
                  <a:cxn ang="0">
                    <a:pos x="154" y="606"/>
                  </a:cxn>
                  <a:cxn ang="0">
                    <a:pos x="138" y="674"/>
                  </a:cxn>
                  <a:cxn ang="0">
                    <a:pos x="50" y="704"/>
                  </a:cxn>
                  <a:cxn ang="0">
                    <a:pos x="224" y="804"/>
                  </a:cxn>
                  <a:cxn ang="0">
                    <a:pos x="248" y="868"/>
                  </a:cxn>
                  <a:cxn ang="0">
                    <a:pos x="156" y="930"/>
                  </a:cxn>
                  <a:cxn ang="0">
                    <a:pos x="30" y="966"/>
                  </a:cxn>
                  <a:cxn ang="0">
                    <a:pos x="250" y="1032"/>
                  </a:cxn>
                  <a:cxn ang="0">
                    <a:pos x="374" y="1066"/>
                  </a:cxn>
                  <a:cxn ang="0">
                    <a:pos x="422" y="1100"/>
                  </a:cxn>
                  <a:cxn ang="0">
                    <a:pos x="382" y="1168"/>
                  </a:cxn>
                  <a:cxn ang="0">
                    <a:pos x="616" y="1088"/>
                  </a:cxn>
                  <a:cxn ang="0">
                    <a:pos x="646" y="1224"/>
                  </a:cxn>
                  <a:cxn ang="0">
                    <a:pos x="594" y="1374"/>
                  </a:cxn>
                  <a:cxn ang="0">
                    <a:pos x="582" y="1400"/>
                  </a:cxn>
                  <a:cxn ang="0">
                    <a:pos x="626" y="1408"/>
                  </a:cxn>
                  <a:cxn ang="0">
                    <a:pos x="658" y="1390"/>
                  </a:cxn>
                  <a:cxn ang="0">
                    <a:pos x="690" y="1240"/>
                  </a:cxn>
                  <a:cxn ang="0">
                    <a:pos x="786" y="1108"/>
                  </a:cxn>
                  <a:cxn ang="0">
                    <a:pos x="974" y="1168"/>
                  </a:cxn>
                  <a:cxn ang="0">
                    <a:pos x="934" y="1094"/>
                  </a:cxn>
                  <a:cxn ang="0">
                    <a:pos x="998" y="1064"/>
                  </a:cxn>
                  <a:cxn ang="0">
                    <a:pos x="1132" y="1020"/>
                  </a:cxn>
                  <a:cxn ang="0">
                    <a:pos x="1356" y="964"/>
                  </a:cxn>
                  <a:cxn ang="0">
                    <a:pos x="1174" y="920"/>
                  </a:cxn>
                  <a:cxn ang="0">
                    <a:pos x="1106" y="856"/>
                  </a:cxn>
                  <a:cxn ang="0">
                    <a:pos x="1154" y="784"/>
                  </a:cxn>
                  <a:cxn ang="0">
                    <a:pos x="1306" y="704"/>
                  </a:cxn>
                </a:cxnLst>
                <a:rect l="0" t="0" r="r" b="b"/>
                <a:pathLst>
                  <a:path w="1356" h="1412">
                    <a:moveTo>
                      <a:pt x="1306" y="704"/>
                    </a:moveTo>
                    <a:lnTo>
                      <a:pt x="1306" y="704"/>
                    </a:lnTo>
                    <a:lnTo>
                      <a:pt x="1272" y="698"/>
                    </a:lnTo>
                    <a:lnTo>
                      <a:pt x="1246" y="690"/>
                    </a:lnTo>
                    <a:lnTo>
                      <a:pt x="1236" y="684"/>
                    </a:lnTo>
                    <a:lnTo>
                      <a:pt x="1226" y="680"/>
                    </a:lnTo>
                    <a:lnTo>
                      <a:pt x="1218" y="674"/>
                    </a:lnTo>
                    <a:lnTo>
                      <a:pt x="1212" y="666"/>
                    </a:lnTo>
                    <a:lnTo>
                      <a:pt x="1208" y="660"/>
                    </a:lnTo>
                    <a:lnTo>
                      <a:pt x="1204" y="652"/>
                    </a:lnTo>
                    <a:lnTo>
                      <a:pt x="1200" y="638"/>
                    </a:lnTo>
                    <a:lnTo>
                      <a:pt x="1198" y="622"/>
                    </a:lnTo>
                    <a:lnTo>
                      <a:pt x="1202" y="606"/>
                    </a:lnTo>
                    <a:lnTo>
                      <a:pt x="1206" y="592"/>
                    </a:lnTo>
                    <a:lnTo>
                      <a:pt x="1214" y="576"/>
                    </a:lnTo>
                    <a:lnTo>
                      <a:pt x="1230" y="552"/>
                    </a:lnTo>
                    <a:lnTo>
                      <a:pt x="1242" y="534"/>
                    </a:lnTo>
                    <a:lnTo>
                      <a:pt x="1248" y="526"/>
                    </a:lnTo>
                    <a:lnTo>
                      <a:pt x="1248" y="526"/>
                    </a:lnTo>
                    <a:lnTo>
                      <a:pt x="1240" y="526"/>
                    </a:lnTo>
                    <a:lnTo>
                      <a:pt x="1234" y="524"/>
                    </a:lnTo>
                    <a:lnTo>
                      <a:pt x="1228" y="522"/>
                    </a:lnTo>
                    <a:lnTo>
                      <a:pt x="1224" y="518"/>
                    </a:lnTo>
                    <a:lnTo>
                      <a:pt x="1220" y="512"/>
                    </a:lnTo>
                    <a:lnTo>
                      <a:pt x="1218" y="506"/>
                    </a:lnTo>
                    <a:lnTo>
                      <a:pt x="1214" y="494"/>
                    </a:lnTo>
                    <a:lnTo>
                      <a:pt x="1214" y="478"/>
                    </a:lnTo>
                    <a:lnTo>
                      <a:pt x="1216" y="460"/>
                    </a:lnTo>
                    <a:lnTo>
                      <a:pt x="1218" y="440"/>
                    </a:lnTo>
                    <a:lnTo>
                      <a:pt x="1224" y="420"/>
                    </a:lnTo>
                    <a:lnTo>
                      <a:pt x="1236" y="380"/>
                    </a:lnTo>
                    <a:lnTo>
                      <a:pt x="1250" y="346"/>
                    </a:lnTo>
                    <a:lnTo>
                      <a:pt x="1266" y="312"/>
                    </a:lnTo>
                    <a:lnTo>
                      <a:pt x="1266" y="312"/>
                    </a:lnTo>
                    <a:lnTo>
                      <a:pt x="1238" y="340"/>
                    </a:lnTo>
                    <a:lnTo>
                      <a:pt x="1210" y="362"/>
                    </a:lnTo>
                    <a:lnTo>
                      <a:pt x="1184" y="380"/>
                    </a:lnTo>
                    <a:lnTo>
                      <a:pt x="1160" y="394"/>
                    </a:lnTo>
                    <a:lnTo>
                      <a:pt x="1138" y="404"/>
                    </a:lnTo>
                    <a:lnTo>
                      <a:pt x="1118" y="410"/>
                    </a:lnTo>
                    <a:lnTo>
                      <a:pt x="1098" y="414"/>
                    </a:lnTo>
                    <a:lnTo>
                      <a:pt x="1082" y="416"/>
                    </a:lnTo>
                    <a:lnTo>
                      <a:pt x="1066" y="416"/>
                    </a:lnTo>
                    <a:lnTo>
                      <a:pt x="1052" y="414"/>
                    </a:lnTo>
                    <a:lnTo>
                      <a:pt x="1030" y="410"/>
                    </a:lnTo>
                    <a:lnTo>
                      <a:pt x="1016" y="404"/>
                    </a:lnTo>
                    <a:lnTo>
                      <a:pt x="1012" y="402"/>
                    </a:lnTo>
                    <a:lnTo>
                      <a:pt x="1012" y="402"/>
                    </a:lnTo>
                    <a:lnTo>
                      <a:pt x="1006" y="414"/>
                    </a:lnTo>
                    <a:lnTo>
                      <a:pt x="996" y="430"/>
                    </a:lnTo>
                    <a:lnTo>
                      <a:pt x="964" y="468"/>
                    </a:lnTo>
                    <a:lnTo>
                      <a:pt x="928" y="506"/>
                    </a:lnTo>
                    <a:lnTo>
                      <a:pt x="902" y="532"/>
                    </a:lnTo>
                    <a:lnTo>
                      <a:pt x="902" y="532"/>
                    </a:lnTo>
                    <a:lnTo>
                      <a:pt x="894" y="538"/>
                    </a:lnTo>
                    <a:lnTo>
                      <a:pt x="888" y="540"/>
                    </a:lnTo>
                    <a:lnTo>
                      <a:pt x="886" y="538"/>
                    </a:lnTo>
                    <a:lnTo>
                      <a:pt x="884" y="532"/>
                    </a:lnTo>
                    <a:lnTo>
                      <a:pt x="882" y="522"/>
                    </a:lnTo>
                    <a:lnTo>
                      <a:pt x="882" y="516"/>
                    </a:lnTo>
                    <a:lnTo>
                      <a:pt x="882" y="516"/>
                    </a:lnTo>
                    <a:lnTo>
                      <a:pt x="890" y="502"/>
                    </a:lnTo>
                    <a:lnTo>
                      <a:pt x="898" y="486"/>
                    </a:lnTo>
                    <a:lnTo>
                      <a:pt x="910" y="448"/>
                    </a:lnTo>
                    <a:lnTo>
                      <a:pt x="920" y="404"/>
                    </a:lnTo>
                    <a:lnTo>
                      <a:pt x="928" y="360"/>
                    </a:lnTo>
                    <a:lnTo>
                      <a:pt x="938" y="282"/>
                    </a:lnTo>
                    <a:lnTo>
                      <a:pt x="942" y="250"/>
                    </a:lnTo>
                    <a:lnTo>
                      <a:pt x="942" y="250"/>
                    </a:lnTo>
                    <a:lnTo>
                      <a:pt x="904" y="278"/>
                    </a:lnTo>
                    <a:lnTo>
                      <a:pt x="874" y="298"/>
                    </a:lnTo>
                    <a:lnTo>
                      <a:pt x="850" y="310"/>
                    </a:lnTo>
                    <a:lnTo>
                      <a:pt x="840" y="312"/>
                    </a:lnTo>
                    <a:lnTo>
                      <a:pt x="830" y="314"/>
                    </a:lnTo>
                    <a:lnTo>
                      <a:pt x="822" y="314"/>
                    </a:lnTo>
                    <a:lnTo>
                      <a:pt x="816" y="312"/>
                    </a:lnTo>
                    <a:lnTo>
                      <a:pt x="810" y="310"/>
                    </a:lnTo>
                    <a:lnTo>
                      <a:pt x="804" y="306"/>
                    </a:lnTo>
                    <a:lnTo>
                      <a:pt x="800" y="300"/>
                    </a:lnTo>
                    <a:lnTo>
                      <a:pt x="796" y="294"/>
                    </a:lnTo>
                    <a:lnTo>
                      <a:pt x="792" y="280"/>
                    </a:lnTo>
                    <a:lnTo>
                      <a:pt x="790" y="264"/>
                    </a:lnTo>
                    <a:lnTo>
                      <a:pt x="790" y="246"/>
                    </a:lnTo>
                    <a:lnTo>
                      <a:pt x="792" y="212"/>
                    </a:lnTo>
                    <a:lnTo>
                      <a:pt x="798" y="186"/>
                    </a:lnTo>
                    <a:lnTo>
                      <a:pt x="800" y="176"/>
                    </a:lnTo>
                    <a:lnTo>
                      <a:pt x="800" y="176"/>
                    </a:lnTo>
                    <a:lnTo>
                      <a:pt x="792" y="184"/>
                    </a:lnTo>
                    <a:lnTo>
                      <a:pt x="782" y="190"/>
                    </a:lnTo>
                    <a:lnTo>
                      <a:pt x="774" y="194"/>
                    </a:lnTo>
                    <a:lnTo>
                      <a:pt x="766" y="198"/>
                    </a:lnTo>
                    <a:lnTo>
                      <a:pt x="758" y="198"/>
                    </a:lnTo>
                    <a:lnTo>
                      <a:pt x="750" y="196"/>
                    </a:lnTo>
                    <a:lnTo>
                      <a:pt x="744" y="194"/>
                    </a:lnTo>
                    <a:lnTo>
                      <a:pt x="738" y="190"/>
                    </a:lnTo>
                    <a:lnTo>
                      <a:pt x="726" y="180"/>
                    </a:lnTo>
                    <a:lnTo>
                      <a:pt x="716" y="164"/>
                    </a:lnTo>
                    <a:lnTo>
                      <a:pt x="708" y="146"/>
                    </a:lnTo>
                    <a:lnTo>
                      <a:pt x="700" y="126"/>
                    </a:lnTo>
                    <a:lnTo>
                      <a:pt x="694" y="104"/>
                    </a:lnTo>
                    <a:lnTo>
                      <a:pt x="690" y="82"/>
                    </a:lnTo>
                    <a:lnTo>
                      <a:pt x="684" y="42"/>
                    </a:lnTo>
                    <a:lnTo>
                      <a:pt x="678" y="0"/>
                    </a:lnTo>
                    <a:lnTo>
                      <a:pt x="678" y="0"/>
                    </a:lnTo>
                    <a:lnTo>
                      <a:pt x="678" y="8"/>
                    </a:lnTo>
                    <a:lnTo>
                      <a:pt x="678" y="8"/>
                    </a:lnTo>
                    <a:lnTo>
                      <a:pt x="678" y="0"/>
                    </a:lnTo>
                    <a:lnTo>
                      <a:pt x="678" y="0"/>
                    </a:lnTo>
                    <a:lnTo>
                      <a:pt x="672" y="42"/>
                    </a:lnTo>
                    <a:lnTo>
                      <a:pt x="666" y="82"/>
                    </a:lnTo>
                    <a:lnTo>
                      <a:pt x="662" y="104"/>
                    </a:lnTo>
                    <a:lnTo>
                      <a:pt x="656" y="126"/>
                    </a:lnTo>
                    <a:lnTo>
                      <a:pt x="648" y="146"/>
                    </a:lnTo>
                    <a:lnTo>
                      <a:pt x="640" y="164"/>
                    </a:lnTo>
                    <a:lnTo>
                      <a:pt x="630" y="180"/>
                    </a:lnTo>
                    <a:lnTo>
                      <a:pt x="618" y="190"/>
                    </a:lnTo>
                    <a:lnTo>
                      <a:pt x="612" y="194"/>
                    </a:lnTo>
                    <a:lnTo>
                      <a:pt x="606" y="196"/>
                    </a:lnTo>
                    <a:lnTo>
                      <a:pt x="598" y="198"/>
                    </a:lnTo>
                    <a:lnTo>
                      <a:pt x="590" y="198"/>
                    </a:lnTo>
                    <a:lnTo>
                      <a:pt x="582" y="194"/>
                    </a:lnTo>
                    <a:lnTo>
                      <a:pt x="574" y="190"/>
                    </a:lnTo>
                    <a:lnTo>
                      <a:pt x="564" y="184"/>
                    </a:lnTo>
                    <a:lnTo>
                      <a:pt x="556" y="176"/>
                    </a:lnTo>
                    <a:lnTo>
                      <a:pt x="556" y="176"/>
                    </a:lnTo>
                    <a:lnTo>
                      <a:pt x="558" y="186"/>
                    </a:lnTo>
                    <a:lnTo>
                      <a:pt x="564" y="212"/>
                    </a:lnTo>
                    <a:lnTo>
                      <a:pt x="566" y="246"/>
                    </a:lnTo>
                    <a:lnTo>
                      <a:pt x="566" y="264"/>
                    </a:lnTo>
                    <a:lnTo>
                      <a:pt x="564" y="280"/>
                    </a:lnTo>
                    <a:lnTo>
                      <a:pt x="560" y="294"/>
                    </a:lnTo>
                    <a:lnTo>
                      <a:pt x="556" y="300"/>
                    </a:lnTo>
                    <a:lnTo>
                      <a:pt x="552" y="306"/>
                    </a:lnTo>
                    <a:lnTo>
                      <a:pt x="546" y="310"/>
                    </a:lnTo>
                    <a:lnTo>
                      <a:pt x="540" y="312"/>
                    </a:lnTo>
                    <a:lnTo>
                      <a:pt x="534" y="314"/>
                    </a:lnTo>
                    <a:lnTo>
                      <a:pt x="526" y="314"/>
                    </a:lnTo>
                    <a:lnTo>
                      <a:pt x="516" y="312"/>
                    </a:lnTo>
                    <a:lnTo>
                      <a:pt x="506" y="310"/>
                    </a:lnTo>
                    <a:lnTo>
                      <a:pt x="482" y="298"/>
                    </a:lnTo>
                    <a:lnTo>
                      <a:pt x="452" y="278"/>
                    </a:lnTo>
                    <a:lnTo>
                      <a:pt x="414" y="250"/>
                    </a:lnTo>
                    <a:lnTo>
                      <a:pt x="414" y="250"/>
                    </a:lnTo>
                    <a:lnTo>
                      <a:pt x="418" y="282"/>
                    </a:lnTo>
                    <a:lnTo>
                      <a:pt x="428" y="360"/>
                    </a:lnTo>
                    <a:lnTo>
                      <a:pt x="436" y="404"/>
                    </a:lnTo>
                    <a:lnTo>
                      <a:pt x="446" y="448"/>
                    </a:lnTo>
                    <a:lnTo>
                      <a:pt x="458" y="486"/>
                    </a:lnTo>
                    <a:lnTo>
                      <a:pt x="466" y="502"/>
                    </a:lnTo>
                    <a:lnTo>
                      <a:pt x="474" y="516"/>
                    </a:lnTo>
                    <a:lnTo>
                      <a:pt x="474" y="516"/>
                    </a:lnTo>
                    <a:lnTo>
                      <a:pt x="474" y="522"/>
                    </a:lnTo>
                    <a:lnTo>
                      <a:pt x="472" y="532"/>
                    </a:lnTo>
                    <a:lnTo>
                      <a:pt x="470" y="538"/>
                    </a:lnTo>
                    <a:lnTo>
                      <a:pt x="468" y="540"/>
                    </a:lnTo>
                    <a:lnTo>
                      <a:pt x="462" y="538"/>
                    </a:lnTo>
                    <a:lnTo>
                      <a:pt x="454" y="532"/>
                    </a:lnTo>
                    <a:lnTo>
                      <a:pt x="454" y="532"/>
                    </a:lnTo>
                    <a:lnTo>
                      <a:pt x="428" y="506"/>
                    </a:lnTo>
                    <a:lnTo>
                      <a:pt x="392" y="468"/>
                    </a:lnTo>
                    <a:lnTo>
                      <a:pt x="360" y="430"/>
                    </a:lnTo>
                    <a:lnTo>
                      <a:pt x="350" y="414"/>
                    </a:lnTo>
                    <a:lnTo>
                      <a:pt x="344" y="402"/>
                    </a:lnTo>
                    <a:lnTo>
                      <a:pt x="344" y="402"/>
                    </a:lnTo>
                    <a:lnTo>
                      <a:pt x="340" y="404"/>
                    </a:lnTo>
                    <a:lnTo>
                      <a:pt x="326" y="410"/>
                    </a:lnTo>
                    <a:lnTo>
                      <a:pt x="304" y="414"/>
                    </a:lnTo>
                    <a:lnTo>
                      <a:pt x="290" y="416"/>
                    </a:lnTo>
                    <a:lnTo>
                      <a:pt x="274" y="416"/>
                    </a:lnTo>
                    <a:lnTo>
                      <a:pt x="258" y="414"/>
                    </a:lnTo>
                    <a:lnTo>
                      <a:pt x="238" y="410"/>
                    </a:lnTo>
                    <a:lnTo>
                      <a:pt x="218" y="404"/>
                    </a:lnTo>
                    <a:lnTo>
                      <a:pt x="196" y="394"/>
                    </a:lnTo>
                    <a:lnTo>
                      <a:pt x="172" y="380"/>
                    </a:lnTo>
                    <a:lnTo>
                      <a:pt x="146" y="362"/>
                    </a:lnTo>
                    <a:lnTo>
                      <a:pt x="118" y="340"/>
                    </a:lnTo>
                    <a:lnTo>
                      <a:pt x="90" y="312"/>
                    </a:lnTo>
                    <a:lnTo>
                      <a:pt x="90" y="312"/>
                    </a:lnTo>
                    <a:lnTo>
                      <a:pt x="106" y="346"/>
                    </a:lnTo>
                    <a:lnTo>
                      <a:pt x="120" y="380"/>
                    </a:lnTo>
                    <a:lnTo>
                      <a:pt x="132" y="420"/>
                    </a:lnTo>
                    <a:lnTo>
                      <a:pt x="138" y="440"/>
                    </a:lnTo>
                    <a:lnTo>
                      <a:pt x="140" y="460"/>
                    </a:lnTo>
                    <a:lnTo>
                      <a:pt x="142" y="478"/>
                    </a:lnTo>
                    <a:lnTo>
                      <a:pt x="142" y="494"/>
                    </a:lnTo>
                    <a:lnTo>
                      <a:pt x="138" y="506"/>
                    </a:lnTo>
                    <a:lnTo>
                      <a:pt x="136" y="512"/>
                    </a:lnTo>
                    <a:lnTo>
                      <a:pt x="132" y="518"/>
                    </a:lnTo>
                    <a:lnTo>
                      <a:pt x="128" y="522"/>
                    </a:lnTo>
                    <a:lnTo>
                      <a:pt x="122" y="524"/>
                    </a:lnTo>
                    <a:lnTo>
                      <a:pt x="116" y="526"/>
                    </a:lnTo>
                    <a:lnTo>
                      <a:pt x="108" y="526"/>
                    </a:lnTo>
                    <a:lnTo>
                      <a:pt x="108" y="526"/>
                    </a:lnTo>
                    <a:lnTo>
                      <a:pt x="114" y="534"/>
                    </a:lnTo>
                    <a:lnTo>
                      <a:pt x="126" y="552"/>
                    </a:lnTo>
                    <a:lnTo>
                      <a:pt x="142" y="576"/>
                    </a:lnTo>
                    <a:lnTo>
                      <a:pt x="150" y="592"/>
                    </a:lnTo>
                    <a:lnTo>
                      <a:pt x="154" y="606"/>
                    </a:lnTo>
                    <a:lnTo>
                      <a:pt x="158" y="622"/>
                    </a:lnTo>
                    <a:lnTo>
                      <a:pt x="156" y="638"/>
                    </a:lnTo>
                    <a:lnTo>
                      <a:pt x="152" y="652"/>
                    </a:lnTo>
                    <a:lnTo>
                      <a:pt x="148" y="660"/>
                    </a:lnTo>
                    <a:lnTo>
                      <a:pt x="144" y="666"/>
                    </a:lnTo>
                    <a:lnTo>
                      <a:pt x="138" y="674"/>
                    </a:lnTo>
                    <a:lnTo>
                      <a:pt x="130" y="680"/>
                    </a:lnTo>
                    <a:lnTo>
                      <a:pt x="120" y="684"/>
                    </a:lnTo>
                    <a:lnTo>
                      <a:pt x="110" y="690"/>
                    </a:lnTo>
                    <a:lnTo>
                      <a:pt x="84" y="698"/>
                    </a:lnTo>
                    <a:lnTo>
                      <a:pt x="50" y="704"/>
                    </a:lnTo>
                    <a:lnTo>
                      <a:pt x="50" y="704"/>
                    </a:lnTo>
                    <a:lnTo>
                      <a:pt x="70" y="712"/>
                    </a:lnTo>
                    <a:lnTo>
                      <a:pt x="116" y="734"/>
                    </a:lnTo>
                    <a:lnTo>
                      <a:pt x="146" y="748"/>
                    </a:lnTo>
                    <a:lnTo>
                      <a:pt x="174" y="766"/>
                    </a:lnTo>
                    <a:lnTo>
                      <a:pt x="202" y="784"/>
                    </a:lnTo>
                    <a:lnTo>
                      <a:pt x="224" y="804"/>
                    </a:lnTo>
                    <a:lnTo>
                      <a:pt x="234" y="814"/>
                    </a:lnTo>
                    <a:lnTo>
                      <a:pt x="242" y="824"/>
                    </a:lnTo>
                    <a:lnTo>
                      <a:pt x="246" y="836"/>
                    </a:lnTo>
                    <a:lnTo>
                      <a:pt x="250" y="846"/>
                    </a:lnTo>
                    <a:lnTo>
                      <a:pt x="250" y="856"/>
                    </a:lnTo>
                    <a:lnTo>
                      <a:pt x="248" y="868"/>
                    </a:lnTo>
                    <a:lnTo>
                      <a:pt x="242" y="878"/>
                    </a:lnTo>
                    <a:lnTo>
                      <a:pt x="232" y="888"/>
                    </a:lnTo>
                    <a:lnTo>
                      <a:pt x="220" y="900"/>
                    </a:lnTo>
                    <a:lnTo>
                      <a:pt x="202" y="910"/>
                    </a:lnTo>
                    <a:lnTo>
                      <a:pt x="182" y="920"/>
                    </a:lnTo>
                    <a:lnTo>
                      <a:pt x="156" y="930"/>
                    </a:lnTo>
                    <a:lnTo>
                      <a:pt x="124" y="938"/>
                    </a:lnTo>
                    <a:lnTo>
                      <a:pt x="88" y="948"/>
                    </a:lnTo>
                    <a:lnTo>
                      <a:pt x="48" y="956"/>
                    </a:lnTo>
                    <a:lnTo>
                      <a:pt x="0" y="964"/>
                    </a:lnTo>
                    <a:lnTo>
                      <a:pt x="0" y="964"/>
                    </a:lnTo>
                    <a:lnTo>
                      <a:pt x="30" y="966"/>
                    </a:lnTo>
                    <a:lnTo>
                      <a:pt x="62" y="972"/>
                    </a:lnTo>
                    <a:lnTo>
                      <a:pt x="102" y="980"/>
                    </a:lnTo>
                    <a:lnTo>
                      <a:pt x="148" y="992"/>
                    </a:lnTo>
                    <a:lnTo>
                      <a:pt x="198" y="1010"/>
                    </a:lnTo>
                    <a:lnTo>
                      <a:pt x="224" y="1020"/>
                    </a:lnTo>
                    <a:lnTo>
                      <a:pt x="250" y="1032"/>
                    </a:lnTo>
                    <a:lnTo>
                      <a:pt x="274" y="1046"/>
                    </a:lnTo>
                    <a:lnTo>
                      <a:pt x="298" y="1060"/>
                    </a:lnTo>
                    <a:lnTo>
                      <a:pt x="298" y="1060"/>
                    </a:lnTo>
                    <a:lnTo>
                      <a:pt x="330" y="1060"/>
                    </a:lnTo>
                    <a:lnTo>
                      <a:pt x="358" y="1064"/>
                    </a:lnTo>
                    <a:lnTo>
                      <a:pt x="374" y="1066"/>
                    </a:lnTo>
                    <a:lnTo>
                      <a:pt x="388" y="1070"/>
                    </a:lnTo>
                    <a:lnTo>
                      <a:pt x="402" y="1074"/>
                    </a:lnTo>
                    <a:lnTo>
                      <a:pt x="412" y="1082"/>
                    </a:lnTo>
                    <a:lnTo>
                      <a:pt x="420" y="1090"/>
                    </a:lnTo>
                    <a:lnTo>
                      <a:pt x="422" y="1094"/>
                    </a:lnTo>
                    <a:lnTo>
                      <a:pt x="422" y="1100"/>
                    </a:lnTo>
                    <a:lnTo>
                      <a:pt x="422" y="1106"/>
                    </a:lnTo>
                    <a:lnTo>
                      <a:pt x="422" y="1114"/>
                    </a:lnTo>
                    <a:lnTo>
                      <a:pt x="414" y="1128"/>
                    </a:lnTo>
                    <a:lnTo>
                      <a:pt x="402" y="1146"/>
                    </a:lnTo>
                    <a:lnTo>
                      <a:pt x="382" y="1168"/>
                    </a:lnTo>
                    <a:lnTo>
                      <a:pt x="382" y="1168"/>
                    </a:lnTo>
                    <a:lnTo>
                      <a:pt x="410" y="1160"/>
                    </a:lnTo>
                    <a:lnTo>
                      <a:pt x="442" y="1152"/>
                    </a:lnTo>
                    <a:lnTo>
                      <a:pt x="482" y="1140"/>
                    </a:lnTo>
                    <a:lnTo>
                      <a:pt x="526" y="1126"/>
                    </a:lnTo>
                    <a:lnTo>
                      <a:pt x="572" y="1108"/>
                    </a:lnTo>
                    <a:lnTo>
                      <a:pt x="616" y="1088"/>
                    </a:lnTo>
                    <a:lnTo>
                      <a:pt x="636" y="1076"/>
                    </a:lnTo>
                    <a:lnTo>
                      <a:pt x="654" y="1064"/>
                    </a:lnTo>
                    <a:lnTo>
                      <a:pt x="654" y="1064"/>
                    </a:lnTo>
                    <a:lnTo>
                      <a:pt x="654" y="1128"/>
                    </a:lnTo>
                    <a:lnTo>
                      <a:pt x="652" y="1174"/>
                    </a:lnTo>
                    <a:lnTo>
                      <a:pt x="646" y="1224"/>
                    </a:lnTo>
                    <a:lnTo>
                      <a:pt x="638" y="1274"/>
                    </a:lnTo>
                    <a:lnTo>
                      <a:pt x="632" y="1298"/>
                    </a:lnTo>
                    <a:lnTo>
                      <a:pt x="626" y="1322"/>
                    </a:lnTo>
                    <a:lnTo>
                      <a:pt x="616" y="1342"/>
                    </a:lnTo>
                    <a:lnTo>
                      <a:pt x="606" y="1360"/>
                    </a:lnTo>
                    <a:lnTo>
                      <a:pt x="594" y="1374"/>
                    </a:lnTo>
                    <a:lnTo>
                      <a:pt x="582" y="1386"/>
                    </a:lnTo>
                    <a:lnTo>
                      <a:pt x="582" y="1386"/>
                    </a:lnTo>
                    <a:lnTo>
                      <a:pt x="580" y="1388"/>
                    </a:lnTo>
                    <a:lnTo>
                      <a:pt x="576" y="1392"/>
                    </a:lnTo>
                    <a:lnTo>
                      <a:pt x="576" y="1396"/>
                    </a:lnTo>
                    <a:lnTo>
                      <a:pt x="582" y="1400"/>
                    </a:lnTo>
                    <a:lnTo>
                      <a:pt x="582" y="1400"/>
                    </a:lnTo>
                    <a:lnTo>
                      <a:pt x="586" y="1404"/>
                    </a:lnTo>
                    <a:lnTo>
                      <a:pt x="600" y="1410"/>
                    </a:lnTo>
                    <a:lnTo>
                      <a:pt x="608" y="1412"/>
                    </a:lnTo>
                    <a:lnTo>
                      <a:pt x="616" y="1410"/>
                    </a:lnTo>
                    <a:lnTo>
                      <a:pt x="626" y="1408"/>
                    </a:lnTo>
                    <a:lnTo>
                      <a:pt x="636" y="1402"/>
                    </a:lnTo>
                    <a:lnTo>
                      <a:pt x="636" y="1402"/>
                    </a:lnTo>
                    <a:lnTo>
                      <a:pt x="642" y="1400"/>
                    </a:lnTo>
                    <a:lnTo>
                      <a:pt x="646" y="1400"/>
                    </a:lnTo>
                    <a:lnTo>
                      <a:pt x="652" y="1396"/>
                    </a:lnTo>
                    <a:lnTo>
                      <a:pt x="658" y="1390"/>
                    </a:lnTo>
                    <a:lnTo>
                      <a:pt x="658" y="1390"/>
                    </a:lnTo>
                    <a:lnTo>
                      <a:pt x="666" y="1372"/>
                    </a:lnTo>
                    <a:lnTo>
                      <a:pt x="672" y="1350"/>
                    </a:lnTo>
                    <a:lnTo>
                      <a:pt x="678" y="1320"/>
                    </a:lnTo>
                    <a:lnTo>
                      <a:pt x="684" y="1284"/>
                    </a:lnTo>
                    <a:lnTo>
                      <a:pt x="690" y="1240"/>
                    </a:lnTo>
                    <a:lnTo>
                      <a:pt x="694" y="1190"/>
                    </a:lnTo>
                    <a:lnTo>
                      <a:pt x="702" y="1064"/>
                    </a:lnTo>
                    <a:lnTo>
                      <a:pt x="702" y="1064"/>
                    </a:lnTo>
                    <a:lnTo>
                      <a:pt x="722" y="1076"/>
                    </a:lnTo>
                    <a:lnTo>
                      <a:pt x="742" y="1088"/>
                    </a:lnTo>
                    <a:lnTo>
                      <a:pt x="786" y="1108"/>
                    </a:lnTo>
                    <a:lnTo>
                      <a:pt x="830" y="1126"/>
                    </a:lnTo>
                    <a:lnTo>
                      <a:pt x="874" y="1140"/>
                    </a:lnTo>
                    <a:lnTo>
                      <a:pt x="914" y="1152"/>
                    </a:lnTo>
                    <a:lnTo>
                      <a:pt x="946" y="1160"/>
                    </a:lnTo>
                    <a:lnTo>
                      <a:pt x="974" y="1168"/>
                    </a:lnTo>
                    <a:lnTo>
                      <a:pt x="974" y="1168"/>
                    </a:lnTo>
                    <a:lnTo>
                      <a:pt x="954" y="1146"/>
                    </a:lnTo>
                    <a:lnTo>
                      <a:pt x="942" y="1128"/>
                    </a:lnTo>
                    <a:lnTo>
                      <a:pt x="934" y="1114"/>
                    </a:lnTo>
                    <a:lnTo>
                      <a:pt x="934" y="1106"/>
                    </a:lnTo>
                    <a:lnTo>
                      <a:pt x="934" y="1100"/>
                    </a:lnTo>
                    <a:lnTo>
                      <a:pt x="934" y="1094"/>
                    </a:lnTo>
                    <a:lnTo>
                      <a:pt x="936" y="1090"/>
                    </a:lnTo>
                    <a:lnTo>
                      <a:pt x="944" y="1082"/>
                    </a:lnTo>
                    <a:lnTo>
                      <a:pt x="954" y="1074"/>
                    </a:lnTo>
                    <a:lnTo>
                      <a:pt x="968" y="1070"/>
                    </a:lnTo>
                    <a:lnTo>
                      <a:pt x="982" y="1066"/>
                    </a:lnTo>
                    <a:lnTo>
                      <a:pt x="998" y="1064"/>
                    </a:lnTo>
                    <a:lnTo>
                      <a:pt x="1026" y="1060"/>
                    </a:lnTo>
                    <a:lnTo>
                      <a:pt x="1058" y="1060"/>
                    </a:lnTo>
                    <a:lnTo>
                      <a:pt x="1058" y="1060"/>
                    </a:lnTo>
                    <a:lnTo>
                      <a:pt x="1082" y="1046"/>
                    </a:lnTo>
                    <a:lnTo>
                      <a:pt x="1106" y="1032"/>
                    </a:lnTo>
                    <a:lnTo>
                      <a:pt x="1132" y="1020"/>
                    </a:lnTo>
                    <a:lnTo>
                      <a:pt x="1158" y="1010"/>
                    </a:lnTo>
                    <a:lnTo>
                      <a:pt x="1208" y="992"/>
                    </a:lnTo>
                    <a:lnTo>
                      <a:pt x="1254" y="980"/>
                    </a:lnTo>
                    <a:lnTo>
                      <a:pt x="1294" y="972"/>
                    </a:lnTo>
                    <a:lnTo>
                      <a:pt x="1326" y="966"/>
                    </a:lnTo>
                    <a:lnTo>
                      <a:pt x="1356" y="964"/>
                    </a:lnTo>
                    <a:lnTo>
                      <a:pt x="1356" y="964"/>
                    </a:lnTo>
                    <a:lnTo>
                      <a:pt x="1308" y="956"/>
                    </a:lnTo>
                    <a:lnTo>
                      <a:pt x="1268" y="948"/>
                    </a:lnTo>
                    <a:lnTo>
                      <a:pt x="1232" y="938"/>
                    </a:lnTo>
                    <a:lnTo>
                      <a:pt x="1200" y="930"/>
                    </a:lnTo>
                    <a:lnTo>
                      <a:pt x="1174" y="920"/>
                    </a:lnTo>
                    <a:lnTo>
                      <a:pt x="1154" y="910"/>
                    </a:lnTo>
                    <a:lnTo>
                      <a:pt x="1136" y="900"/>
                    </a:lnTo>
                    <a:lnTo>
                      <a:pt x="1124" y="888"/>
                    </a:lnTo>
                    <a:lnTo>
                      <a:pt x="1114" y="878"/>
                    </a:lnTo>
                    <a:lnTo>
                      <a:pt x="1108" y="868"/>
                    </a:lnTo>
                    <a:lnTo>
                      <a:pt x="1106" y="856"/>
                    </a:lnTo>
                    <a:lnTo>
                      <a:pt x="1106" y="846"/>
                    </a:lnTo>
                    <a:lnTo>
                      <a:pt x="1108" y="836"/>
                    </a:lnTo>
                    <a:lnTo>
                      <a:pt x="1114" y="824"/>
                    </a:lnTo>
                    <a:lnTo>
                      <a:pt x="1122" y="814"/>
                    </a:lnTo>
                    <a:lnTo>
                      <a:pt x="1132" y="804"/>
                    </a:lnTo>
                    <a:lnTo>
                      <a:pt x="1154" y="784"/>
                    </a:lnTo>
                    <a:lnTo>
                      <a:pt x="1182" y="766"/>
                    </a:lnTo>
                    <a:lnTo>
                      <a:pt x="1210" y="748"/>
                    </a:lnTo>
                    <a:lnTo>
                      <a:pt x="1240" y="734"/>
                    </a:lnTo>
                    <a:lnTo>
                      <a:pt x="1286" y="712"/>
                    </a:lnTo>
                    <a:lnTo>
                      <a:pt x="1306" y="704"/>
                    </a:lnTo>
                    <a:lnTo>
                      <a:pt x="1306" y="704"/>
                    </a:lnTo>
                    <a:close/>
                  </a:path>
                </a:pathLst>
              </a:custGeom>
              <a:solidFill>
                <a:schemeClr val="accent1">
                  <a:alpha val="8000"/>
                </a:schemeClr>
              </a:solidFill>
              <a:ln w="9525">
                <a:noFill/>
                <a:round/>
                <a:headEnd/>
                <a:tailEnd/>
              </a:ln>
              <a:effectLst>
                <a:glow rad="50800">
                  <a:schemeClr val="accent1">
                    <a:alpha val="15000"/>
                  </a:schemeClr>
                </a:glow>
                <a:softEdge rad="12700"/>
              </a:effectLst>
            </p:spPr>
            <p:txBody>
              <a:bodyPr/>
              <a:lstStyle/>
              <a:p>
                <a:pPr>
                  <a:defRPr/>
                </a:pPr>
                <a:endParaRPr lang="en-US">
                  <a:solidFill>
                    <a:prstClr val="white"/>
                  </a:solidFill>
                  <a:latin typeface="Century Schoolbook" pitchFamily="18" charset="0"/>
                </a:endParaRPr>
              </a:p>
            </p:txBody>
          </p:sp>
          <p:sp>
            <p:nvSpPr>
              <p:cNvPr id="83" name="Freeform 20"/>
              <p:cNvSpPr>
                <a:spLocks noChangeAspect="1"/>
              </p:cNvSpPr>
              <p:nvPr/>
            </p:nvSpPr>
            <p:spPr bwMode="auto">
              <a:xfrm rot="12859877">
                <a:off x="6911677" y="5192992"/>
                <a:ext cx="658602" cy="1261468"/>
              </a:xfrm>
              <a:custGeom>
                <a:avLst/>
                <a:gdLst/>
                <a:ahLst/>
                <a:cxnLst>
                  <a:cxn ang="0">
                    <a:pos x="846" y="504"/>
                  </a:cxn>
                  <a:cxn ang="0">
                    <a:pos x="764" y="522"/>
                  </a:cxn>
                  <a:cxn ang="0">
                    <a:pos x="702" y="500"/>
                  </a:cxn>
                  <a:cxn ang="0">
                    <a:pos x="660" y="452"/>
                  </a:cxn>
                  <a:cxn ang="0">
                    <a:pos x="620" y="326"/>
                  </a:cxn>
                  <a:cxn ang="0">
                    <a:pos x="612" y="232"/>
                  </a:cxn>
                  <a:cxn ang="0">
                    <a:pos x="556" y="198"/>
                  </a:cxn>
                  <a:cxn ang="0">
                    <a:pos x="474" y="96"/>
                  </a:cxn>
                  <a:cxn ang="0">
                    <a:pos x="422" y="0"/>
                  </a:cxn>
                  <a:cxn ang="0">
                    <a:pos x="368" y="114"/>
                  </a:cxn>
                  <a:cxn ang="0">
                    <a:pos x="300" y="214"/>
                  </a:cxn>
                  <a:cxn ang="0">
                    <a:pos x="256" y="244"/>
                  </a:cxn>
                  <a:cxn ang="0">
                    <a:pos x="256" y="370"/>
                  </a:cxn>
                  <a:cxn ang="0">
                    <a:pos x="226" y="484"/>
                  </a:cxn>
                  <a:cxn ang="0">
                    <a:pos x="184" y="530"/>
                  </a:cxn>
                  <a:cxn ang="0">
                    <a:pos x="120" y="550"/>
                  </a:cxn>
                  <a:cxn ang="0">
                    <a:pos x="28" y="530"/>
                  </a:cxn>
                  <a:cxn ang="0">
                    <a:pos x="60" y="602"/>
                  </a:cxn>
                  <a:cxn ang="0">
                    <a:pos x="166" y="772"/>
                  </a:cxn>
                  <a:cxn ang="0">
                    <a:pos x="204" y="874"/>
                  </a:cxn>
                  <a:cxn ang="0">
                    <a:pos x="194" y="930"/>
                  </a:cxn>
                  <a:cxn ang="0">
                    <a:pos x="136" y="948"/>
                  </a:cxn>
                  <a:cxn ang="0">
                    <a:pos x="50" y="928"/>
                  </a:cxn>
                  <a:cxn ang="0">
                    <a:pos x="48" y="964"/>
                  </a:cxn>
                  <a:cxn ang="0">
                    <a:pos x="74" y="1006"/>
                  </a:cxn>
                  <a:cxn ang="0">
                    <a:pos x="144" y="1062"/>
                  </a:cxn>
                  <a:cxn ang="0">
                    <a:pos x="290" y="1168"/>
                  </a:cxn>
                  <a:cxn ang="0">
                    <a:pos x="418" y="1298"/>
                  </a:cxn>
                  <a:cxn ang="0">
                    <a:pos x="474" y="1394"/>
                  </a:cxn>
                  <a:cxn ang="0">
                    <a:pos x="468" y="1514"/>
                  </a:cxn>
                  <a:cxn ang="0">
                    <a:pos x="438" y="1640"/>
                  </a:cxn>
                  <a:cxn ang="0">
                    <a:pos x="398" y="1694"/>
                  </a:cxn>
                  <a:cxn ang="0">
                    <a:pos x="394" y="1704"/>
                  </a:cxn>
                  <a:cxn ang="0">
                    <a:pos x="416" y="1718"/>
                  </a:cxn>
                  <a:cxn ang="0">
                    <a:pos x="456" y="1712"/>
                  </a:cxn>
                  <a:cxn ang="0">
                    <a:pos x="472" y="1706"/>
                  </a:cxn>
                  <a:cxn ang="0">
                    <a:pos x="492" y="1662"/>
                  </a:cxn>
                  <a:cxn ang="0">
                    <a:pos x="512" y="1528"/>
                  </a:cxn>
                  <a:cxn ang="0">
                    <a:pos x="536" y="1370"/>
                  </a:cxn>
                  <a:cxn ang="0">
                    <a:pos x="594" y="1262"/>
                  </a:cxn>
                  <a:cxn ang="0">
                    <a:pos x="724" y="1116"/>
                  </a:cxn>
                  <a:cxn ang="0">
                    <a:pos x="838" y="1014"/>
                  </a:cxn>
                  <a:cxn ang="0">
                    <a:pos x="884" y="942"/>
                  </a:cxn>
                  <a:cxn ang="0">
                    <a:pos x="890" y="884"/>
                  </a:cxn>
                  <a:cxn ang="0">
                    <a:pos x="874" y="836"/>
                  </a:cxn>
                  <a:cxn ang="0">
                    <a:pos x="792" y="866"/>
                  </a:cxn>
                  <a:cxn ang="0">
                    <a:pos x="732" y="860"/>
                  </a:cxn>
                  <a:cxn ang="0">
                    <a:pos x="720" y="814"/>
                  </a:cxn>
                  <a:cxn ang="0">
                    <a:pos x="752" y="720"/>
                  </a:cxn>
                  <a:cxn ang="0">
                    <a:pos x="844" y="556"/>
                  </a:cxn>
                </a:cxnLst>
                <a:rect l="0" t="0" r="r" b="b"/>
                <a:pathLst>
                  <a:path w="898" h="1720">
                    <a:moveTo>
                      <a:pt x="898" y="476"/>
                    </a:moveTo>
                    <a:lnTo>
                      <a:pt x="898" y="476"/>
                    </a:lnTo>
                    <a:lnTo>
                      <a:pt x="872" y="492"/>
                    </a:lnTo>
                    <a:lnTo>
                      <a:pt x="846" y="504"/>
                    </a:lnTo>
                    <a:lnTo>
                      <a:pt x="824" y="512"/>
                    </a:lnTo>
                    <a:lnTo>
                      <a:pt x="802" y="518"/>
                    </a:lnTo>
                    <a:lnTo>
                      <a:pt x="782" y="520"/>
                    </a:lnTo>
                    <a:lnTo>
                      <a:pt x="764" y="522"/>
                    </a:lnTo>
                    <a:lnTo>
                      <a:pt x="746" y="520"/>
                    </a:lnTo>
                    <a:lnTo>
                      <a:pt x="730" y="514"/>
                    </a:lnTo>
                    <a:lnTo>
                      <a:pt x="716" y="508"/>
                    </a:lnTo>
                    <a:lnTo>
                      <a:pt x="702" y="500"/>
                    </a:lnTo>
                    <a:lnTo>
                      <a:pt x="690" y="490"/>
                    </a:lnTo>
                    <a:lnTo>
                      <a:pt x="680" y="480"/>
                    </a:lnTo>
                    <a:lnTo>
                      <a:pt x="670" y="466"/>
                    </a:lnTo>
                    <a:lnTo>
                      <a:pt x="660" y="452"/>
                    </a:lnTo>
                    <a:lnTo>
                      <a:pt x="646" y="422"/>
                    </a:lnTo>
                    <a:lnTo>
                      <a:pt x="634" y="390"/>
                    </a:lnTo>
                    <a:lnTo>
                      <a:pt x="626" y="358"/>
                    </a:lnTo>
                    <a:lnTo>
                      <a:pt x="620" y="326"/>
                    </a:lnTo>
                    <a:lnTo>
                      <a:pt x="616" y="296"/>
                    </a:lnTo>
                    <a:lnTo>
                      <a:pt x="612" y="250"/>
                    </a:lnTo>
                    <a:lnTo>
                      <a:pt x="612" y="232"/>
                    </a:lnTo>
                    <a:lnTo>
                      <a:pt x="612" y="232"/>
                    </a:lnTo>
                    <a:lnTo>
                      <a:pt x="598" y="228"/>
                    </a:lnTo>
                    <a:lnTo>
                      <a:pt x="584" y="222"/>
                    </a:lnTo>
                    <a:lnTo>
                      <a:pt x="570" y="210"/>
                    </a:lnTo>
                    <a:lnTo>
                      <a:pt x="556" y="198"/>
                    </a:lnTo>
                    <a:lnTo>
                      <a:pt x="540" y="184"/>
                    </a:lnTo>
                    <a:lnTo>
                      <a:pt x="526" y="168"/>
                    </a:lnTo>
                    <a:lnTo>
                      <a:pt x="498" y="132"/>
                    </a:lnTo>
                    <a:lnTo>
                      <a:pt x="474" y="96"/>
                    </a:lnTo>
                    <a:lnTo>
                      <a:pt x="452" y="62"/>
                    </a:lnTo>
                    <a:lnTo>
                      <a:pt x="424" y="14"/>
                    </a:lnTo>
                    <a:lnTo>
                      <a:pt x="424" y="14"/>
                    </a:lnTo>
                    <a:lnTo>
                      <a:pt x="422" y="0"/>
                    </a:lnTo>
                    <a:lnTo>
                      <a:pt x="422" y="0"/>
                    </a:lnTo>
                    <a:lnTo>
                      <a:pt x="406" y="34"/>
                    </a:lnTo>
                    <a:lnTo>
                      <a:pt x="390" y="70"/>
                    </a:lnTo>
                    <a:lnTo>
                      <a:pt x="368" y="114"/>
                    </a:lnTo>
                    <a:lnTo>
                      <a:pt x="342" y="156"/>
                    </a:lnTo>
                    <a:lnTo>
                      <a:pt x="328" y="178"/>
                    </a:lnTo>
                    <a:lnTo>
                      <a:pt x="314" y="196"/>
                    </a:lnTo>
                    <a:lnTo>
                      <a:pt x="300" y="214"/>
                    </a:lnTo>
                    <a:lnTo>
                      <a:pt x="286" y="228"/>
                    </a:lnTo>
                    <a:lnTo>
                      <a:pt x="270" y="238"/>
                    </a:lnTo>
                    <a:lnTo>
                      <a:pt x="256" y="244"/>
                    </a:lnTo>
                    <a:lnTo>
                      <a:pt x="256" y="244"/>
                    </a:lnTo>
                    <a:lnTo>
                      <a:pt x="258" y="262"/>
                    </a:lnTo>
                    <a:lnTo>
                      <a:pt x="260" y="308"/>
                    </a:lnTo>
                    <a:lnTo>
                      <a:pt x="260" y="338"/>
                    </a:lnTo>
                    <a:lnTo>
                      <a:pt x="256" y="370"/>
                    </a:lnTo>
                    <a:lnTo>
                      <a:pt x="252" y="404"/>
                    </a:lnTo>
                    <a:lnTo>
                      <a:pt x="244" y="438"/>
                    </a:lnTo>
                    <a:lnTo>
                      <a:pt x="234" y="468"/>
                    </a:lnTo>
                    <a:lnTo>
                      <a:pt x="226" y="484"/>
                    </a:lnTo>
                    <a:lnTo>
                      <a:pt x="218" y="496"/>
                    </a:lnTo>
                    <a:lnTo>
                      <a:pt x="208" y="510"/>
                    </a:lnTo>
                    <a:lnTo>
                      <a:pt x="198" y="520"/>
                    </a:lnTo>
                    <a:lnTo>
                      <a:pt x="184" y="530"/>
                    </a:lnTo>
                    <a:lnTo>
                      <a:pt x="172" y="538"/>
                    </a:lnTo>
                    <a:lnTo>
                      <a:pt x="156" y="544"/>
                    </a:lnTo>
                    <a:lnTo>
                      <a:pt x="140" y="548"/>
                    </a:lnTo>
                    <a:lnTo>
                      <a:pt x="120" y="550"/>
                    </a:lnTo>
                    <a:lnTo>
                      <a:pt x="100" y="550"/>
                    </a:lnTo>
                    <a:lnTo>
                      <a:pt x="78" y="546"/>
                    </a:lnTo>
                    <a:lnTo>
                      <a:pt x="54" y="540"/>
                    </a:lnTo>
                    <a:lnTo>
                      <a:pt x="28" y="530"/>
                    </a:lnTo>
                    <a:lnTo>
                      <a:pt x="0" y="518"/>
                    </a:lnTo>
                    <a:lnTo>
                      <a:pt x="0" y="518"/>
                    </a:lnTo>
                    <a:lnTo>
                      <a:pt x="18" y="542"/>
                    </a:lnTo>
                    <a:lnTo>
                      <a:pt x="60" y="602"/>
                    </a:lnTo>
                    <a:lnTo>
                      <a:pt x="88" y="640"/>
                    </a:lnTo>
                    <a:lnTo>
                      <a:pt x="116" y="682"/>
                    </a:lnTo>
                    <a:lnTo>
                      <a:pt x="142" y="728"/>
                    </a:lnTo>
                    <a:lnTo>
                      <a:pt x="166" y="772"/>
                    </a:lnTo>
                    <a:lnTo>
                      <a:pt x="186" y="816"/>
                    </a:lnTo>
                    <a:lnTo>
                      <a:pt x="194" y="836"/>
                    </a:lnTo>
                    <a:lnTo>
                      <a:pt x="200" y="856"/>
                    </a:lnTo>
                    <a:lnTo>
                      <a:pt x="204" y="874"/>
                    </a:lnTo>
                    <a:lnTo>
                      <a:pt x="206" y="892"/>
                    </a:lnTo>
                    <a:lnTo>
                      <a:pt x="204" y="906"/>
                    </a:lnTo>
                    <a:lnTo>
                      <a:pt x="202" y="920"/>
                    </a:lnTo>
                    <a:lnTo>
                      <a:pt x="194" y="930"/>
                    </a:lnTo>
                    <a:lnTo>
                      <a:pt x="186" y="940"/>
                    </a:lnTo>
                    <a:lnTo>
                      <a:pt x="172" y="946"/>
                    </a:lnTo>
                    <a:lnTo>
                      <a:pt x="156" y="948"/>
                    </a:lnTo>
                    <a:lnTo>
                      <a:pt x="136" y="948"/>
                    </a:lnTo>
                    <a:lnTo>
                      <a:pt x="112" y="946"/>
                    </a:lnTo>
                    <a:lnTo>
                      <a:pt x="82" y="940"/>
                    </a:lnTo>
                    <a:lnTo>
                      <a:pt x="50" y="928"/>
                    </a:lnTo>
                    <a:lnTo>
                      <a:pt x="50" y="928"/>
                    </a:lnTo>
                    <a:lnTo>
                      <a:pt x="48" y="932"/>
                    </a:lnTo>
                    <a:lnTo>
                      <a:pt x="46" y="938"/>
                    </a:lnTo>
                    <a:lnTo>
                      <a:pt x="44" y="948"/>
                    </a:lnTo>
                    <a:lnTo>
                      <a:pt x="48" y="964"/>
                    </a:lnTo>
                    <a:lnTo>
                      <a:pt x="52" y="972"/>
                    </a:lnTo>
                    <a:lnTo>
                      <a:pt x="56" y="982"/>
                    </a:lnTo>
                    <a:lnTo>
                      <a:pt x="64" y="994"/>
                    </a:lnTo>
                    <a:lnTo>
                      <a:pt x="74" y="1006"/>
                    </a:lnTo>
                    <a:lnTo>
                      <a:pt x="86" y="1018"/>
                    </a:lnTo>
                    <a:lnTo>
                      <a:pt x="102" y="1032"/>
                    </a:lnTo>
                    <a:lnTo>
                      <a:pt x="122" y="1046"/>
                    </a:lnTo>
                    <a:lnTo>
                      <a:pt x="144" y="1062"/>
                    </a:lnTo>
                    <a:lnTo>
                      <a:pt x="144" y="1062"/>
                    </a:lnTo>
                    <a:lnTo>
                      <a:pt x="192" y="1094"/>
                    </a:lnTo>
                    <a:lnTo>
                      <a:pt x="240" y="1130"/>
                    </a:lnTo>
                    <a:lnTo>
                      <a:pt x="290" y="1168"/>
                    </a:lnTo>
                    <a:lnTo>
                      <a:pt x="336" y="1208"/>
                    </a:lnTo>
                    <a:lnTo>
                      <a:pt x="380" y="1252"/>
                    </a:lnTo>
                    <a:lnTo>
                      <a:pt x="400" y="1274"/>
                    </a:lnTo>
                    <a:lnTo>
                      <a:pt x="418" y="1298"/>
                    </a:lnTo>
                    <a:lnTo>
                      <a:pt x="436" y="1320"/>
                    </a:lnTo>
                    <a:lnTo>
                      <a:pt x="450" y="1344"/>
                    </a:lnTo>
                    <a:lnTo>
                      <a:pt x="464" y="1370"/>
                    </a:lnTo>
                    <a:lnTo>
                      <a:pt x="474" y="1394"/>
                    </a:lnTo>
                    <a:lnTo>
                      <a:pt x="474" y="1394"/>
                    </a:lnTo>
                    <a:lnTo>
                      <a:pt x="474" y="1428"/>
                    </a:lnTo>
                    <a:lnTo>
                      <a:pt x="472" y="1470"/>
                    </a:lnTo>
                    <a:lnTo>
                      <a:pt x="468" y="1514"/>
                    </a:lnTo>
                    <a:lnTo>
                      <a:pt x="462" y="1558"/>
                    </a:lnTo>
                    <a:lnTo>
                      <a:pt x="452" y="1602"/>
                    </a:lnTo>
                    <a:lnTo>
                      <a:pt x="446" y="1622"/>
                    </a:lnTo>
                    <a:lnTo>
                      <a:pt x="438" y="1640"/>
                    </a:lnTo>
                    <a:lnTo>
                      <a:pt x="430" y="1658"/>
                    </a:lnTo>
                    <a:lnTo>
                      <a:pt x="422" y="1672"/>
                    </a:lnTo>
                    <a:lnTo>
                      <a:pt x="410" y="1686"/>
                    </a:lnTo>
                    <a:lnTo>
                      <a:pt x="398" y="1694"/>
                    </a:lnTo>
                    <a:lnTo>
                      <a:pt x="398" y="1694"/>
                    </a:lnTo>
                    <a:lnTo>
                      <a:pt x="396" y="1696"/>
                    </a:lnTo>
                    <a:lnTo>
                      <a:pt x="394" y="1700"/>
                    </a:lnTo>
                    <a:lnTo>
                      <a:pt x="394" y="1704"/>
                    </a:lnTo>
                    <a:lnTo>
                      <a:pt x="398" y="1710"/>
                    </a:lnTo>
                    <a:lnTo>
                      <a:pt x="398" y="1710"/>
                    </a:lnTo>
                    <a:lnTo>
                      <a:pt x="404" y="1714"/>
                    </a:lnTo>
                    <a:lnTo>
                      <a:pt x="416" y="1718"/>
                    </a:lnTo>
                    <a:lnTo>
                      <a:pt x="424" y="1720"/>
                    </a:lnTo>
                    <a:lnTo>
                      <a:pt x="434" y="1720"/>
                    </a:lnTo>
                    <a:lnTo>
                      <a:pt x="444" y="1718"/>
                    </a:lnTo>
                    <a:lnTo>
                      <a:pt x="456" y="1712"/>
                    </a:lnTo>
                    <a:lnTo>
                      <a:pt x="456" y="1712"/>
                    </a:lnTo>
                    <a:lnTo>
                      <a:pt x="460" y="1708"/>
                    </a:lnTo>
                    <a:lnTo>
                      <a:pt x="466" y="1708"/>
                    </a:lnTo>
                    <a:lnTo>
                      <a:pt x="472" y="1706"/>
                    </a:lnTo>
                    <a:lnTo>
                      <a:pt x="478" y="1698"/>
                    </a:lnTo>
                    <a:lnTo>
                      <a:pt x="478" y="1698"/>
                    </a:lnTo>
                    <a:lnTo>
                      <a:pt x="484" y="1684"/>
                    </a:lnTo>
                    <a:lnTo>
                      <a:pt x="492" y="1662"/>
                    </a:lnTo>
                    <a:lnTo>
                      <a:pt x="498" y="1638"/>
                    </a:lnTo>
                    <a:lnTo>
                      <a:pt x="502" y="1606"/>
                    </a:lnTo>
                    <a:lnTo>
                      <a:pt x="508" y="1570"/>
                    </a:lnTo>
                    <a:lnTo>
                      <a:pt x="512" y="1528"/>
                    </a:lnTo>
                    <a:lnTo>
                      <a:pt x="520" y="1426"/>
                    </a:lnTo>
                    <a:lnTo>
                      <a:pt x="520" y="1426"/>
                    </a:lnTo>
                    <a:lnTo>
                      <a:pt x="526" y="1398"/>
                    </a:lnTo>
                    <a:lnTo>
                      <a:pt x="536" y="1370"/>
                    </a:lnTo>
                    <a:lnTo>
                      <a:pt x="546" y="1344"/>
                    </a:lnTo>
                    <a:lnTo>
                      <a:pt x="560" y="1316"/>
                    </a:lnTo>
                    <a:lnTo>
                      <a:pt x="576" y="1290"/>
                    </a:lnTo>
                    <a:lnTo>
                      <a:pt x="594" y="1262"/>
                    </a:lnTo>
                    <a:lnTo>
                      <a:pt x="612" y="1236"/>
                    </a:lnTo>
                    <a:lnTo>
                      <a:pt x="632" y="1212"/>
                    </a:lnTo>
                    <a:lnTo>
                      <a:pt x="676" y="1162"/>
                    </a:lnTo>
                    <a:lnTo>
                      <a:pt x="724" y="1116"/>
                    </a:lnTo>
                    <a:lnTo>
                      <a:pt x="770" y="1072"/>
                    </a:lnTo>
                    <a:lnTo>
                      <a:pt x="816" y="1032"/>
                    </a:lnTo>
                    <a:lnTo>
                      <a:pt x="816" y="1032"/>
                    </a:lnTo>
                    <a:lnTo>
                      <a:pt x="838" y="1014"/>
                    </a:lnTo>
                    <a:lnTo>
                      <a:pt x="854" y="996"/>
                    </a:lnTo>
                    <a:lnTo>
                      <a:pt x="866" y="978"/>
                    </a:lnTo>
                    <a:lnTo>
                      <a:pt x="876" y="960"/>
                    </a:lnTo>
                    <a:lnTo>
                      <a:pt x="884" y="942"/>
                    </a:lnTo>
                    <a:lnTo>
                      <a:pt x="888" y="926"/>
                    </a:lnTo>
                    <a:lnTo>
                      <a:pt x="890" y="910"/>
                    </a:lnTo>
                    <a:lnTo>
                      <a:pt x="890" y="896"/>
                    </a:lnTo>
                    <a:lnTo>
                      <a:pt x="890" y="884"/>
                    </a:lnTo>
                    <a:lnTo>
                      <a:pt x="888" y="872"/>
                    </a:lnTo>
                    <a:lnTo>
                      <a:pt x="882" y="852"/>
                    </a:lnTo>
                    <a:lnTo>
                      <a:pt x="876" y="840"/>
                    </a:lnTo>
                    <a:lnTo>
                      <a:pt x="874" y="836"/>
                    </a:lnTo>
                    <a:lnTo>
                      <a:pt x="874" y="836"/>
                    </a:lnTo>
                    <a:lnTo>
                      <a:pt x="842" y="850"/>
                    </a:lnTo>
                    <a:lnTo>
                      <a:pt x="816" y="860"/>
                    </a:lnTo>
                    <a:lnTo>
                      <a:pt x="792" y="866"/>
                    </a:lnTo>
                    <a:lnTo>
                      <a:pt x="772" y="870"/>
                    </a:lnTo>
                    <a:lnTo>
                      <a:pt x="756" y="870"/>
                    </a:lnTo>
                    <a:lnTo>
                      <a:pt x="742" y="866"/>
                    </a:lnTo>
                    <a:lnTo>
                      <a:pt x="732" y="860"/>
                    </a:lnTo>
                    <a:lnTo>
                      <a:pt x="726" y="852"/>
                    </a:lnTo>
                    <a:lnTo>
                      <a:pt x="722" y="842"/>
                    </a:lnTo>
                    <a:lnTo>
                      <a:pt x="720" y="828"/>
                    </a:lnTo>
                    <a:lnTo>
                      <a:pt x="720" y="814"/>
                    </a:lnTo>
                    <a:lnTo>
                      <a:pt x="724" y="798"/>
                    </a:lnTo>
                    <a:lnTo>
                      <a:pt x="728" y="780"/>
                    </a:lnTo>
                    <a:lnTo>
                      <a:pt x="734" y="760"/>
                    </a:lnTo>
                    <a:lnTo>
                      <a:pt x="752" y="720"/>
                    </a:lnTo>
                    <a:lnTo>
                      <a:pt x="772" y="678"/>
                    </a:lnTo>
                    <a:lnTo>
                      <a:pt x="796" y="636"/>
                    </a:lnTo>
                    <a:lnTo>
                      <a:pt x="820" y="594"/>
                    </a:lnTo>
                    <a:lnTo>
                      <a:pt x="844" y="556"/>
                    </a:lnTo>
                    <a:lnTo>
                      <a:pt x="882" y="498"/>
                    </a:lnTo>
                    <a:lnTo>
                      <a:pt x="898" y="476"/>
                    </a:lnTo>
                    <a:lnTo>
                      <a:pt x="898" y="476"/>
                    </a:lnTo>
                    <a:close/>
                  </a:path>
                </a:pathLst>
              </a:custGeom>
              <a:solidFill>
                <a:schemeClr val="accent1">
                  <a:alpha val="8000"/>
                </a:schemeClr>
              </a:solidFill>
              <a:ln w="9525">
                <a:noFill/>
                <a:round/>
                <a:headEnd/>
                <a:tailEnd/>
              </a:ln>
              <a:effectLst>
                <a:glow rad="50800">
                  <a:schemeClr val="accent1">
                    <a:alpha val="20000"/>
                  </a:schemeClr>
                </a:glow>
                <a:softEdge rad="12700"/>
              </a:effectLst>
            </p:spPr>
            <p:txBody>
              <a:bodyPr/>
              <a:lstStyle/>
              <a:p>
                <a:pPr>
                  <a:defRPr/>
                </a:pPr>
                <a:endParaRPr lang="en-US">
                  <a:solidFill>
                    <a:prstClr val="white"/>
                  </a:solidFill>
                  <a:latin typeface="Century Schoolbook" pitchFamily="18" charset="0"/>
                </a:endParaRPr>
              </a:p>
            </p:txBody>
          </p:sp>
          <p:sp>
            <p:nvSpPr>
              <p:cNvPr id="84" name="Freeform 12"/>
              <p:cNvSpPr>
                <a:spLocks noChangeAspect="1"/>
              </p:cNvSpPr>
              <p:nvPr/>
            </p:nvSpPr>
            <p:spPr bwMode="auto">
              <a:xfrm rot="1886122">
                <a:off x="7260150" y="2458059"/>
                <a:ext cx="819391" cy="853231"/>
              </a:xfrm>
              <a:custGeom>
                <a:avLst/>
                <a:gdLst/>
                <a:ahLst/>
                <a:cxnLst>
                  <a:cxn ang="0">
                    <a:pos x="1226" y="680"/>
                  </a:cxn>
                  <a:cxn ang="0">
                    <a:pos x="1198" y="622"/>
                  </a:cxn>
                  <a:cxn ang="0">
                    <a:pos x="1248" y="526"/>
                  </a:cxn>
                  <a:cxn ang="0">
                    <a:pos x="1220" y="512"/>
                  </a:cxn>
                  <a:cxn ang="0">
                    <a:pos x="1224" y="420"/>
                  </a:cxn>
                  <a:cxn ang="0">
                    <a:pos x="1210" y="362"/>
                  </a:cxn>
                  <a:cxn ang="0">
                    <a:pos x="1082" y="416"/>
                  </a:cxn>
                  <a:cxn ang="0">
                    <a:pos x="1012" y="402"/>
                  </a:cxn>
                  <a:cxn ang="0">
                    <a:pos x="902" y="532"/>
                  </a:cxn>
                  <a:cxn ang="0">
                    <a:pos x="882" y="516"/>
                  </a:cxn>
                  <a:cxn ang="0">
                    <a:pos x="928" y="360"/>
                  </a:cxn>
                  <a:cxn ang="0">
                    <a:pos x="850" y="310"/>
                  </a:cxn>
                  <a:cxn ang="0">
                    <a:pos x="804" y="306"/>
                  </a:cxn>
                  <a:cxn ang="0">
                    <a:pos x="792" y="212"/>
                  </a:cxn>
                  <a:cxn ang="0">
                    <a:pos x="774" y="194"/>
                  </a:cxn>
                  <a:cxn ang="0">
                    <a:pos x="726" y="180"/>
                  </a:cxn>
                  <a:cxn ang="0">
                    <a:pos x="684" y="42"/>
                  </a:cxn>
                  <a:cxn ang="0">
                    <a:pos x="678" y="0"/>
                  </a:cxn>
                  <a:cxn ang="0">
                    <a:pos x="640" y="164"/>
                  </a:cxn>
                  <a:cxn ang="0">
                    <a:pos x="590" y="198"/>
                  </a:cxn>
                  <a:cxn ang="0">
                    <a:pos x="558" y="186"/>
                  </a:cxn>
                  <a:cxn ang="0">
                    <a:pos x="556" y="300"/>
                  </a:cxn>
                  <a:cxn ang="0">
                    <a:pos x="516" y="312"/>
                  </a:cxn>
                  <a:cxn ang="0">
                    <a:pos x="418" y="282"/>
                  </a:cxn>
                  <a:cxn ang="0">
                    <a:pos x="474" y="516"/>
                  </a:cxn>
                  <a:cxn ang="0">
                    <a:pos x="462" y="538"/>
                  </a:cxn>
                  <a:cxn ang="0">
                    <a:pos x="350" y="414"/>
                  </a:cxn>
                  <a:cxn ang="0">
                    <a:pos x="290" y="416"/>
                  </a:cxn>
                  <a:cxn ang="0">
                    <a:pos x="172" y="380"/>
                  </a:cxn>
                  <a:cxn ang="0">
                    <a:pos x="120" y="380"/>
                  </a:cxn>
                  <a:cxn ang="0">
                    <a:pos x="138" y="506"/>
                  </a:cxn>
                  <a:cxn ang="0">
                    <a:pos x="108" y="526"/>
                  </a:cxn>
                  <a:cxn ang="0">
                    <a:pos x="154" y="606"/>
                  </a:cxn>
                  <a:cxn ang="0">
                    <a:pos x="138" y="674"/>
                  </a:cxn>
                  <a:cxn ang="0">
                    <a:pos x="50" y="704"/>
                  </a:cxn>
                  <a:cxn ang="0">
                    <a:pos x="224" y="804"/>
                  </a:cxn>
                  <a:cxn ang="0">
                    <a:pos x="248" y="868"/>
                  </a:cxn>
                  <a:cxn ang="0">
                    <a:pos x="156" y="930"/>
                  </a:cxn>
                  <a:cxn ang="0">
                    <a:pos x="30" y="966"/>
                  </a:cxn>
                  <a:cxn ang="0">
                    <a:pos x="250" y="1032"/>
                  </a:cxn>
                  <a:cxn ang="0">
                    <a:pos x="374" y="1066"/>
                  </a:cxn>
                  <a:cxn ang="0">
                    <a:pos x="422" y="1100"/>
                  </a:cxn>
                  <a:cxn ang="0">
                    <a:pos x="382" y="1168"/>
                  </a:cxn>
                  <a:cxn ang="0">
                    <a:pos x="616" y="1088"/>
                  </a:cxn>
                  <a:cxn ang="0">
                    <a:pos x="646" y="1224"/>
                  </a:cxn>
                  <a:cxn ang="0">
                    <a:pos x="594" y="1374"/>
                  </a:cxn>
                  <a:cxn ang="0">
                    <a:pos x="582" y="1400"/>
                  </a:cxn>
                  <a:cxn ang="0">
                    <a:pos x="626" y="1408"/>
                  </a:cxn>
                  <a:cxn ang="0">
                    <a:pos x="658" y="1390"/>
                  </a:cxn>
                  <a:cxn ang="0">
                    <a:pos x="690" y="1240"/>
                  </a:cxn>
                  <a:cxn ang="0">
                    <a:pos x="786" y="1108"/>
                  </a:cxn>
                  <a:cxn ang="0">
                    <a:pos x="974" y="1168"/>
                  </a:cxn>
                  <a:cxn ang="0">
                    <a:pos x="934" y="1094"/>
                  </a:cxn>
                  <a:cxn ang="0">
                    <a:pos x="998" y="1064"/>
                  </a:cxn>
                  <a:cxn ang="0">
                    <a:pos x="1132" y="1020"/>
                  </a:cxn>
                  <a:cxn ang="0">
                    <a:pos x="1356" y="964"/>
                  </a:cxn>
                  <a:cxn ang="0">
                    <a:pos x="1174" y="920"/>
                  </a:cxn>
                  <a:cxn ang="0">
                    <a:pos x="1106" y="856"/>
                  </a:cxn>
                  <a:cxn ang="0">
                    <a:pos x="1154" y="784"/>
                  </a:cxn>
                  <a:cxn ang="0">
                    <a:pos x="1306" y="704"/>
                  </a:cxn>
                </a:cxnLst>
                <a:rect l="0" t="0" r="r" b="b"/>
                <a:pathLst>
                  <a:path w="1356" h="1412">
                    <a:moveTo>
                      <a:pt x="1306" y="704"/>
                    </a:moveTo>
                    <a:lnTo>
                      <a:pt x="1306" y="704"/>
                    </a:lnTo>
                    <a:lnTo>
                      <a:pt x="1272" y="698"/>
                    </a:lnTo>
                    <a:lnTo>
                      <a:pt x="1246" y="690"/>
                    </a:lnTo>
                    <a:lnTo>
                      <a:pt x="1236" y="684"/>
                    </a:lnTo>
                    <a:lnTo>
                      <a:pt x="1226" y="680"/>
                    </a:lnTo>
                    <a:lnTo>
                      <a:pt x="1218" y="674"/>
                    </a:lnTo>
                    <a:lnTo>
                      <a:pt x="1212" y="666"/>
                    </a:lnTo>
                    <a:lnTo>
                      <a:pt x="1208" y="660"/>
                    </a:lnTo>
                    <a:lnTo>
                      <a:pt x="1204" y="652"/>
                    </a:lnTo>
                    <a:lnTo>
                      <a:pt x="1200" y="638"/>
                    </a:lnTo>
                    <a:lnTo>
                      <a:pt x="1198" y="622"/>
                    </a:lnTo>
                    <a:lnTo>
                      <a:pt x="1202" y="606"/>
                    </a:lnTo>
                    <a:lnTo>
                      <a:pt x="1206" y="592"/>
                    </a:lnTo>
                    <a:lnTo>
                      <a:pt x="1214" y="576"/>
                    </a:lnTo>
                    <a:lnTo>
                      <a:pt x="1230" y="552"/>
                    </a:lnTo>
                    <a:lnTo>
                      <a:pt x="1242" y="534"/>
                    </a:lnTo>
                    <a:lnTo>
                      <a:pt x="1248" y="526"/>
                    </a:lnTo>
                    <a:lnTo>
                      <a:pt x="1248" y="526"/>
                    </a:lnTo>
                    <a:lnTo>
                      <a:pt x="1240" y="526"/>
                    </a:lnTo>
                    <a:lnTo>
                      <a:pt x="1234" y="524"/>
                    </a:lnTo>
                    <a:lnTo>
                      <a:pt x="1228" y="522"/>
                    </a:lnTo>
                    <a:lnTo>
                      <a:pt x="1224" y="518"/>
                    </a:lnTo>
                    <a:lnTo>
                      <a:pt x="1220" y="512"/>
                    </a:lnTo>
                    <a:lnTo>
                      <a:pt x="1218" y="506"/>
                    </a:lnTo>
                    <a:lnTo>
                      <a:pt x="1214" y="494"/>
                    </a:lnTo>
                    <a:lnTo>
                      <a:pt x="1214" y="478"/>
                    </a:lnTo>
                    <a:lnTo>
                      <a:pt x="1216" y="460"/>
                    </a:lnTo>
                    <a:lnTo>
                      <a:pt x="1218" y="440"/>
                    </a:lnTo>
                    <a:lnTo>
                      <a:pt x="1224" y="420"/>
                    </a:lnTo>
                    <a:lnTo>
                      <a:pt x="1236" y="380"/>
                    </a:lnTo>
                    <a:lnTo>
                      <a:pt x="1250" y="346"/>
                    </a:lnTo>
                    <a:lnTo>
                      <a:pt x="1266" y="312"/>
                    </a:lnTo>
                    <a:lnTo>
                      <a:pt x="1266" y="312"/>
                    </a:lnTo>
                    <a:lnTo>
                      <a:pt x="1238" y="340"/>
                    </a:lnTo>
                    <a:lnTo>
                      <a:pt x="1210" y="362"/>
                    </a:lnTo>
                    <a:lnTo>
                      <a:pt x="1184" y="380"/>
                    </a:lnTo>
                    <a:lnTo>
                      <a:pt x="1160" y="394"/>
                    </a:lnTo>
                    <a:lnTo>
                      <a:pt x="1138" y="404"/>
                    </a:lnTo>
                    <a:lnTo>
                      <a:pt x="1118" y="410"/>
                    </a:lnTo>
                    <a:lnTo>
                      <a:pt x="1098" y="414"/>
                    </a:lnTo>
                    <a:lnTo>
                      <a:pt x="1082" y="416"/>
                    </a:lnTo>
                    <a:lnTo>
                      <a:pt x="1066" y="416"/>
                    </a:lnTo>
                    <a:lnTo>
                      <a:pt x="1052" y="414"/>
                    </a:lnTo>
                    <a:lnTo>
                      <a:pt x="1030" y="410"/>
                    </a:lnTo>
                    <a:lnTo>
                      <a:pt x="1016" y="404"/>
                    </a:lnTo>
                    <a:lnTo>
                      <a:pt x="1012" y="402"/>
                    </a:lnTo>
                    <a:lnTo>
                      <a:pt x="1012" y="402"/>
                    </a:lnTo>
                    <a:lnTo>
                      <a:pt x="1006" y="414"/>
                    </a:lnTo>
                    <a:lnTo>
                      <a:pt x="996" y="430"/>
                    </a:lnTo>
                    <a:lnTo>
                      <a:pt x="964" y="468"/>
                    </a:lnTo>
                    <a:lnTo>
                      <a:pt x="928" y="506"/>
                    </a:lnTo>
                    <a:lnTo>
                      <a:pt x="902" y="532"/>
                    </a:lnTo>
                    <a:lnTo>
                      <a:pt x="902" y="532"/>
                    </a:lnTo>
                    <a:lnTo>
                      <a:pt x="894" y="538"/>
                    </a:lnTo>
                    <a:lnTo>
                      <a:pt x="888" y="540"/>
                    </a:lnTo>
                    <a:lnTo>
                      <a:pt x="886" y="538"/>
                    </a:lnTo>
                    <a:lnTo>
                      <a:pt x="884" y="532"/>
                    </a:lnTo>
                    <a:lnTo>
                      <a:pt x="882" y="522"/>
                    </a:lnTo>
                    <a:lnTo>
                      <a:pt x="882" y="516"/>
                    </a:lnTo>
                    <a:lnTo>
                      <a:pt x="882" y="516"/>
                    </a:lnTo>
                    <a:lnTo>
                      <a:pt x="890" y="502"/>
                    </a:lnTo>
                    <a:lnTo>
                      <a:pt x="898" y="486"/>
                    </a:lnTo>
                    <a:lnTo>
                      <a:pt x="910" y="448"/>
                    </a:lnTo>
                    <a:lnTo>
                      <a:pt x="920" y="404"/>
                    </a:lnTo>
                    <a:lnTo>
                      <a:pt x="928" y="360"/>
                    </a:lnTo>
                    <a:lnTo>
                      <a:pt x="938" y="282"/>
                    </a:lnTo>
                    <a:lnTo>
                      <a:pt x="942" y="250"/>
                    </a:lnTo>
                    <a:lnTo>
                      <a:pt x="942" y="250"/>
                    </a:lnTo>
                    <a:lnTo>
                      <a:pt x="904" y="278"/>
                    </a:lnTo>
                    <a:lnTo>
                      <a:pt x="874" y="298"/>
                    </a:lnTo>
                    <a:lnTo>
                      <a:pt x="850" y="310"/>
                    </a:lnTo>
                    <a:lnTo>
                      <a:pt x="840" y="312"/>
                    </a:lnTo>
                    <a:lnTo>
                      <a:pt x="830" y="314"/>
                    </a:lnTo>
                    <a:lnTo>
                      <a:pt x="822" y="314"/>
                    </a:lnTo>
                    <a:lnTo>
                      <a:pt x="816" y="312"/>
                    </a:lnTo>
                    <a:lnTo>
                      <a:pt x="810" y="310"/>
                    </a:lnTo>
                    <a:lnTo>
                      <a:pt x="804" y="306"/>
                    </a:lnTo>
                    <a:lnTo>
                      <a:pt x="800" y="300"/>
                    </a:lnTo>
                    <a:lnTo>
                      <a:pt x="796" y="294"/>
                    </a:lnTo>
                    <a:lnTo>
                      <a:pt x="792" y="280"/>
                    </a:lnTo>
                    <a:lnTo>
                      <a:pt x="790" y="264"/>
                    </a:lnTo>
                    <a:lnTo>
                      <a:pt x="790" y="246"/>
                    </a:lnTo>
                    <a:lnTo>
                      <a:pt x="792" y="212"/>
                    </a:lnTo>
                    <a:lnTo>
                      <a:pt x="798" y="186"/>
                    </a:lnTo>
                    <a:lnTo>
                      <a:pt x="800" y="176"/>
                    </a:lnTo>
                    <a:lnTo>
                      <a:pt x="800" y="176"/>
                    </a:lnTo>
                    <a:lnTo>
                      <a:pt x="792" y="184"/>
                    </a:lnTo>
                    <a:lnTo>
                      <a:pt x="782" y="190"/>
                    </a:lnTo>
                    <a:lnTo>
                      <a:pt x="774" y="194"/>
                    </a:lnTo>
                    <a:lnTo>
                      <a:pt x="766" y="198"/>
                    </a:lnTo>
                    <a:lnTo>
                      <a:pt x="758" y="198"/>
                    </a:lnTo>
                    <a:lnTo>
                      <a:pt x="750" y="196"/>
                    </a:lnTo>
                    <a:lnTo>
                      <a:pt x="744" y="194"/>
                    </a:lnTo>
                    <a:lnTo>
                      <a:pt x="738" y="190"/>
                    </a:lnTo>
                    <a:lnTo>
                      <a:pt x="726" y="180"/>
                    </a:lnTo>
                    <a:lnTo>
                      <a:pt x="716" y="164"/>
                    </a:lnTo>
                    <a:lnTo>
                      <a:pt x="708" y="146"/>
                    </a:lnTo>
                    <a:lnTo>
                      <a:pt x="700" y="126"/>
                    </a:lnTo>
                    <a:lnTo>
                      <a:pt x="694" y="104"/>
                    </a:lnTo>
                    <a:lnTo>
                      <a:pt x="690" y="82"/>
                    </a:lnTo>
                    <a:lnTo>
                      <a:pt x="684" y="42"/>
                    </a:lnTo>
                    <a:lnTo>
                      <a:pt x="678" y="0"/>
                    </a:lnTo>
                    <a:lnTo>
                      <a:pt x="678" y="0"/>
                    </a:lnTo>
                    <a:lnTo>
                      <a:pt x="678" y="8"/>
                    </a:lnTo>
                    <a:lnTo>
                      <a:pt x="678" y="8"/>
                    </a:lnTo>
                    <a:lnTo>
                      <a:pt x="678" y="0"/>
                    </a:lnTo>
                    <a:lnTo>
                      <a:pt x="678" y="0"/>
                    </a:lnTo>
                    <a:lnTo>
                      <a:pt x="672" y="42"/>
                    </a:lnTo>
                    <a:lnTo>
                      <a:pt x="666" y="82"/>
                    </a:lnTo>
                    <a:lnTo>
                      <a:pt x="662" y="104"/>
                    </a:lnTo>
                    <a:lnTo>
                      <a:pt x="656" y="126"/>
                    </a:lnTo>
                    <a:lnTo>
                      <a:pt x="648" y="146"/>
                    </a:lnTo>
                    <a:lnTo>
                      <a:pt x="640" y="164"/>
                    </a:lnTo>
                    <a:lnTo>
                      <a:pt x="630" y="180"/>
                    </a:lnTo>
                    <a:lnTo>
                      <a:pt x="618" y="190"/>
                    </a:lnTo>
                    <a:lnTo>
                      <a:pt x="612" y="194"/>
                    </a:lnTo>
                    <a:lnTo>
                      <a:pt x="606" y="196"/>
                    </a:lnTo>
                    <a:lnTo>
                      <a:pt x="598" y="198"/>
                    </a:lnTo>
                    <a:lnTo>
                      <a:pt x="590" y="198"/>
                    </a:lnTo>
                    <a:lnTo>
                      <a:pt x="582" y="194"/>
                    </a:lnTo>
                    <a:lnTo>
                      <a:pt x="574" y="190"/>
                    </a:lnTo>
                    <a:lnTo>
                      <a:pt x="564" y="184"/>
                    </a:lnTo>
                    <a:lnTo>
                      <a:pt x="556" y="176"/>
                    </a:lnTo>
                    <a:lnTo>
                      <a:pt x="556" y="176"/>
                    </a:lnTo>
                    <a:lnTo>
                      <a:pt x="558" y="186"/>
                    </a:lnTo>
                    <a:lnTo>
                      <a:pt x="564" y="212"/>
                    </a:lnTo>
                    <a:lnTo>
                      <a:pt x="566" y="246"/>
                    </a:lnTo>
                    <a:lnTo>
                      <a:pt x="566" y="264"/>
                    </a:lnTo>
                    <a:lnTo>
                      <a:pt x="564" y="280"/>
                    </a:lnTo>
                    <a:lnTo>
                      <a:pt x="560" y="294"/>
                    </a:lnTo>
                    <a:lnTo>
                      <a:pt x="556" y="300"/>
                    </a:lnTo>
                    <a:lnTo>
                      <a:pt x="552" y="306"/>
                    </a:lnTo>
                    <a:lnTo>
                      <a:pt x="546" y="310"/>
                    </a:lnTo>
                    <a:lnTo>
                      <a:pt x="540" y="312"/>
                    </a:lnTo>
                    <a:lnTo>
                      <a:pt x="534" y="314"/>
                    </a:lnTo>
                    <a:lnTo>
                      <a:pt x="526" y="314"/>
                    </a:lnTo>
                    <a:lnTo>
                      <a:pt x="516" y="312"/>
                    </a:lnTo>
                    <a:lnTo>
                      <a:pt x="506" y="310"/>
                    </a:lnTo>
                    <a:lnTo>
                      <a:pt x="482" y="298"/>
                    </a:lnTo>
                    <a:lnTo>
                      <a:pt x="452" y="278"/>
                    </a:lnTo>
                    <a:lnTo>
                      <a:pt x="414" y="250"/>
                    </a:lnTo>
                    <a:lnTo>
                      <a:pt x="414" y="250"/>
                    </a:lnTo>
                    <a:lnTo>
                      <a:pt x="418" y="282"/>
                    </a:lnTo>
                    <a:lnTo>
                      <a:pt x="428" y="360"/>
                    </a:lnTo>
                    <a:lnTo>
                      <a:pt x="436" y="404"/>
                    </a:lnTo>
                    <a:lnTo>
                      <a:pt x="446" y="448"/>
                    </a:lnTo>
                    <a:lnTo>
                      <a:pt x="458" y="486"/>
                    </a:lnTo>
                    <a:lnTo>
                      <a:pt x="466" y="502"/>
                    </a:lnTo>
                    <a:lnTo>
                      <a:pt x="474" y="516"/>
                    </a:lnTo>
                    <a:lnTo>
                      <a:pt x="474" y="516"/>
                    </a:lnTo>
                    <a:lnTo>
                      <a:pt x="474" y="522"/>
                    </a:lnTo>
                    <a:lnTo>
                      <a:pt x="472" y="532"/>
                    </a:lnTo>
                    <a:lnTo>
                      <a:pt x="470" y="538"/>
                    </a:lnTo>
                    <a:lnTo>
                      <a:pt x="468" y="540"/>
                    </a:lnTo>
                    <a:lnTo>
                      <a:pt x="462" y="538"/>
                    </a:lnTo>
                    <a:lnTo>
                      <a:pt x="454" y="532"/>
                    </a:lnTo>
                    <a:lnTo>
                      <a:pt x="454" y="532"/>
                    </a:lnTo>
                    <a:lnTo>
                      <a:pt x="428" y="506"/>
                    </a:lnTo>
                    <a:lnTo>
                      <a:pt x="392" y="468"/>
                    </a:lnTo>
                    <a:lnTo>
                      <a:pt x="360" y="430"/>
                    </a:lnTo>
                    <a:lnTo>
                      <a:pt x="350" y="414"/>
                    </a:lnTo>
                    <a:lnTo>
                      <a:pt x="344" y="402"/>
                    </a:lnTo>
                    <a:lnTo>
                      <a:pt x="344" y="402"/>
                    </a:lnTo>
                    <a:lnTo>
                      <a:pt x="340" y="404"/>
                    </a:lnTo>
                    <a:lnTo>
                      <a:pt x="326" y="410"/>
                    </a:lnTo>
                    <a:lnTo>
                      <a:pt x="304" y="414"/>
                    </a:lnTo>
                    <a:lnTo>
                      <a:pt x="290" y="416"/>
                    </a:lnTo>
                    <a:lnTo>
                      <a:pt x="274" y="416"/>
                    </a:lnTo>
                    <a:lnTo>
                      <a:pt x="258" y="414"/>
                    </a:lnTo>
                    <a:lnTo>
                      <a:pt x="238" y="410"/>
                    </a:lnTo>
                    <a:lnTo>
                      <a:pt x="218" y="404"/>
                    </a:lnTo>
                    <a:lnTo>
                      <a:pt x="196" y="394"/>
                    </a:lnTo>
                    <a:lnTo>
                      <a:pt x="172" y="380"/>
                    </a:lnTo>
                    <a:lnTo>
                      <a:pt x="146" y="362"/>
                    </a:lnTo>
                    <a:lnTo>
                      <a:pt x="118" y="340"/>
                    </a:lnTo>
                    <a:lnTo>
                      <a:pt x="90" y="312"/>
                    </a:lnTo>
                    <a:lnTo>
                      <a:pt x="90" y="312"/>
                    </a:lnTo>
                    <a:lnTo>
                      <a:pt x="106" y="346"/>
                    </a:lnTo>
                    <a:lnTo>
                      <a:pt x="120" y="380"/>
                    </a:lnTo>
                    <a:lnTo>
                      <a:pt x="132" y="420"/>
                    </a:lnTo>
                    <a:lnTo>
                      <a:pt x="138" y="440"/>
                    </a:lnTo>
                    <a:lnTo>
                      <a:pt x="140" y="460"/>
                    </a:lnTo>
                    <a:lnTo>
                      <a:pt x="142" y="478"/>
                    </a:lnTo>
                    <a:lnTo>
                      <a:pt x="142" y="494"/>
                    </a:lnTo>
                    <a:lnTo>
                      <a:pt x="138" y="506"/>
                    </a:lnTo>
                    <a:lnTo>
                      <a:pt x="136" y="512"/>
                    </a:lnTo>
                    <a:lnTo>
                      <a:pt x="132" y="518"/>
                    </a:lnTo>
                    <a:lnTo>
                      <a:pt x="128" y="522"/>
                    </a:lnTo>
                    <a:lnTo>
                      <a:pt x="122" y="524"/>
                    </a:lnTo>
                    <a:lnTo>
                      <a:pt x="116" y="526"/>
                    </a:lnTo>
                    <a:lnTo>
                      <a:pt x="108" y="526"/>
                    </a:lnTo>
                    <a:lnTo>
                      <a:pt x="108" y="526"/>
                    </a:lnTo>
                    <a:lnTo>
                      <a:pt x="114" y="534"/>
                    </a:lnTo>
                    <a:lnTo>
                      <a:pt x="126" y="552"/>
                    </a:lnTo>
                    <a:lnTo>
                      <a:pt x="142" y="576"/>
                    </a:lnTo>
                    <a:lnTo>
                      <a:pt x="150" y="592"/>
                    </a:lnTo>
                    <a:lnTo>
                      <a:pt x="154" y="606"/>
                    </a:lnTo>
                    <a:lnTo>
                      <a:pt x="158" y="622"/>
                    </a:lnTo>
                    <a:lnTo>
                      <a:pt x="156" y="638"/>
                    </a:lnTo>
                    <a:lnTo>
                      <a:pt x="152" y="652"/>
                    </a:lnTo>
                    <a:lnTo>
                      <a:pt x="148" y="660"/>
                    </a:lnTo>
                    <a:lnTo>
                      <a:pt x="144" y="666"/>
                    </a:lnTo>
                    <a:lnTo>
                      <a:pt x="138" y="674"/>
                    </a:lnTo>
                    <a:lnTo>
                      <a:pt x="130" y="680"/>
                    </a:lnTo>
                    <a:lnTo>
                      <a:pt x="120" y="684"/>
                    </a:lnTo>
                    <a:lnTo>
                      <a:pt x="110" y="690"/>
                    </a:lnTo>
                    <a:lnTo>
                      <a:pt x="84" y="698"/>
                    </a:lnTo>
                    <a:lnTo>
                      <a:pt x="50" y="704"/>
                    </a:lnTo>
                    <a:lnTo>
                      <a:pt x="50" y="704"/>
                    </a:lnTo>
                    <a:lnTo>
                      <a:pt x="70" y="712"/>
                    </a:lnTo>
                    <a:lnTo>
                      <a:pt x="116" y="734"/>
                    </a:lnTo>
                    <a:lnTo>
                      <a:pt x="146" y="748"/>
                    </a:lnTo>
                    <a:lnTo>
                      <a:pt x="174" y="766"/>
                    </a:lnTo>
                    <a:lnTo>
                      <a:pt x="202" y="784"/>
                    </a:lnTo>
                    <a:lnTo>
                      <a:pt x="224" y="804"/>
                    </a:lnTo>
                    <a:lnTo>
                      <a:pt x="234" y="814"/>
                    </a:lnTo>
                    <a:lnTo>
                      <a:pt x="242" y="824"/>
                    </a:lnTo>
                    <a:lnTo>
                      <a:pt x="246" y="836"/>
                    </a:lnTo>
                    <a:lnTo>
                      <a:pt x="250" y="846"/>
                    </a:lnTo>
                    <a:lnTo>
                      <a:pt x="250" y="856"/>
                    </a:lnTo>
                    <a:lnTo>
                      <a:pt x="248" y="868"/>
                    </a:lnTo>
                    <a:lnTo>
                      <a:pt x="242" y="878"/>
                    </a:lnTo>
                    <a:lnTo>
                      <a:pt x="232" y="888"/>
                    </a:lnTo>
                    <a:lnTo>
                      <a:pt x="220" y="900"/>
                    </a:lnTo>
                    <a:lnTo>
                      <a:pt x="202" y="910"/>
                    </a:lnTo>
                    <a:lnTo>
                      <a:pt x="182" y="920"/>
                    </a:lnTo>
                    <a:lnTo>
                      <a:pt x="156" y="930"/>
                    </a:lnTo>
                    <a:lnTo>
                      <a:pt x="124" y="938"/>
                    </a:lnTo>
                    <a:lnTo>
                      <a:pt x="88" y="948"/>
                    </a:lnTo>
                    <a:lnTo>
                      <a:pt x="48" y="956"/>
                    </a:lnTo>
                    <a:lnTo>
                      <a:pt x="0" y="964"/>
                    </a:lnTo>
                    <a:lnTo>
                      <a:pt x="0" y="964"/>
                    </a:lnTo>
                    <a:lnTo>
                      <a:pt x="30" y="966"/>
                    </a:lnTo>
                    <a:lnTo>
                      <a:pt x="62" y="972"/>
                    </a:lnTo>
                    <a:lnTo>
                      <a:pt x="102" y="980"/>
                    </a:lnTo>
                    <a:lnTo>
                      <a:pt x="148" y="992"/>
                    </a:lnTo>
                    <a:lnTo>
                      <a:pt x="198" y="1010"/>
                    </a:lnTo>
                    <a:lnTo>
                      <a:pt x="224" y="1020"/>
                    </a:lnTo>
                    <a:lnTo>
                      <a:pt x="250" y="1032"/>
                    </a:lnTo>
                    <a:lnTo>
                      <a:pt x="274" y="1046"/>
                    </a:lnTo>
                    <a:lnTo>
                      <a:pt x="298" y="1060"/>
                    </a:lnTo>
                    <a:lnTo>
                      <a:pt x="298" y="1060"/>
                    </a:lnTo>
                    <a:lnTo>
                      <a:pt x="330" y="1060"/>
                    </a:lnTo>
                    <a:lnTo>
                      <a:pt x="358" y="1064"/>
                    </a:lnTo>
                    <a:lnTo>
                      <a:pt x="374" y="1066"/>
                    </a:lnTo>
                    <a:lnTo>
                      <a:pt x="388" y="1070"/>
                    </a:lnTo>
                    <a:lnTo>
                      <a:pt x="402" y="1074"/>
                    </a:lnTo>
                    <a:lnTo>
                      <a:pt x="412" y="1082"/>
                    </a:lnTo>
                    <a:lnTo>
                      <a:pt x="420" y="1090"/>
                    </a:lnTo>
                    <a:lnTo>
                      <a:pt x="422" y="1094"/>
                    </a:lnTo>
                    <a:lnTo>
                      <a:pt x="422" y="1100"/>
                    </a:lnTo>
                    <a:lnTo>
                      <a:pt x="422" y="1106"/>
                    </a:lnTo>
                    <a:lnTo>
                      <a:pt x="422" y="1114"/>
                    </a:lnTo>
                    <a:lnTo>
                      <a:pt x="414" y="1128"/>
                    </a:lnTo>
                    <a:lnTo>
                      <a:pt x="402" y="1146"/>
                    </a:lnTo>
                    <a:lnTo>
                      <a:pt x="382" y="1168"/>
                    </a:lnTo>
                    <a:lnTo>
                      <a:pt x="382" y="1168"/>
                    </a:lnTo>
                    <a:lnTo>
                      <a:pt x="410" y="1160"/>
                    </a:lnTo>
                    <a:lnTo>
                      <a:pt x="442" y="1152"/>
                    </a:lnTo>
                    <a:lnTo>
                      <a:pt x="482" y="1140"/>
                    </a:lnTo>
                    <a:lnTo>
                      <a:pt x="526" y="1126"/>
                    </a:lnTo>
                    <a:lnTo>
                      <a:pt x="572" y="1108"/>
                    </a:lnTo>
                    <a:lnTo>
                      <a:pt x="616" y="1088"/>
                    </a:lnTo>
                    <a:lnTo>
                      <a:pt x="636" y="1076"/>
                    </a:lnTo>
                    <a:lnTo>
                      <a:pt x="654" y="1064"/>
                    </a:lnTo>
                    <a:lnTo>
                      <a:pt x="654" y="1064"/>
                    </a:lnTo>
                    <a:lnTo>
                      <a:pt x="654" y="1128"/>
                    </a:lnTo>
                    <a:lnTo>
                      <a:pt x="652" y="1174"/>
                    </a:lnTo>
                    <a:lnTo>
                      <a:pt x="646" y="1224"/>
                    </a:lnTo>
                    <a:lnTo>
                      <a:pt x="638" y="1274"/>
                    </a:lnTo>
                    <a:lnTo>
                      <a:pt x="632" y="1298"/>
                    </a:lnTo>
                    <a:lnTo>
                      <a:pt x="626" y="1322"/>
                    </a:lnTo>
                    <a:lnTo>
                      <a:pt x="616" y="1342"/>
                    </a:lnTo>
                    <a:lnTo>
                      <a:pt x="606" y="1360"/>
                    </a:lnTo>
                    <a:lnTo>
                      <a:pt x="594" y="1374"/>
                    </a:lnTo>
                    <a:lnTo>
                      <a:pt x="582" y="1386"/>
                    </a:lnTo>
                    <a:lnTo>
                      <a:pt x="582" y="1386"/>
                    </a:lnTo>
                    <a:lnTo>
                      <a:pt x="580" y="1388"/>
                    </a:lnTo>
                    <a:lnTo>
                      <a:pt x="576" y="1392"/>
                    </a:lnTo>
                    <a:lnTo>
                      <a:pt x="576" y="1396"/>
                    </a:lnTo>
                    <a:lnTo>
                      <a:pt x="582" y="1400"/>
                    </a:lnTo>
                    <a:lnTo>
                      <a:pt x="582" y="1400"/>
                    </a:lnTo>
                    <a:lnTo>
                      <a:pt x="586" y="1404"/>
                    </a:lnTo>
                    <a:lnTo>
                      <a:pt x="600" y="1410"/>
                    </a:lnTo>
                    <a:lnTo>
                      <a:pt x="608" y="1412"/>
                    </a:lnTo>
                    <a:lnTo>
                      <a:pt x="616" y="1410"/>
                    </a:lnTo>
                    <a:lnTo>
                      <a:pt x="626" y="1408"/>
                    </a:lnTo>
                    <a:lnTo>
                      <a:pt x="636" y="1402"/>
                    </a:lnTo>
                    <a:lnTo>
                      <a:pt x="636" y="1402"/>
                    </a:lnTo>
                    <a:lnTo>
                      <a:pt x="642" y="1400"/>
                    </a:lnTo>
                    <a:lnTo>
                      <a:pt x="646" y="1400"/>
                    </a:lnTo>
                    <a:lnTo>
                      <a:pt x="652" y="1396"/>
                    </a:lnTo>
                    <a:lnTo>
                      <a:pt x="658" y="1390"/>
                    </a:lnTo>
                    <a:lnTo>
                      <a:pt x="658" y="1390"/>
                    </a:lnTo>
                    <a:lnTo>
                      <a:pt x="666" y="1372"/>
                    </a:lnTo>
                    <a:lnTo>
                      <a:pt x="672" y="1350"/>
                    </a:lnTo>
                    <a:lnTo>
                      <a:pt x="678" y="1320"/>
                    </a:lnTo>
                    <a:lnTo>
                      <a:pt x="684" y="1284"/>
                    </a:lnTo>
                    <a:lnTo>
                      <a:pt x="690" y="1240"/>
                    </a:lnTo>
                    <a:lnTo>
                      <a:pt x="694" y="1190"/>
                    </a:lnTo>
                    <a:lnTo>
                      <a:pt x="702" y="1064"/>
                    </a:lnTo>
                    <a:lnTo>
                      <a:pt x="702" y="1064"/>
                    </a:lnTo>
                    <a:lnTo>
                      <a:pt x="722" y="1076"/>
                    </a:lnTo>
                    <a:lnTo>
                      <a:pt x="742" y="1088"/>
                    </a:lnTo>
                    <a:lnTo>
                      <a:pt x="786" y="1108"/>
                    </a:lnTo>
                    <a:lnTo>
                      <a:pt x="830" y="1126"/>
                    </a:lnTo>
                    <a:lnTo>
                      <a:pt x="874" y="1140"/>
                    </a:lnTo>
                    <a:lnTo>
                      <a:pt x="914" y="1152"/>
                    </a:lnTo>
                    <a:lnTo>
                      <a:pt x="946" y="1160"/>
                    </a:lnTo>
                    <a:lnTo>
                      <a:pt x="974" y="1168"/>
                    </a:lnTo>
                    <a:lnTo>
                      <a:pt x="974" y="1168"/>
                    </a:lnTo>
                    <a:lnTo>
                      <a:pt x="954" y="1146"/>
                    </a:lnTo>
                    <a:lnTo>
                      <a:pt x="942" y="1128"/>
                    </a:lnTo>
                    <a:lnTo>
                      <a:pt x="934" y="1114"/>
                    </a:lnTo>
                    <a:lnTo>
                      <a:pt x="934" y="1106"/>
                    </a:lnTo>
                    <a:lnTo>
                      <a:pt x="934" y="1100"/>
                    </a:lnTo>
                    <a:lnTo>
                      <a:pt x="934" y="1094"/>
                    </a:lnTo>
                    <a:lnTo>
                      <a:pt x="936" y="1090"/>
                    </a:lnTo>
                    <a:lnTo>
                      <a:pt x="944" y="1082"/>
                    </a:lnTo>
                    <a:lnTo>
                      <a:pt x="954" y="1074"/>
                    </a:lnTo>
                    <a:lnTo>
                      <a:pt x="968" y="1070"/>
                    </a:lnTo>
                    <a:lnTo>
                      <a:pt x="982" y="1066"/>
                    </a:lnTo>
                    <a:lnTo>
                      <a:pt x="998" y="1064"/>
                    </a:lnTo>
                    <a:lnTo>
                      <a:pt x="1026" y="1060"/>
                    </a:lnTo>
                    <a:lnTo>
                      <a:pt x="1058" y="1060"/>
                    </a:lnTo>
                    <a:lnTo>
                      <a:pt x="1058" y="1060"/>
                    </a:lnTo>
                    <a:lnTo>
                      <a:pt x="1082" y="1046"/>
                    </a:lnTo>
                    <a:lnTo>
                      <a:pt x="1106" y="1032"/>
                    </a:lnTo>
                    <a:lnTo>
                      <a:pt x="1132" y="1020"/>
                    </a:lnTo>
                    <a:lnTo>
                      <a:pt x="1158" y="1010"/>
                    </a:lnTo>
                    <a:lnTo>
                      <a:pt x="1208" y="992"/>
                    </a:lnTo>
                    <a:lnTo>
                      <a:pt x="1254" y="980"/>
                    </a:lnTo>
                    <a:lnTo>
                      <a:pt x="1294" y="972"/>
                    </a:lnTo>
                    <a:lnTo>
                      <a:pt x="1326" y="966"/>
                    </a:lnTo>
                    <a:lnTo>
                      <a:pt x="1356" y="964"/>
                    </a:lnTo>
                    <a:lnTo>
                      <a:pt x="1356" y="964"/>
                    </a:lnTo>
                    <a:lnTo>
                      <a:pt x="1308" y="956"/>
                    </a:lnTo>
                    <a:lnTo>
                      <a:pt x="1268" y="948"/>
                    </a:lnTo>
                    <a:lnTo>
                      <a:pt x="1232" y="938"/>
                    </a:lnTo>
                    <a:lnTo>
                      <a:pt x="1200" y="930"/>
                    </a:lnTo>
                    <a:lnTo>
                      <a:pt x="1174" y="920"/>
                    </a:lnTo>
                    <a:lnTo>
                      <a:pt x="1154" y="910"/>
                    </a:lnTo>
                    <a:lnTo>
                      <a:pt x="1136" y="900"/>
                    </a:lnTo>
                    <a:lnTo>
                      <a:pt x="1124" y="888"/>
                    </a:lnTo>
                    <a:lnTo>
                      <a:pt x="1114" y="878"/>
                    </a:lnTo>
                    <a:lnTo>
                      <a:pt x="1108" y="868"/>
                    </a:lnTo>
                    <a:lnTo>
                      <a:pt x="1106" y="856"/>
                    </a:lnTo>
                    <a:lnTo>
                      <a:pt x="1106" y="846"/>
                    </a:lnTo>
                    <a:lnTo>
                      <a:pt x="1108" y="836"/>
                    </a:lnTo>
                    <a:lnTo>
                      <a:pt x="1114" y="824"/>
                    </a:lnTo>
                    <a:lnTo>
                      <a:pt x="1122" y="814"/>
                    </a:lnTo>
                    <a:lnTo>
                      <a:pt x="1132" y="804"/>
                    </a:lnTo>
                    <a:lnTo>
                      <a:pt x="1154" y="784"/>
                    </a:lnTo>
                    <a:lnTo>
                      <a:pt x="1182" y="766"/>
                    </a:lnTo>
                    <a:lnTo>
                      <a:pt x="1210" y="748"/>
                    </a:lnTo>
                    <a:lnTo>
                      <a:pt x="1240" y="734"/>
                    </a:lnTo>
                    <a:lnTo>
                      <a:pt x="1286" y="712"/>
                    </a:lnTo>
                    <a:lnTo>
                      <a:pt x="1306" y="704"/>
                    </a:lnTo>
                    <a:lnTo>
                      <a:pt x="1306" y="704"/>
                    </a:lnTo>
                    <a:close/>
                  </a:path>
                </a:pathLst>
              </a:custGeom>
              <a:solidFill>
                <a:schemeClr val="accent1">
                  <a:alpha val="8000"/>
                </a:schemeClr>
              </a:solidFill>
              <a:ln w="9525">
                <a:noFill/>
                <a:round/>
                <a:headEnd/>
                <a:tailEnd/>
              </a:ln>
              <a:effectLst>
                <a:glow rad="50800">
                  <a:schemeClr val="accent1">
                    <a:alpha val="15000"/>
                  </a:schemeClr>
                </a:glow>
                <a:softEdge rad="12700"/>
              </a:effectLst>
            </p:spPr>
            <p:txBody>
              <a:bodyPr/>
              <a:lstStyle/>
              <a:p>
                <a:pPr>
                  <a:defRPr/>
                </a:pPr>
                <a:endParaRPr lang="en-US">
                  <a:solidFill>
                    <a:prstClr val="white"/>
                  </a:solidFill>
                  <a:latin typeface="Century Schoolbook" pitchFamily="18" charset="0"/>
                </a:endParaRPr>
              </a:p>
            </p:txBody>
          </p:sp>
          <p:sp>
            <p:nvSpPr>
              <p:cNvPr id="85" name="Freeform 16"/>
              <p:cNvSpPr>
                <a:spLocks noChangeAspect="1"/>
              </p:cNvSpPr>
              <p:nvPr/>
            </p:nvSpPr>
            <p:spPr bwMode="auto">
              <a:xfrm rot="19458545">
                <a:off x="8145717" y="189385"/>
                <a:ext cx="644376" cy="985678"/>
              </a:xfrm>
              <a:custGeom>
                <a:avLst/>
                <a:gdLst/>
                <a:ahLst/>
                <a:cxnLst>
                  <a:cxn ang="0">
                    <a:pos x="942" y="650"/>
                  </a:cxn>
                  <a:cxn ang="0">
                    <a:pos x="932" y="564"/>
                  </a:cxn>
                  <a:cxn ang="0">
                    <a:pos x="906" y="552"/>
                  </a:cxn>
                  <a:cxn ang="0">
                    <a:pos x="752" y="596"/>
                  </a:cxn>
                  <a:cxn ang="0">
                    <a:pos x="706" y="618"/>
                  </a:cxn>
                  <a:cxn ang="0">
                    <a:pos x="654" y="660"/>
                  </a:cxn>
                  <a:cxn ang="0">
                    <a:pos x="650" y="654"/>
                  </a:cxn>
                  <a:cxn ang="0">
                    <a:pos x="744" y="506"/>
                  </a:cxn>
                  <a:cxn ang="0">
                    <a:pos x="744" y="390"/>
                  </a:cxn>
                  <a:cxn ang="0">
                    <a:pos x="702" y="264"/>
                  </a:cxn>
                  <a:cxn ang="0">
                    <a:pos x="594" y="224"/>
                  </a:cxn>
                  <a:cxn ang="0">
                    <a:pos x="498" y="116"/>
                  </a:cxn>
                  <a:cxn ang="0">
                    <a:pos x="472" y="8"/>
                  </a:cxn>
                  <a:cxn ang="0">
                    <a:pos x="470" y="8"/>
                  </a:cxn>
                  <a:cxn ang="0">
                    <a:pos x="444" y="116"/>
                  </a:cxn>
                  <a:cxn ang="0">
                    <a:pos x="350" y="224"/>
                  </a:cxn>
                  <a:cxn ang="0">
                    <a:pos x="240" y="264"/>
                  </a:cxn>
                  <a:cxn ang="0">
                    <a:pos x="198" y="390"/>
                  </a:cxn>
                  <a:cxn ang="0">
                    <a:pos x="198" y="506"/>
                  </a:cxn>
                  <a:cxn ang="0">
                    <a:pos x="292" y="654"/>
                  </a:cxn>
                  <a:cxn ang="0">
                    <a:pos x="288" y="660"/>
                  </a:cxn>
                  <a:cxn ang="0">
                    <a:pos x="240" y="622"/>
                  </a:cxn>
                  <a:cxn ang="0">
                    <a:pos x="180" y="592"/>
                  </a:cxn>
                  <a:cxn ang="0">
                    <a:pos x="30" y="552"/>
                  </a:cxn>
                  <a:cxn ang="0">
                    <a:pos x="8" y="576"/>
                  </a:cxn>
                  <a:cxn ang="0">
                    <a:pos x="8" y="692"/>
                  </a:cxn>
                  <a:cxn ang="0">
                    <a:pos x="22" y="740"/>
                  </a:cxn>
                  <a:cxn ang="0">
                    <a:pos x="52" y="782"/>
                  </a:cxn>
                  <a:cxn ang="0">
                    <a:pos x="88" y="804"/>
                  </a:cxn>
                  <a:cxn ang="0">
                    <a:pos x="150" y="840"/>
                  </a:cxn>
                  <a:cxn ang="0">
                    <a:pos x="178" y="912"/>
                  </a:cxn>
                  <a:cxn ang="0">
                    <a:pos x="106" y="1008"/>
                  </a:cxn>
                  <a:cxn ang="0">
                    <a:pos x="174" y="1016"/>
                  </a:cxn>
                  <a:cxn ang="0">
                    <a:pos x="274" y="1056"/>
                  </a:cxn>
                  <a:cxn ang="0">
                    <a:pos x="346" y="1062"/>
                  </a:cxn>
                  <a:cxn ang="0">
                    <a:pos x="444" y="1020"/>
                  </a:cxn>
                  <a:cxn ang="0">
                    <a:pos x="430" y="1246"/>
                  </a:cxn>
                  <a:cxn ang="0">
                    <a:pos x="386" y="1382"/>
                  </a:cxn>
                  <a:cxn ang="0">
                    <a:pos x="352" y="1416"/>
                  </a:cxn>
                  <a:cxn ang="0">
                    <a:pos x="354" y="1432"/>
                  </a:cxn>
                  <a:cxn ang="0">
                    <a:pos x="386" y="1444"/>
                  </a:cxn>
                  <a:cxn ang="0">
                    <a:pos x="428" y="1430"/>
                  </a:cxn>
                  <a:cxn ang="0">
                    <a:pos x="448" y="1418"/>
                  </a:cxn>
                  <a:cxn ang="0">
                    <a:pos x="488" y="1236"/>
                  </a:cxn>
                  <a:cxn ang="0">
                    <a:pos x="516" y="1030"/>
                  </a:cxn>
                  <a:cxn ang="0">
                    <a:pos x="616" y="1064"/>
                  </a:cxn>
                  <a:cxn ang="0">
                    <a:pos x="682" y="1050"/>
                  </a:cxn>
                  <a:cxn ang="0">
                    <a:pos x="790" y="1012"/>
                  </a:cxn>
                  <a:cxn ang="0">
                    <a:pos x="810" y="988"/>
                  </a:cxn>
                  <a:cxn ang="0">
                    <a:pos x="764" y="896"/>
                  </a:cxn>
                  <a:cxn ang="0">
                    <a:pos x="804" y="830"/>
                  </a:cxn>
                  <a:cxn ang="0">
                    <a:pos x="868" y="798"/>
                  </a:cxn>
                  <a:cxn ang="0">
                    <a:pos x="902" y="772"/>
                  </a:cxn>
                  <a:cxn ang="0">
                    <a:pos x="924" y="732"/>
                  </a:cxn>
                </a:cxnLst>
                <a:rect l="0" t="0" r="r" b="b"/>
                <a:pathLst>
                  <a:path w="944" h="1444">
                    <a:moveTo>
                      <a:pt x="924" y="732"/>
                    </a:moveTo>
                    <a:lnTo>
                      <a:pt x="924" y="732"/>
                    </a:lnTo>
                    <a:lnTo>
                      <a:pt x="932" y="706"/>
                    </a:lnTo>
                    <a:lnTo>
                      <a:pt x="938" y="678"/>
                    </a:lnTo>
                    <a:lnTo>
                      <a:pt x="942" y="650"/>
                    </a:lnTo>
                    <a:lnTo>
                      <a:pt x="944" y="622"/>
                    </a:lnTo>
                    <a:lnTo>
                      <a:pt x="942" y="598"/>
                    </a:lnTo>
                    <a:lnTo>
                      <a:pt x="938" y="578"/>
                    </a:lnTo>
                    <a:lnTo>
                      <a:pt x="934" y="570"/>
                    </a:lnTo>
                    <a:lnTo>
                      <a:pt x="932" y="564"/>
                    </a:lnTo>
                    <a:lnTo>
                      <a:pt x="926" y="558"/>
                    </a:lnTo>
                    <a:lnTo>
                      <a:pt x="922" y="556"/>
                    </a:lnTo>
                    <a:lnTo>
                      <a:pt x="922" y="556"/>
                    </a:lnTo>
                    <a:lnTo>
                      <a:pt x="916" y="554"/>
                    </a:lnTo>
                    <a:lnTo>
                      <a:pt x="906" y="552"/>
                    </a:lnTo>
                    <a:lnTo>
                      <a:pt x="886" y="554"/>
                    </a:lnTo>
                    <a:lnTo>
                      <a:pt x="862" y="558"/>
                    </a:lnTo>
                    <a:lnTo>
                      <a:pt x="838" y="566"/>
                    </a:lnTo>
                    <a:lnTo>
                      <a:pt x="788" y="582"/>
                    </a:lnTo>
                    <a:lnTo>
                      <a:pt x="752" y="596"/>
                    </a:lnTo>
                    <a:lnTo>
                      <a:pt x="752" y="596"/>
                    </a:lnTo>
                    <a:lnTo>
                      <a:pt x="750" y="596"/>
                    </a:lnTo>
                    <a:lnTo>
                      <a:pt x="750" y="596"/>
                    </a:lnTo>
                    <a:lnTo>
                      <a:pt x="726" y="608"/>
                    </a:lnTo>
                    <a:lnTo>
                      <a:pt x="706" y="618"/>
                    </a:lnTo>
                    <a:lnTo>
                      <a:pt x="692" y="630"/>
                    </a:lnTo>
                    <a:lnTo>
                      <a:pt x="678" y="638"/>
                    </a:lnTo>
                    <a:lnTo>
                      <a:pt x="662" y="654"/>
                    </a:lnTo>
                    <a:lnTo>
                      <a:pt x="658" y="658"/>
                    </a:lnTo>
                    <a:lnTo>
                      <a:pt x="654" y="660"/>
                    </a:lnTo>
                    <a:lnTo>
                      <a:pt x="654" y="660"/>
                    </a:lnTo>
                    <a:lnTo>
                      <a:pt x="650" y="660"/>
                    </a:lnTo>
                    <a:lnTo>
                      <a:pt x="648" y="658"/>
                    </a:lnTo>
                    <a:lnTo>
                      <a:pt x="650" y="654"/>
                    </a:lnTo>
                    <a:lnTo>
                      <a:pt x="650" y="654"/>
                    </a:lnTo>
                    <a:lnTo>
                      <a:pt x="660" y="638"/>
                    </a:lnTo>
                    <a:lnTo>
                      <a:pt x="724" y="548"/>
                    </a:lnTo>
                    <a:lnTo>
                      <a:pt x="724" y="548"/>
                    </a:lnTo>
                    <a:lnTo>
                      <a:pt x="736" y="528"/>
                    </a:lnTo>
                    <a:lnTo>
                      <a:pt x="744" y="506"/>
                    </a:lnTo>
                    <a:lnTo>
                      <a:pt x="748" y="484"/>
                    </a:lnTo>
                    <a:lnTo>
                      <a:pt x="750" y="462"/>
                    </a:lnTo>
                    <a:lnTo>
                      <a:pt x="750" y="438"/>
                    </a:lnTo>
                    <a:lnTo>
                      <a:pt x="748" y="414"/>
                    </a:lnTo>
                    <a:lnTo>
                      <a:pt x="744" y="390"/>
                    </a:lnTo>
                    <a:lnTo>
                      <a:pt x="740" y="368"/>
                    </a:lnTo>
                    <a:lnTo>
                      <a:pt x="728" y="328"/>
                    </a:lnTo>
                    <a:lnTo>
                      <a:pt x="716" y="294"/>
                    </a:lnTo>
                    <a:lnTo>
                      <a:pt x="702" y="264"/>
                    </a:lnTo>
                    <a:lnTo>
                      <a:pt x="702" y="264"/>
                    </a:lnTo>
                    <a:lnTo>
                      <a:pt x="680" y="260"/>
                    </a:lnTo>
                    <a:lnTo>
                      <a:pt x="660" y="254"/>
                    </a:lnTo>
                    <a:lnTo>
                      <a:pt x="642" y="248"/>
                    </a:lnTo>
                    <a:lnTo>
                      <a:pt x="624" y="240"/>
                    </a:lnTo>
                    <a:lnTo>
                      <a:pt x="594" y="224"/>
                    </a:lnTo>
                    <a:lnTo>
                      <a:pt x="566" y="204"/>
                    </a:lnTo>
                    <a:lnTo>
                      <a:pt x="544" y="184"/>
                    </a:lnTo>
                    <a:lnTo>
                      <a:pt x="526" y="162"/>
                    </a:lnTo>
                    <a:lnTo>
                      <a:pt x="510" y="138"/>
                    </a:lnTo>
                    <a:lnTo>
                      <a:pt x="498" y="116"/>
                    </a:lnTo>
                    <a:lnTo>
                      <a:pt x="490" y="92"/>
                    </a:lnTo>
                    <a:lnTo>
                      <a:pt x="482" y="72"/>
                    </a:lnTo>
                    <a:lnTo>
                      <a:pt x="478" y="52"/>
                    </a:lnTo>
                    <a:lnTo>
                      <a:pt x="474" y="34"/>
                    </a:lnTo>
                    <a:lnTo>
                      <a:pt x="472" y="8"/>
                    </a:lnTo>
                    <a:lnTo>
                      <a:pt x="472" y="0"/>
                    </a:lnTo>
                    <a:lnTo>
                      <a:pt x="472" y="2"/>
                    </a:lnTo>
                    <a:lnTo>
                      <a:pt x="472" y="0"/>
                    </a:lnTo>
                    <a:lnTo>
                      <a:pt x="472" y="0"/>
                    </a:lnTo>
                    <a:lnTo>
                      <a:pt x="470" y="8"/>
                    </a:lnTo>
                    <a:lnTo>
                      <a:pt x="468" y="34"/>
                    </a:lnTo>
                    <a:lnTo>
                      <a:pt x="466" y="52"/>
                    </a:lnTo>
                    <a:lnTo>
                      <a:pt x="460" y="72"/>
                    </a:lnTo>
                    <a:lnTo>
                      <a:pt x="454" y="92"/>
                    </a:lnTo>
                    <a:lnTo>
                      <a:pt x="444" y="116"/>
                    </a:lnTo>
                    <a:lnTo>
                      <a:pt x="432" y="138"/>
                    </a:lnTo>
                    <a:lnTo>
                      <a:pt x="418" y="162"/>
                    </a:lnTo>
                    <a:lnTo>
                      <a:pt x="398" y="184"/>
                    </a:lnTo>
                    <a:lnTo>
                      <a:pt x="376" y="204"/>
                    </a:lnTo>
                    <a:lnTo>
                      <a:pt x="350" y="224"/>
                    </a:lnTo>
                    <a:lnTo>
                      <a:pt x="318" y="240"/>
                    </a:lnTo>
                    <a:lnTo>
                      <a:pt x="300" y="248"/>
                    </a:lnTo>
                    <a:lnTo>
                      <a:pt x="282" y="254"/>
                    </a:lnTo>
                    <a:lnTo>
                      <a:pt x="262" y="260"/>
                    </a:lnTo>
                    <a:lnTo>
                      <a:pt x="240" y="264"/>
                    </a:lnTo>
                    <a:lnTo>
                      <a:pt x="240" y="264"/>
                    </a:lnTo>
                    <a:lnTo>
                      <a:pt x="226" y="294"/>
                    </a:lnTo>
                    <a:lnTo>
                      <a:pt x="214" y="328"/>
                    </a:lnTo>
                    <a:lnTo>
                      <a:pt x="202" y="368"/>
                    </a:lnTo>
                    <a:lnTo>
                      <a:pt x="198" y="390"/>
                    </a:lnTo>
                    <a:lnTo>
                      <a:pt x="194" y="414"/>
                    </a:lnTo>
                    <a:lnTo>
                      <a:pt x="192" y="438"/>
                    </a:lnTo>
                    <a:lnTo>
                      <a:pt x="192" y="462"/>
                    </a:lnTo>
                    <a:lnTo>
                      <a:pt x="194" y="484"/>
                    </a:lnTo>
                    <a:lnTo>
                      <a:pt x="198" y="506"/>
                    </a:lnTo>
                    <a:lnTo>
                      <a:pt x="208" y="528"/>
                    </a:lnTo>
                    <a:lnTo>
                      <a:pt x="218" y="548"/>
                    </a:lnTo>
                    <a:lnTo>
                      <a:pt x="218" y="548"/>
                    </a:lnTo>
                    <a:lnTo>
                      <a:pt x="282" y="638"/>
                    </a:lnTo>
                    <a:lnTo>
                      <a:pt x="292" y="654"/>
                    </a:lnTo>
                    <a:lnTo>
                      <a:pt x="292" y="654"/>
                    </a:lnTo>
                    <a:lnTo>
                      <a:pt x="294" y="658"/>
                    </a:lnTo>
                    <a:lnTo>
                      <a:pt x="292" y="660"/>
                    </a:lnTo>
                    <a:lnTo>
                      <a:pt x="288" y="660"/>
                    </a:lnTo>
                    <a:lnTo>
                      <a:pt x="288" y="660"/>
                    </a:lnTo>
                    <a:lnTo>
                      <a:pt x="284" y="658"/>
                    </a:lnTo>
                    <a:lnTo>
                      <a:pt x="280" y="654"/>
                    </a:lnTo>
                    <a:lnTo>
                      <a:pt x="266" y="640"/>
                    </a:lnTo>
                    <a:lnTo>
                      <a:pt x="254" y="632"/>
                    </a:lnTo>
                    <a:lnTo>
                      <a:pt x="240" y="622"/>
                    </a:lnTo>
                    <a:lnTo>
                      <a:pt x="224" y="612"/>
                    </a:lnTo>
                    <a:lnTo>
                      <a:pt x="202" y="602"/>
                    </a:lnTo>
                    <a:lnTo>
                      <a:pt x="202" y="600"/>
                    </a:lnTo>
                    <a:lnTo>
                      <a:pt x="202" y="600"/>
                    </a:lnTo>
                    <a:lnTo>
                      <a:pt x="180" y="592"/>
                    </a:lnTo>
                    <a:lnTo>
                      <a:pt x="126" y="572"/>
                    </a:lnTo>
                    <a:lnTo>
                      <a:pt x="96" y="562"/>
                    </a:lnTo>
                    <a:lnTo>
                      <a:pt x="66" y="556"/>
                    </a:lnTo>
                    <a:lnTo>
                      <a:pt x="42" y="552"/>
                    </a:lnTo>
                    <a:lnTo>
                      <a:pt x="30" y="552"/>
                    </a:lnTo>
                    <a:lnTo>
                      <a:pt x="22" y="556"/>
                    </a:lnTo>
                    <a:lnTo>
                      <a:pt x="22" y="556"/>
                    </a:lnTo>
                    <a:lnTo>
                      <a:pt x="18" y="558"/>
                    </a:lnTo>
                    <a:lnTo>
                      <a:pt x="14" y="562"/>
                    </a:lnTo>
                    <a:lnTo>
                      <a:pt x="8" y="576"/>
                    </a:lnTo>
                    <a:lnTo>
                      <a:pt x="2" y="594"/>
                    </a:lnTo>
                    <a:lnTo>
                      <a:pt x="0" y="616"/>
                    </a:lnTo>
                    <a:lnTo>
                      <a:pt x="2" y="640"/>
                    </a:lnTo>
                    <a:lnTo>
                      <a:pt x="4" y="666"/>
                    </a:lnTo>
                    <a:lnTo>
                      <a:pt x="8" y="692"/>
                    </a:lnTo>
                    <a:lnTo>
                      <a:pt x="16" y="718"/>
                    </a:lnTo>
                    <a:lnTo>
                      <a:pt x="16" y="718"/>
                    </a:lnTo>
                    <a:lnTo>
                      <a:pt x="16" y="726"/>
                    </a:lnTo>
                    <a:lnTo>
                      <a:pt x="16" y="726"/>
                    </a:lnTo>
                    <a:lnTo>
                      <a:pt x="22" y="740"/>
                    </a:lnTo>
                    <a:lnTo>
                      <a:pt x="30" y="754"/>
                    </a:lnTo>
                    <a:lnTo>
                      <a:pt x="38" y="768"/>
                    </a:lnTo>
                    <a:lnTo>
                      <a:pt x="50" y="782"/>
                    </a:lnTo>
                    <a:lnTo>
                      <a:pt x="50" y="782"/>
                    </a:lnTo>
                    <a:lnTo>
                      <a:pt x="52" y="782"/>
                    </a:lnTo>
                    <a:lnTo>
                      <a:pt x="52" y="782"/>
                    </a:lnTo>
                    <a:lnTo>
                      <a:pt x="60" y="790"/>
                    </a:lnTo>
                    <a:lnTo>
                      <a:pt x="70" y="796"/>
                    </a:lnTo>
                    <a:lnTo>
                      <a:pt x="78" y="800"/>
                    </a:lnTo>
                    <a:lnTo>
                      <a:pt x="88" y="804"/>
                    </a:lnTo>
                    <a:lnTo>
                      <a:pt x="88" y="804"/>
                    </a:lnTo>
                    <a:lnTo>
                      <a:pt x="104" y="808"/>
                    </a:lnTo>
                    <a:lnTo>
                      <a:pt x="128" y="822"/>
                    </a:lnTo>
                    <a:lnTo>
                      <a:pt x="138" y="830"/>
                    </a:lnTo>
                    <a:lnTo>
                      <a:pt x="150" y="840"/>
                    </a:lnTo>
                    <a:lnTo>
                      <a:pt x="160" y="852"/>
                    </a:lnTo>
                    <a:lnTo>
                      <a:pt x="168" y="866"/>
                    </a:lnTo>
                    <a:lnTo>
                      <a:pt x="176" y="880"/>
                    </a:lnTo>
                    <a:lnTo>
                      <a:pt x="178" y="896"/>
                    </a:lnTo>
                    <a:lnTo>
                      <a:pt x="178" y="912"/>
                    </a:lnTo>
                    <a:lnTo>
                      <a:pt x="174" y="930"/>
                    </a:lnTo>
                    <a:lnTo>
                      <a:pt x="166" y="948"/>
                    </a:lnTo>
                    <a:lnTo>
                      <a:pt x="152" y="968"/>
                    </a:lnTo>
                    <a:lnTo>
                      <a:pt x="132" y="988"/>
                    </a:lnTo>
                    <a:lnTo>
                      <a:pt x="106" y="1008"/>
                    </a:lnTo>
                    <a:lnTo>
                      <a:pt x="106" y="1008"/>
                    </a:lnTo>
                    <a:lnTo>
                      <a:pt x="118" y="1008"/>
                    </a:lnTo>
                    <a:lnTo>
                      <a:pt x="132" y="1008"/>
                    </a:lnTo>
                    <a:lnTo>
                      <a:pt x="152" y="1012"/>
                    </a:lnTo>
                    <a:lnTo>
                      <a:pt x="174" y="1016"/>
                    </a:lnTo>
                    <a:lnTo>
                      <a:pt x="202" y="1024"/>
                    </a:lnTo>
                    <a:lnTo>
                      <a:pt x="230" y="1034"/>
                    </a:lnTo>
                    <a:lnTo>
                      <a:pt x="260" y="1050"/>
                    </a:lnTo>
                    <a:lnTo>
                      <a:pt x="260" y="1050"/>
                    </a:lnTo>
                    <a:lnTo>
                      <a:pt x="274" y="1056"/>
                    </a:lnTo>
                    <a:lnTo>
                      <a:pt x="288" y="1060"/>
                    </a:lnTo>
                    <a:lnTo>
                      <a:pt x="304" y="1064"/>
                    </a:lnTo>
                    <a:lnTo>
                      <a:pt x="318" y="1064"/>
                    </a:lnTo>
                    <a:lnTo>
                      <a:pt x="332" y="1064"/>
                    </a:lnTo>
                    <a:lnTo>
                      <a:pt x="346" y="1062"/>
                    </a:lnTo>
                    <a:lnTo>
                      <a:pt x="372" y="1056"/>
                    </a:lnTo>
                    <a:lnTo>
                      <a:pt x="396" y="1046"/>
                    </a:lnTo>
                    <a:lnTo>
                      <a:pt x="418" y="1036"/>
                    </a:lnTo>
                    <a:lnTo>
                      <a:pt x="444" y="1020"/>
                    </a:lnTo>
                    <a:lnTo>
                      <a:pt x="444" y="1020"/>
                    </a:lnTo>
                    <a:lnTo>
                      <a:pt x="444" y="1050"/>
                    </a:lnTo>
                    <a:lnTo>
                      <a:pt x="444" y="1096"/>
                    </a:lnTo>
                    <a:lnTo>
                      <a:pt x="442" y="1152"/>
                    </a:lnTo>
                    <a:lnTo>
                      <a:pt x="436" y="1214"/>
                    </a:lnTo>
                    <a:lnTo>
                      <a:pt x="430" y="1246"/>
                    </a:lnTo>
                    <a:lnTo>
                      <a:pt x="424" y="1276"/>
                    </a:lnTo>
                    <a:lnTo>
                      <a:pt x="418" y="1306"/>
                    </a:lnTo>
                    <a:lnTo>
                      <a:pt x="408" y="1334"/>
                    </a:lnTo>
                    <a:lnTo>
                      <a:pt x="398" y="1360"/>
                    </a:lnTo>
                    <a:lnTo>
                      <a:pt x="386" y="1382"/>
                    </a:lnTo>
                    <a:lnTo>
                      <a:pt x="372" y="1400"/>
                    </a:lnTo>
                    <a:lnTo>
                      <a:pt x="364" y="1408"/>
                    </a:lnTo>
                    <a:lnTo>
                      <a:pt x="356" y="1414"/>
                    </a:lnTo>
                    <a:lnTo>
                      <a:pt x="356" y="1414"/>
                    </a:lnTo>
                    <a:lnTo>
                      <a:pt x="352" y="1416"/>
                    </a:lnTo>
                    <a:lnTo>
                      <a:pt x="350" y="1420"/>
                    </a:lnTo>
                    <a:lnTo>
                      <a:pt x="348" y="1422"/>
                    </a:lnTo>
                    <a:lnTo>
                      <a:pt x="350" y="1426"/>
                    </a:lnTo>
                    <a:lnTo>
                      <a:pt x="352" y="1428"/>
                    </a:lnTo>
                    <a:lnTo>
                      <a:pt x="354" y="1432"/>
                    </a:lnTo>
                    <a:lnTo>
                      <a:pt x="354" y="1432"/>
                    </a:lnTo>
                    <a:lnTo>
                      <a:pt x="362" y="1438"/>
                    </a:lnTo>
                    <a:lnTo>
                      <a:pt x="368" y="1440"/>
                    </a:lnTo>
                    <a:lnTo>
                      <a:pt x="376" y="1444"/>
                    </a:lnTo>
                    <a:lnTo>
                      <a:pt x="386" y="1444"/>
                    </a:lnTo>
                    <a:lnTo>
                      <a:pt x="398" y="1444"/>
                    </a:lnTo>
                    <a:lnTo>
                      <a:pt x="410" y="1440"/>
                    </a:lnTo>
                    <a:lnTo>
                      <a:pt x="422" y="1434"/>
                    </a:lnTo>
                    <a:lnTo>
                      <a:pt x="422" y="1434"/>
                    </a:lnTo>
                    <a:lnTo>
                      <a:pt x="428" y="1430"/>
                    </a:lnTo>
                    <a:lnTo>
                      <a:pt x="434" y="1430"/>
                    </a:lnTo>
                    <a:lnTo>
                      <a:pt x="442" y="1428"/>
                    </a:lnTo>
                    <a:lnTo>
                      <a:pt x="444" y="1424"/>
                    </a:lnTo>
                    <a:lnTo>
                      <a:pt x="448" y="1418"/>
                    </a:lnTo>
                    <a:lnTo>
                      <a:pt x="448" y="1418"/>
                    </a:lnTo>
                    <a:lnTo>
                      <a:pt x="458" y="1398"/>
                    </a:lnTo>
                    <a:lnTo>
                      <a:pt x="466" y="1370"/>
                    </a:lnTo>
                    <a:lnTo>
                      <a:pt x="474" y="1334"/>
                    </a:lnTo>
                    <a:lnTo>
                      <a:pt x="482" y="1288"/>
                    </a:lnTo>
                    <a:lnTo>
                      <a:pt x="488" y="1236"/>
                    </a:lnTo>
                    <a:lnTo>
                      <a:pt x="494" y="1174"/>
                    </a:lnTo>
                    <a:lnTo>
                      <a:pt x="498" y="1104"/>
                    </a:lnTo>
                    <a:lnTo>
                      <a:pt x="502" y="1022"/>
                    </a:lnTo>
                    <a:lnTo>
                      <a:pt x="502" y="1022"/>
                    </a:lnTo>
                    <a:lnTo>
                      <a:pt x="516" y="1030"/>
                    </a:lnTo>
                    <a:lnTo>
                      <a:pt x="532" y="1040"/>
                    </a:lnTo>
                    <a:lnTo>
                      <a:pt x="552" y="1050"/>
                    </a:lnTo>
                    <a:lnTo>
                      <a:pt x="576" y="1058"/>
                    </a:lnTo>
                    <a:lnTo>
                      <a:pt x="602" y="1062"/>
                    </a:lnTo>
                    <a:lnTo>
                      <a:pt x="616" y="1064"/>
                    </a:lnTo>
                    <a:lnTo>
                      <a:pt x="628" y="1064"/>
                    </a:lnTo>
                    <a:lnTo>
                      <a:pt x="642" y="1064"/>
                    </a:lnTo>
                    <a:lnTo>
                      <a:pt x="656" y="1060"/>
                    </a:lnTo>
                    <a:lnTo>
                      <a:pt x="668" y="1056"/>
                    </a:lnTo>
                    <a:lnTo>
                      <a:pt x="682" y="1050"/>
                    </a:lnTo>
                    <a:lnTo>
                      <a:pt x="682" y="1050"/>
                    </a:lnTo>
                    <a:lnTo>
                      <a:pt x="712" y="1034"/>
                    </a:lnTo>
                    <a:lnTo>
                      <a:pt x="742" y="1024"/>
                    </a:lnTo>
                    <a:lnTo>
                      <a:pt x="768" y="1016"/>
                    </a:lnTo>
                    <a:lnTo>
                      <a:pt x="790" y="1012"/>
                    </a:lnTo>
                    <a:lnTo>
                      <a:pt x="810" y="1008"/>
                    </a:lnTo>
                    <a:lnTo>
                      <a:pt x="824" y="1008"/>
                    </a:lnTo>
                    <a:lnTo>
                      <a:pt x="836" y="1008"/>
                    </a:lnTo>
                    <a:lnTo>
                      <a:pt x="836" y="1008"/>
                    </a:lnTo>
                    <a:lnTo>
                      <a:pt x="810" y="988"/>
                    </a:lnTo>
                    <a:lnTo>
                      <a:pt x="790" y="968"/>
                    </a:lnTo>
                    <a:lnTo>
                      <a:pt x="776" y="948"/>
                    </a:lnTo>
                    <a:lnTo>
                      <a:pt x="768" y="930"/>
                    </a:lnTo>
                    <a:lnTo>
                      <a:pt x="764" y="912"/>
                    </a:lnTo>
                    <a:lnTo>
                      <a:pt x="764" y="896"/>
                    </a:lnTo>
                    <a:lnTo>
                      <a:pt x="768" y="880"/>
                    </a:lnTo>
                    <a:lnTo>
                      <a:pt x="774" y="866"/>
                    </a:lnTo>
                    <a:lnTo>
                      <a:pt x="782" y="852"/>
                    </a:lnTo>
                    <a:lnTo>
                      <a:pt x="792" y="840"/>
                    </a:lnTo>
                    <a:lnTo>
                      <a:pt x="804" y="830"/>
                    </a:lnTo>
                    <a:lnTo>
                      <a:pt x="816" y="822"/>
                    </a:lnTo>
                    <a:lnTo>
                      <a:pt x="838" y="808"/>
                    </a:lnTo>
                    <a:lnTo>
                      <a:pt x="854" y="804"/>
                    </a:lnTo>
                    <a:lnTo>
                      <a:pt x="854" y="804"/>
                    </a:lnTo>
                    <a:lnTo>
                      <a:pt x="868" y="798"/>
                    </a:lnTo>
                    <a:lnTo>
                      <a:pt x="882" y="790"/>
                    </a:lnTo>
                    <a:lnTo>
                      <a:pt x="882" y="790"/>
                    </a:lnTo>
                    <a:lnTo>
                      <a:pt x="882" y="790"/>
                    </a:lnTo>
                    <a:lnTo>
                      <a:pt x="892" y="782"/>
                    </a:lnTo>
                    <a:lnTo>
                      <a:pt x="902" y="772"/>
                    </a:lnTo>
                    <a:lnTo>
                      <a:pt x="910" y="762"/>
                    </a:lnTo>
                    <a:lnTo>
                      <a:pt x="918" y="748"/>
                    </a:lnTo>
                    <a:lnTo>
                      <a:pt x="918" y="748"/>
                    </a:lnTo>
                    <a:lnTo>
                      <a:pt x="924" y="732"/>
                    </a:lnTo>
                    <a:lnTo>
                      <a:pt x="924" y="732"/>
                    </a:lnTo>
                    <a:close/>
                  </a:path>
                </a:pathLst>
              </a:custGeom>
              <a:solidFill>
                <a:schemeClr val="accent1">
                  <a:alpha val="8000"/>
                </a:schemeClr>
              </a:solidFill>
              <a:ln w="9525">
                <a:noFill/>
                <a:round/>
                <a:headEnd/>
                <a:tailEnd/>
              </a:ln>
              <a:effectLst>
                <a:glow rad="50800">
                  <a:schemeClr val="accent1">
                    <a:alpha val="18000"/>
                  </a:schemeClr>
                </a:glow>
                <a:softEdge rad="25400"/>
              </a:effectLst>
            </p:spPr>
            <p:txBody>
              <a:bodyPr/>
              <a:lstStyle/>
              <a:p>
                <a:pPr>
                  <a:defRPr/>
                </a:pPr>
                <a:endParaRPr lang="en-US">
                  <a:solidFill>
                    <a:prstClr val="white"/>
                  </a:solidFill>
                  <a:latin typeface="Century Schoolbook" pitchFamily="18" charset="0"/>
                </a:endParaRPr>
              </a:p>
            </p:txBody>
          </p:sp>
          <p:sp>
            <p:nvSpPr>
              <p:cNvPr id="86" name="Freeform 32"/>
              <p:cNvSpPr>
                <a:spLocks noChangeAspect="1"/>
              </p:cNvSpPr>
              <p:nvPr/>
            </p:nvSpPr>
            <p:spPr bwMode="auto">
              <a:xfrm rot="16200000">
                <a:off x="7201560" y="869773"/>
                <a:ext cx="359022" cy="849390"/>
              </a:xfrm>
              <a:custGeom>
                <a:avLst/>
                <a:gdLst/>
                <a:ahLst/>
                <a:cxnLst>
                  <a:cxn ang="0">
                    <a:pos x="518" y="468"/>
                  </a:cxn>
                  <a:cxn ang="0">
                    <a:pos x="466" y="358"/>
                  </a:cxn>
                  <a:cxn ang="0">
                    <a:pos x="414" y="238"/>
                  </a:cxn>
                  <a:cxn ang="0">
                    <a:pos x="394" y="178"/>
                  </a:cxn>
                  <a:cxn ang="0">
                    <a:pos x="382" y="116"/>
                  </a:cxn>
                  <a:cxn ang="0">
                    <a:pos x="382" y="56"/>
                  </a:cxn>
                  <a:cxn ang="0">
                    <a:pos x="396" y="0"/>
                  </a:cxn>
                  <a:cxn ang="0">
                    <a:pos x="364" y="30"/>
                  </a:cxn>
                  <a:cxn ang="0">
                    <a:pos x="286" y="114"/>
                  </a:cxn>
                  <a:cxn ang="0">
                    <a:pos x="210" y="204"/>
                  </a:cxn>
                  <a:cxn ang="0">
                    <a:pos x="158" y="274"/>
                  </a:cxn>
                  <a:cxn ang="0">
                    <a:pos x="110" y="352"/>
                  </a:cxn>
                  <a:cxn ang="0">
                    <a:pos x="66" y="436"/>
                  </a:cxn>
                  <a:cxn ang="0">
                    <a:pos x="32" y="522"/>
                  </a:cxn>
                  <a:cxn ang="0">
                    <a:pos x="8" y="614"/>
                  </a:cxn>
                  <a:cxn ang="0">
                    <a:pos x="0" y="704"/>
                  </a:cxn>
                  <a:cxn ang="0">
                    <a:pos x="4" y="750"/>
                  </a:cxn>
                  <a:cxn ang="0">
                    <a:pos x="10" y="796"/>
                  </a:cxn>
                  <a:cxn ang="0">
                    <a:pos x="24" y="842"/>
                  </a:cxn>
                  <a:cxn ang="0">
                    <a:pos x="42" y="886"/>
                  </a:cxn>
                  <a:cxn ang="0">
                    <a:pos x="68" y="930"/>
                  </a:cxn>
                  <a:cxn ang="0">
                    <a:pos x="100" y="974"/>
                  </a:cxn>
                  <a:cxn ang="0">
                    <a:pos x="138" y="1016"/>
                  </a:cxn>
                  <a:cxn ang="0">
                    <a:pos x="184" y="1056"/>
                  </a:cxn>
                  <a:cxn ang="0">
                    <a:pos x="238" y="1096"/>
                  </a:cxn>
                  <a:cxn ang="0">
                    <a:pos x="232" y="1130"/>
                  </a:cxn>
                  <a:cxn ang="0">
                    <a:pos x="212" y="1200"/>
                  </a:cxn>
                  <a:cxn ang="0">
                    <a:pos x="188" y="1266"/>
                  </a:cxn>
                  <a:cxn ang="0">
                    <a:pos x="162" y="1306"/>
                  </a:cxn>
                  <a:cxn ang="0">
                    <a:pos x="142" y="1324"/>
                  </a:cxn>
                  <a:cxn ang="0">
                    <a:pos x="132" y="1330"/>
                  </a:cxn>
                  <a:cxn ang="0">
                    <a:pos x="126" y="1334"/>
                  </a:cxn>
                  <a:cxn ang="0">
                    <a:pos x="130" y="1344"/>
                  </a:cxn>
                  <a:cxn ang="0">
                    <a:pos x="134" y="1348"/>
                  </a:cxn>
                  <a:cxn ang="0">
                    <a:pos x="154" y="1358"/>
                  </a:cxn>
                  <a:cxn ang="0">
                    <a:pos x="172" y="1358"/>
                  </a:cxn>
                  <a:cxn ang="0">
                    <a:pos x="184" y="1354"/>
                  </a:cxn>
                  <a:cxn ang="0">
                    <a:pos x="194" y="1352"/>
                  </a:cxn>
                  <a:cxn ang="0">
                    <a:pos x="206" y="1344"/>
                  </a:cxn>
                  <a:cxn ang="0">
                    <a:pos x="214" y="1330"/>
                  </a:cxn>
                  <a:cxn ang="0">
                    <a:pos x="232" y="1290"/>
                  </a:cxn>
                  <a:cxn ang="0">
                    <a:pos x="262" y="1194"/>
                  </a:cxn>
                  <a:cxn ang="0">
                    <a:pos x="282" y="1102"/>
                  </a:cxn>
                  <a:cxn ang="0">
                    <a:pos x="318" y="1100"/>
                  </a:cxn>
                  <a:cxn ang="0">
                    <a:pos x="360" y="1092"/>
                  </a:cxn>
                  <a:cxn ang="0">
                    <a:pos x="404" y="1074"/>
                  </a:cxn>
                  <a:cxn ang="0">
                    <a:pos x="450" y="1044"/>
                  </a:cxn>
                  <a:cxn ang="0">
                    <a:pos x="492" y="998"/>
                  </a:cxn>
                  <a:cxn ang="0">
                    <a:pos x="528" y="934"/>
                  </a:cxn>
                  <a:cxn ang="0">
                    <a:pos x="556" y="846"/>
                  </a:cxn>
                  <a:cxn ang="0">
                    <a:pos x="574" y="736"/>
                  </a:cxn>
                  <a:cxn ang="0">
                    <a:pos x="574" y="712"/>
                  </a:cxn>
                  <a:cxn ang="0">
                    <a:pos x="568" y="652"/>
                  </a:cxn>
                  <a:cxn ang="0">
                    <a:pos x="552" y="566"/>
                  </a:cxn>
                  <a:cxn ang="0">
                    <a:pos x="528" y="494"/>
                  </a:cxn>
                  <a:cxn ang="0">
                    <a:pos x="518" y="468"/>
                  </a:cxn>
                </a:cxnLst>
                <a:rect l="0" t="0" r="r" b="b"/>
                <a:pathLst>
                  <a:path w="574" h="1358">
                    <a:moveTo>
                      <a:pt x="518" y="468"/>
                    </a:moveTo>
                    <a:lnTo>
                      <a:pt x="518" y="468"/>
                    </a:lnTo>
                    <a:lnTo>
                      <a:pt x="494" y="416"/>
                    </a:lnTo>
                    <a:lnTo>
                      <a:pt x="466" y="358"/>
                    </a:lnTo>
                    <a:lnTo>
                      <a:pt x="438" y="300"/>
                    </a:lnTo>
                    <a:lnTo>
                      <a:pt x="414" y="238"/>
                    </a:lnTo>
                    <a:lnTo>
                      <a:pt x="402" y="208"/>
                    </a:lnTo>
                    <a:lnTo>
                      <a:pt x="394" y="178"/>
                    </a:lnTo>
                    <a:lnTo>
                      <a:pt x="388" y="146"/>
                    </a:lnTo>
                    <a:lnTo>
                      <a:pt x="382" y="116"/>
                    </a:lnTo>
                    <a:lnTo>
                      <a:pt x="382" y="86"/>
                    </a:lnTo>
                    <a:lnTo>
                      <a:pt x="382" y="56"/>
                    </a:lnTo>
                    <a:lnTo>
                      <a:pt x="388" y="28"/>
                    </a:lnTo>
                    <a:lnTo>
                      <a:pt x="396" y="0"/>
                    </a:lnTo>
                    <a:lnTo>
                      <a:pt x="396" y="0"/>
                    </a:lnTo>
                    <a:lnTo>
                      <a:pt x="364" y="30"/>
                    </a:lnTo>
                    <a:lnTo>
                      <a:pt x="330" y="66"/>
                    </a:lnTo>
                    <a:lnTo>
                      <a:pt x="286" y="114"/>
                    </a:lnTo>
                    <a:lnTo>
                      <a:pt x="236" y="170"/>
                    </a:lnTo>
                    <a:lnTo>
                      <a:pt x="210" y="204"/>
                    </a:lnTo>
                    <a:lnTo>
                      <a:pt x="184" y="238"/>
                    </a:lnTo>
                    <a:lnTo>
                      <a:pt x="158" y="274"/>
                    </a:lnTo>
                    <a:lnTo>
                      <a:pt x="134" y="312"/>
                    </a:lnTo>
                    <a:lnTo>
                      <a:pt x="110" y="352"/>
                    </a:lnTo>
                    <a:lnTo>
                      <a:pt x="86" y="394"/>
                    </a:lnTo>
                    <a:lnTo>
                      <a:pt x="66" y="436"/>
                    </a:lnTo>
                    <a:lnTo>
                      <a:pt x="48" y="478"/>
                    </a:lnTo>
                    <a:lnTo>
                      <a:pt x="32" y="522"/>
                    </a:lnTo>
                    <a:lnTo>
                      <a:pt x="18" y="568"/>
                    </a:lnTo>
                    <a:lnTo>
                      <a:pt x="8" y="614"/>
                    </a:lnTo>
                    <a:lnTo>
                      <a:pt x="2" y="658"/>
                    </a:lnTo>
                    <a:lnTo>
                      <a:pt x="0" y="704"/>
                    </a:lnTo>
                    <a:lnTo>
                      <a:pt x="2" y="728"/>
                    </a:lnTo>
                    <a:lnTo>
                      <a:pt x="4" y="750"/>
                    </a:lnTo>
                    <a:lnTo>
                      <a:pt x="6" y="774"/>
                    </a:lnTo>
                    <a:lnTo>
                      <a:pt x="10" y="796"/>
                    </a:lnTo>
                    <a:lnTo>
                      <a:pt x="16" y="818"/>
                    </a:lnTo>
                    <a:lnTo>
                      <a:pt x="24" y="842"/>
                    </a:lnTo>
                    <a:lnTo>
                      <a:pt x="32" y="864"/>
                    </a:lnTo>
                    <a:lnTo>
                      <a:pt x="42" y="886"/>
                    </a:lnTo>
                    <a:lnTo>
                      <a:pt x="54" y="908"/>
                    </a:lnTo>
                    <a:lnTo>
                      <a:pt x="68" y="930"/>
                    </a:lnTo>
                    <a:lnTo>
                      <a:pt x="82" y="952"/>
                    </a:lnTo>
                    <a:lnTo>
                      <a:pt x="100" y="974"/>
                    </a:lnTo>
                    <a:lnTo>
                      <a:pt x="118" y="994"/>
                    </a:lnTo>
                    <a:lnTo>
                      <a:pt x="138" y="1016"/>
                    </a:lnTo>
                    <a:lnTo>
                      <a:pt x="160" y="1036"/>
                    </a:lnTo>
                    <a:lnTo>
                      <a:pt x="184" y="1056"/>
                    </a:lnTo>
                    <a:lnTo>
                      <a:pt x="210" y="1076"/>
                    </a:lnTo>
                    <a:lnTo>
                      <a:pt x="238" y="1096"/>
                    </a:lnTo>
                    <a:lnTo>
                      <a:pt x="238" y="1096"/>
                    </a:lnTo>
                    <a:lnTo>
                      <a:pt x="232" y="1130"/>
                    </a:lnTo>
                    <a:lnTo>
                      <a:pt x="222" y="1164"/>
                    </a:lnTo>
                    <a:lnTo>
                      <a:pt x="212" y="1200"/>
                    </a:lnTo>
                    <a:lnTo>
                      <a:pt x="202" y="1234"/>
                    </a:lnTo>
                    <a:lnTo>
                      <a:pt x="188" y="1266"/>
                    </a:lnTo>
                    <a:lnTo>
                      <a:pt x="172" y="1294"/>
                    </a:lnTo>
                    <a:lnTo>
                      <a:pt x="162" y="1306"/>
                    </a:lnTo>
                    <a:lnTo>
                      <a:pt x="152" y="1316"/>
                    </a:lnTo>
                    <a:lnTo>
                      <a:pt x="142" y="1324"/>
                    </a:lnTo>
                    <a:lnTo>
                      <a:pt x="132" y="1330"/>
                    </a:lnTo>
                    <a:lnTo>
                      <a:pt x="132" y="1330"/>
                    </a:lnTo>
                    <a:lnTo>
                      <a:pt x="130" y="1332"/>
                    </a:lnTo>
                    <a:lnTo>
                      <a:pt x="126" y="1334"/>
                    </a:lnTo>
                    <a:lnTo>
                      <a:pt x="126" y="1338"/>
                    </a:lnTo>
                    <a:lnTo>
                      <a:pt x="130" y="1344"/>
                    </a:lnTo>
                    <a:lnTo>
                      <a:pt x="130" y="1344"/>
                    </a:lnTo>
                    <a:lnTo>
                      <a:pt x="134" y="1348"/>
                    </a:lnTo>
                    <a:lnTo>
                      <a:pt x="146" y="1356"/>
                    </a:lnTo>
                    <a:lnTo>
                      <a:pt x="154" y="1358"/>
                    </a:lnTo>
                    <a:lnTo>
                      <a:pt x="162" y="1358"/>
                    </a:lnTo>
                    <a:lnTo>
                      <a:pt x="172" y="1358"/>
                    </a:lnTo>
                    <a:lnTo>
                      <a:pt x="184" y="1354"/>
                    </a:lnTo>
                    <a:lnTo>
                      <a:pt x="184" y="1354"/>
                    </a:lnTo>
                    <a:lnTo>
                      <a:pt x="190" y="1352"/>
                    </a:lnTo>
                    <a:lnTo>
                      <a:pt x="194" y="1352"/>
                    </a:lnTo>
                    <a:lnTo>
                      <a:pt x="200" y="1350"/>
                    </a:lnTo>
                    <a:lnTo>
                      <a:pt x="206" y="1344"/>
                    </a:lnTo>
                    <a:lnTo>
                      <a:pt x="206" y="1344"/>
                    </a:lnTo>
                    <a:lnTo>
                      <a:pt x="214" y="1330"/>
                    </a:lnTo>
                    <a:lnTo>
                      <a:pt x="224" y="1312"/>
                    </a:lnTo>
                    <a:lnTo>
                      <a:pt x="232" y="1290"/>
                    </a:lnTo>
                    <a:lnTo>
                      <a:pt x="242" y="1264"/>
                    </a:lnTo>
                    <a:lnTo>
                      <a:pt x="262" y="1194"/>
                    </a:lnTo>
                    <a:lnTo>
                      <a:pt x="282" y="1102"/>
                    </a:lnTo>
                    <a:lnTo>
                      <a:pt x="282" y="1102"/>
                    </a:lnTo>
                    <a:lnTo>
                      <a:pt x="298" y="1102"/>
                    </a:lnTo>
                    <a:lnTo>
                      <a:pt x="318" y="1100"/>
                    </a:lnTo>
                    <a:lnTo>
                      <a:pt x="338" y="1098"/>
                    </a:lnTo>
                    <a:lnTo>
                      <a:pt x="360" y="1092"/>
                    </a:lnTo>
                    <a:lnTo>
                      <a:pt x="382" y="1086"/>
                    </a:lnTo>
                    <a:lnTo>
                      <a:pt x="404" y="1074"/>
                    </a:lnTo>
                    <a:lnTo>
                      <a:pt x="426" y="1062"/>
                    </a:lnTo>
                    <a:lnTo>
                      <a:pt x="450" y="1044"/>
                    </a:lnTo>
                    <a:lnTo>
                      <a:pt x="472" y="1024"/>
                    </a:lnTo>
                    <a:lnTo>
                      <a:pt x="492" y="998"/>
                    </a:lnTo>
                    <a:lnTo>
                      <a:pt x="512" y="968"/>
                    </a:lnTo>
                    <a:lnTo>
                      <a:pt x="528" y="934"/>
                    </a:lnTo>
                    <a:lnTo>
                      <a:pt x="544" y="894"/>
                    </a:lnTo>
                    <a:lnTo>
                      <a:pt x="556" y="846"/>
                    </a:lnTo>
                    <a:lnTo>
                      <a:pt x="566" y="794"/>
                    </a:lnTo>
                    <a:lnTo>
                      <a:pt x="574" y="736"/>
                    </a:lnTo>
                    <a:lnTo>
                      <a:pt x="574" y="736"/>
                    </a:lnTo>
                    <a:lnTo>
                      <a:pt x="574" y="712"/>
                    </a:lnTo>
                    <a:lnTo>
                      <a:pt x="572" y="686"/>
                    </a:lnTo>
                    <a:lnTo>
                      <a:pt x="568" y="652"/>
                    </a:lnTo>
                    <a:lnTo>
                      <a:pt x="562" y="612"/>
                    </a:lnTo>
                    <a:lnTo>
                      <a:pt x="552" y="566"/>
                    </a:lnTo>
                    <a:lnTo>
                      <a:pt x="538" y="518"/>
                    </a:lnTo>
                    <a:lnTo>
                      <a:pt x="528" y="494"/>
                    </a:lnTo>
                    <a:lnTo>
                      <a:pt x="518" y="468"/>
                    </a:lnTo>
                    <a:lnTo>
                      <a:pt x="518" y="468"/>
                    </a:lnTo>
                    <a:close/>
                  </a:path>
                </a:pathLst>
              </a:custGeom>
              <a:solidFill>
                <a:schemeClr val="accent1">
                  <a:alpha val="8000"/>
                </a:schemeClr>
              </a:solidFill>
              <a:ln w="9525">
                <a:noFill/>
                <a:round/>
                <a:headEnd/>
                <a:tailEnd/>
              </a:ln>
              <a:effectLst>
                <a:glow rad="50800">
                  <a:schemeClr val="accent1">
                    <a:alpha val="18000"/>
                  </a:schemeClr>
                </a:glow>
                <a:softEdge rad="12700"/>
              </a:effectLst>
            </p:spPr>
            <p:txBody>
              <a:bodyPr/>
              <a:lstStyle/>
              <a:p>
                <a:pPr>
                  <a:defRPr/>
                </a:pPr>
                <a:endParaRPr lang="en-US">
                  <a:solidFill>
                    <a:prstClr val="white"/>
                  </a:solidFill>
                  <a:latin typeface="Century Schoolbook" pitchFamily="18" charset="0"/>
                </a:endParaRPr>
              </a:p>
            </p:txBody>
          </p:sp>
          <p:sp>
            <p:nvSpPr>
              <p:cNvPr id="87" name="Freeform 28"/>
              <p:cNvSpPr>
                <a:spLocks noChangeAspect="1"/>
              </p:cNvSpPr>
              <p:nvPr/>
            </p:nvSpPr>
            <p:spPr bwMode="auto">
              <a:xfrm rot="2065346">
                <a:off x="782448" y="200491"/>
                <a:ext cx="753489" cy="1188586"/>
              </a:xfrm>
              <a:custGeom>
                <a:avLst/>
                <a:gdLst/>
                <a:ahLst/>
                <a:cxnLst>
                  <a:cxn ang="0">
                    <a:pos x="1140" y="784"/>
                  </a:cxn>
                  <a:cxn ang="0">
                    <a:pos x="1090" y="812"/>
                  </a:cxn>
                  <a:cxn ang="0">
                    <a:pos x="1052" y="766"/>
                  </a:cxn>
                  <a:cxn ang="0">
                    <a:pos x="956" y="774"/>
                  </a:cxn>
                  <a:cxn ang="0">
                    <a:pos x="842" y="848"/>
                  </a:cxn>
                  <a:cxn ang="0">
                    <a:pos x="824" y="848"/>
                  </a:cxn>
                  <a:cxn ang="0">
                    <a:pos x="928" y="698"/>
                  </a:cxn>
                  <a:cxn ang="0">
                    <a:pos x="952" y="538"/>
                  </a:cxn>
                  <a:cxn ang="0">
                    <a:pos x="898" y="354"/>
                  </a:cxn>
                  <a:cxn ang="0">
                    <a:pos x="792" y="312"/>
                  </a:cxn>
                  <a:cxn ang="0">
                    <a:pos x="688" y="238"/>
                  </a:cxn>
                  <a:cxn ang="0">
                    <a:pos x="600" y="68"/>
                  </a:cxn>
                  <a:cxn ang="0">
                    <a:pos x="592" y="0"/>
                  </a:cxn>
                  <a:cxn ang="0">
                    <a:pos x="558" y="150"/>
                  </a:cxn>
                  <a:cxn ang="0">
                    <a:pos x="452" y="278"/>
                  </a:cxn>
                  <a:cxn ang="0">
                    <a:pos x="322" y="338"/>
                  </a:cxn>
                  <a:cxn ang="0">
                    <a:pos x="252" y="452"/>
                  </a:cxn>
                  <a:cxn ang="0">
                    <a:pos x="234" y="628"/>
                  </a:cxn>
                  <a:cxn ang="0">
                    <a:pos x="320" y="786"/>
                  </a:cxn>
                  <a:cxn ang="0">
                    <a:pos x="356" y="856"/>
                  </a:cxn>
                  <a:cxn ang="0">
                    <a:pos x="288" y="804"/>
                  </a:cxn>
                  <a:cxn ang="0">
                    <a:pos x="174" y="760"/>
                  </a:cxn>
                  <a:cxn ang="0">
                    <a:pos x="110" y="782"/>
                  </a:cxn>
                  <a:cxn ang="0">
                    <a:pos x="84" y="810"/>
                  </a:cxn>
                  <a:cxn ang="0">
                    <a:pos x="18" y="742"/>
                  </a:cxn>
                  <a:cxn ang="0">
                    <a:pos x="6" y="734"/>
                  </a:cxn>
                  <a:cxn ang="0">
                    <a:pos x="4" y="942"/>
                  </a:cxn>
                  <a:cxn ang="0">
                    <a:pos x="52" y="1018"/>
                  </a:cxn>
                  <a:cxn ang="0">
                    <a:pos x="118" y="1050"/>
                  </a:cxn>
                  <a:cxn ang="0">
                    <a:pos x="200" y="1124"/>
                  </a:cxn>
                  <a:cxn ang="0">
                    <a:pos x="208" y="1206"/>
                  </a:cxn>
                  <a:cxn ang="0">
                    <a:pos x="154" y="1282"/>
                  </a:cxn>
                  <a:cxn ang="0">
                    <a:pos x="178" y="1312"/>
                  </a:cxn>
                  <a:cxn ang="0">
                    <a:pos x="338" y="1372"/>
                  </a:cxn>
                  <a:cxn ang="0">
                    <a:pos x="448" y="1374"/>
                  </a:cxn>
                  <a:cxn ang="0">
                    <a:pos x="558" y="1324"/>
                  </a:cxn>
                  <a:cxn ang="0">
                    <a:pos x="540" y="1616"/>
                  </a:cxn>
                  <a:cxn ang="0">
                    <a:pos x="474" y="1806"/>
                  </a:cxn>
                  <a:cxn ang="0">
                    <a:pos x="434" y="1842"/>
                  </a:cxn>
                  <a:cxn ang="0">
                    <a:pos x="450" y="1864"/>
                  </a:cxn>
                  <a:cxn ang="0">
                    <a:pos x="528" y="1860"/>
                  </a:cxn>
                  <a:cxn ang="0">
                    <a:pos x="554" y="1852"/>
                  </a:cxn>
                  <a:cxn ang="0">
                    <a:pos x="596" y="1730"/>
                  </a:cxn>
                  <a:cxn ang="0">
                    <a:pos x="634" y="1326"/>
                  </a:cxn>
                  <a:cxn ang="0">
                    <a:pos x="762" y="1380"/>
                  </a:cxn>
                  <a:cxn ang="0">
                    <a:pos x="866" y="1362"/>
                  </a:cxn>
                  <a:cxn ang="0">
                    <a:pos x="1032" y="1310"/>
                  </a:cxn>
                  <a:cxn ang="0">
                    <a:pos x="1018" y="1268"/>
                  </a:cxn>
                  <a:cxn ang="0">
                    <a:pos x="974" y="1194"/>
                  </a:cxn>
                  <a:cxn ang="0">
                    <a:pos x="996" y="1106"/>
                  </a:cxn>
                  <a:cxn ang="0">
                    <a:pos x="1080" y="1046"/>
                  </a:cxn>
                  <a:cxn ang="0">
                    <a:pos x="1148" y="1006"/>
                  </a:cxn>
                  <a:cxn ang="0">
                    <a:pos x="1186" y="920"/>
                  </a:cxn>
                  <a:cxn ang="0">
                    <a:pos x="1178" y="724"/>
                  </a:cxn>
                </a:cxnLst>
                <a:rect l="0" t="0" r="r" b="b"/>
                <a:pathLst>
                  <a:path w="1188" h="1874">
                    <a:moveTo>
                      <a:pt x="1170" y="730"/>
                    </a:moveTo>
                    <a:lnTo>
                      <a:pt x="1170" y="730"/>
                    </a:lnTo>
                    <a:lnTo>
                      <a:pt x="1168" y="742"/>
                    </a:lnTo>
                    <a:lnTo>
                      <a:pt x="1164" y="752"/>
                    </a:lnTo>
                    <a:lnTo>
                      <a:pt x="1154" y="768"/>
                    </a:lnTo>
                    <a:lnTo>
                      <a:pt x="1140" y="784"/>
                    </a:lnTo>
                    <a:lnTo>
                      <a:pt x="1126" y="796"/>
                    </a:lnTo>
                    <a:lnTo>
                      <a:pt x="1114" y="804"/>
                    </a:lnTo>
                    <a:lnTo>
                      <a:pt x="1102" y="810"/>
                    </a:lnTo>
                    <a:lnTo>
                      <a:pt x="1092" y="816"/>
                    </a:lnTo>
                    <a:lnTo>
                      <a:pt x="1092" y="816"/>
                    </a:lnTo>
                    <a:lnTo>
                      <a:pt x="1090" y="812"/>
                    </a:lnTo>
                    <a:lnTo>
                      <a:pt x="1088" y="802"/>
                    </a:lnTo>
                    <a:lnTo>
                      <a:pt x="1080" y="790"/>
                    </a:lnTo>
                    <a:lnTo>
                      <a:pt x="1076" y="782"/>
                    </a:lnTo>
                    <a:lnTo>
                      <a:pt x="1068" y="776"/>
                    </a:lnTo>
                    <a:lnTo>
                      <a:pt x="1060" y="770"/>
                    </a:lnTo>
                    <a:lnTo>
                      <a:pt x="1052" y="766"/>
                    </a:lnTo>
                    <a:lnTo>
                      <a:pt x="1040" y="762"/>
                    </a:lnTo>
                    <a:lnTo>
                      <a:pt x="1028" y="760"/>
                    </a:lnTo>
                    <a:lnTo>
                      <a:pt x="1012" y="760"/>
                    </a:lnTo>
                    <a:lnTo>
                      <a:pt x="996" y="762"/>
                    </a:lnTo>
                    <a:lnTo>
                      <a:pt x="976" y="768"/>
                    </a:lnTo>
                    <a:lnTo>
                      <a:pt x="956" y="774"/>
                    </a:lnTo>
                    <a:lnTo>
                      <a:pt x="956" y="774"/>
                    </a:lnTo>
                    <a:lnTo>
                      <a:pt x="924" y="790"/>
                    </a:lnTo>
                    <a:lnTo>
                      <a:pt x="898" y="804"/>
                    </a:lnTo>
                    <a:lnTo>
                      <a:pt x="878" y="818"/>
                    </a:lnTo>
                    <a:lnTo>
                      <a:pt x="862" y="830"/>
                    </a:lnTo>
                    <a:lnTo>
                      <a:pt x="842" y="848"/>
                    </a:lnTo>
                    <a:lnTo>
                      <a:pt x="836" y="854"/>
                    </a:lnTo>
                    <a:lnTo>
                      <a:pt x="830" y="856"/>
                    </a:lnTo>
                    <a:lnTo>
                      <a:pt x="830" y="856"/>
                    </a:lnTo>
                    <a:lnTo>
                      <a:pt x="826" y="856"/>
                    </a:lnTo>
                    <a:lnTo>
                      <a:pt x="824" y="854"/>
                    </a:lnTo>
                    <a:lnTo>
                      <a:pt x="824" y="848"/>
                    </a:lnTo>
                    <a:lnTo>
                      <a:pt x="824" y="848"/>
                    </a:lnTo>
                    <a:lnTo>
                      <a:pt x="838" y="828"/>
                    </a:lnTo>
                    <a:lnTo>
                      <a:pt x="866" y="786"/>
                    </a:lnTo>
                    <a:lnTo>
                      <a:pt x="920" y="710"/>
                    </a:lnTo>
                    <a:lnTo>
                      <a:pt x="920" y="710"/>
                    </a:lnTo>
                    <a:lnTo>
                      <a:pt x="928" y="698"/>
                    </a:lnTo>
                    <a:lnTo>
                      <a:pt x="936" y="686"/>
                    </a:lnTo>
                    <a:lnTo>
                      <a:pt x="946" y="658"/>
                    </a:lnTo>
                    <a:lnTo>
                      <a:pt x="952" y="628"/>
                    </a:lnTo>
                    <a:lnTo>
                      <a:pt x="956" y="598"/>
                    </a:lnTo>
                    <a:lnTo>
                      <a:pt x="956" y="568"/>
                    </a:lnTo>
                    <a:lnTo>
                      <a:pt x="952" y="538"/>
                    </a:lnTo>
                    <a:lnTo>
                      <a:pt x="948" y="508"/>
                    </a:lnTo>
                    <a:lnTo>
                      <a:pt x="942" y="478"/>
                    </a:lnTo>
                    <a:lnTo>
                      <a:pt x="934" y="452"/>
                    </a:lnTo>
                    <a:lnTo>
                      <a:pt x="926" y="426"/>
                    </a:lnTo>
                    <a:lnTo>
                      <a:pt x="910" y="384"/>
                    </a:lnTo>
                    <a:lnTo>
                      <a:pt x="898" y="354"/>
                    </a:lnTo>
                    <a:lnTo>
                      <a:pt x="892" y="344"/>
                    </a:lnTo>
                    <a:lnTo>
                      <a:pt x="892" y="344"/>
                    </a:lnTo>
                    <a:lnTo>
                      <a:pt x="864" y="338"/>
                    </a:lnTo>
                    <a:lnTo>
                      <a:pt x="838" y="330"/>
                    </a:lnTo>
                    <a:lnTo>
                      <a:pt x="814" y="322"/>
                    </a:lnTo>
                    <a:lnTo>
                      <a:pt x="792" y="312"/>
                    </a:lnTo>
                    <a:lnTo>
                      <a:pt x="770" y="302"/>
                    </a:lnTo>
                    <a:lnTo>
                      <a:pt x="752" y="290"/>
                    </a:lnTo>
                    <a:lnTo>
                      <a:pt x="734" y="278"/>
                    </a:lnTo>
                    <a:lnTo>
                      <a:pt x="716" y="266"/>
                    </a:lnTo>
                    <a:lnTo>
                      <a:pt x="702" y="252"/>
                    </a:lnTo>
                    <a:lnTo>
                      <a:pt x="688" y="238"/>
                    </a:lnTo>
                    <a:lnTo>
                      <a:pt x="664" y="210"/>
                    </a:lnTo>
                    <a:lnTo>
                      <a:pt x="644" y="180"/>
                    </a:lnTo>
                    <a:lnTo>
                      <a:pt x="628" y="150"/>
                    </a:lnTo>
                    <a:lnTo>
                      <a:pt x="616" y="122"/>
                    </a:lnTo>
                    <a:lnTo>
                      <a:pt x="608" y="94"/>
                    </a:lnTo>
                    <a:lnTo>
                      <a:pt x="600" y="68"/>
                    </a:lnTo>
                    <a:lnTo>
                      <a:pt x="596" y="46"/>
                    </a:lnTo>
                    <a:lnTo>
                      <a:pt x="594" y="12"/>
                    </a:lnTo>
                    <a:lnTo>
                      <a:pt x="594" y="0"/>
                    </a:lnTo>
                    <a:lnTo>
                      <a:pt x="594" y="4"/>
                    </a:lnTo>
                    <a:lnTo>
                      <a:pt x="592" y="0"/>
                    </a:lnTo>
                    <a:lnTo>
                      <a:pt x="592" y="0"/>
                    </a:lnTo>
                    <a:lnTo>
                      <a:pt x="592" y="12"/>
                    </a:lnTo>
                    <a:lnTo>
                      <a:pt x="590" y="46"/>
                    </a:lnTo>
                    <a:lnTo>
                      <a:pt x="586" y="68"/>
                    </a:lnTo>
                    <a:lnTo>
                      <a:pt x="578" y="94"/>
                    </a:lnTo>
                    <a:lnTo>
                      <a:pt x="570" y="122"/>
                    </a:lnTo>
                    <a:lnTo>
                      <a:pt x="558" y="150"/>
                    </a:lnTo>
                    <a:lnTo>
                      <a:pt x="542" y="180"/>
                    </a:lnTo>
                    <a:lnTo>
                      <a:pt x="522" y="210"/>
                    </a:lnTo>
                    <a:lnTo>
                      <a:pt x="498" y="238"/>
                    </a:lnTo>
                    <a:lnTo>
                      <a:pt x="484" y="252"/>
                    </a:lnTo>
                    <a:lnTo>
                      <a:pt x="470" y="266"/>
                    </a:lnTo>
                    <a:lnTo>
                      <a:pt x="452" y="278"/>
                    </a:lnTo>
                    <a:lnTo>
                      <a:pt x="434" y="290"/>
                    </a:lnTo>
                    <a:lnTo>
                      <a:pt x="416" y="302"/>
                    </a:lnTo>
                    <a:lnTo>
                      <a:pt x="394" y="312"/>
                    </a:lnTo>
                    <a:lnTo>
                      <a:pt x="372" y="322"/>
                    </a:lnTo>
                    <a:lnTo>
                      <a:pt x="348" y="330"/>
                    </a:lnTo>
                    <a:lnTo>
                      <a:pt x="322" y="338"/>
                    </a:lnTo>
                    <a:lnTo>
                      <a:pt x="294" y="344"/>
                    </a:lnTo>
                    <a:lnTo>
                      <a:pt x="294" y="344"/>
                    </a:lnTo>
                    <a:lnTo>
                      <a:pt x="288" y="354"/>
                    </a:lnTo>
                    <a:lnTo>
                      <a:pt x="276" y="384"/>
                    </a:lnTo>
                    <a:lnTo>
                      <a:pt x="260" y="426"/>
                    </a:lnTo>
                    <a:lnTo>
                      <a:pt x="252" y="452"/>
                    </a:lnTo>
                    <a:lnTo>
                      <a:pt x="244" y="478"/>
                    </a:lnTo>
                    <a:lnTo>
                      <a:pt x="238" y="508"/>
                    </a:lnTo>
                    <a:lnTo>
                      <a:pt x="234" y="538"/>
                    </a:lnTo>
                    <a:lnTo>
                      <a:pt x="230" y="568"/>
                    </a:lnTo>
                    <a:lnTo>
                      <a:pt x="230" y="598"/>
                    </a:lnTo>
                    <a:lnTo>
                      <a:pt x="234" y="628"/>
                    </a:lnTo>
                    <a:lnTo>
                      <a:pt x="240" y="658"/>
                    </a:lnTo>
                    <a:lnTo>
                      <a:pt x="250" y="686"/>
                    </a:lnTo>
                    <a:lnTo>
                      <a:pt x="258" y="698"/>
                    </a:lnTo>
                    <a:lnTo>
                      <a:pt x="266" y="710"/>
                    </a:lnTo>
                    <a:lnTo>
                      <a:pt x="266" y="710"/>
                    </a:lnTo>
                    <a:lnTo>
                      <a:pt x="320" y="786"/>
                    </a:lnTo>
                    <a:lnTo>
                      <a:pt x="348" y="828"/>
                    </a:lnTo>
                    <a:lnTo>
                      <a:pt x="362" y="848"/>
                    </a:lnTo>
                    <a:lnTo>
                      <a:pt x="362" y="848"/>
                    </a:lnTo>
                    <a:lnTo>
                      <a:pt x="362" y="854"/>
                    </a:lnTo>
                    <a:lnTo>
                      <a:pt x="360" y="856"/>
                    </a:lnTo>
                    <a:lnTo>
                      <a:pt x="356" y="856"/>
                    </a:lnTo>
                    <a:lnTo>
                      <a:pt x="356" y="856"/>
                    </a:lnTo>
                    <a:lnTo>
                      <a:pt x="350" y="854"/>
                    </a:lnTo>
                    <a:lnTo>
                      <a:pt x="344" y="848"/>
                    </a:lnTo>
                    <a:lnTo>
                      <a:pt x="324" y="830"/>
                    </a:lnTo>
                    <a:lnTo>
                      <a:pt x="308" y="818"/>
                    </a:lnTo>
                    <a:lnTo>
                      <a:pt x="288" y="804"/>
                    </a:lnTo>
                    <a:lnTo>
                      <a:pt x="262" y="790"/>
                    </a:lnTo>
                    <a:lnTo>
                      <a:pt x="230" y="774"/>
                    </a:lnTo>
                    <a:lnTo>
                      <a:pt x="230" y="774"/>
                    </a:lnTo>
                    <a:lnTo>
                      <a:pt x="210" y="768"/>
                    </a:lnTo>
                    <a:lnTo>
                      <a:pt x="190" y="762"/>
                    </a:lnTo>
                    <a:lnTo>
                      <a:pt x="174" y="760"/>
                    </a:lnTo>
                    <a:lnTo>
                      <a:pt x="158" y="760"/>
                    </a:lnTo>
                    <a:lnTo>
                      <a:pt x="146" y="762"/>
                    </a:lnTo>
                    <a:lnTo>
                      <a:pt x="134" y="766"/>
                    </a:lnTo>
                    <a:lnTo>
                      <a:pt x="126" y="770"/>
                    </a:lnTo>
                    <a:lnTo>
                      <a:pt x="118" y="776"/>
                    </a:lnTo>
                    <a:lnTo>
                      <a:pt x="110" y="782"/>
                    </a:lnTo>
                    <a:lnTo>
                      <a:pt x="106" y="790"/>
                    </a:lnTo>
                    <a:lnTo>
                      <a:pt x="98" y="802"/>
                    </a:lnTo>
                    <a:lnTo>
                      <a:pt x="96" y="812"/>
                    </a:lnTo>
                    <a:lnTo>
                      <a:pt x="94" y="816"/>
                    </a:lnTo>
                    <a:lnTo>
                      <a:pt x="94" y="816"/>
                    </a:lnTo>
                    <a:lnTo>
                      <a:pt x="84" y="810"/>
                    </a:lnTo>
                    <a:lnTo>
                      <a:pt x="72" y="804"/>
                    </a:lnTo>
                    <a:lnTo>
                      <a:pt x="60" y="796"/>
                    </a:lnTo>
                    <a:lnTo>
                      <a:pt x="46" y="784"/>
                    </a:lnTo>
                    <a:lnTo>
                      <a:pt x="34" y="768"/>
                    </a:lnTo>
                    <a:lnTo>
                      <a:pt x="22" y="752"/>
                    </a:lnTo>
                    <a:lnTo>
                      <a:pt x="18" y="742"/>
                    </a:lnTo>
                    <a:lnTo>
                      <a:pt x="16" y="730"/>
                    </a:lnTo>
                    <a:lnTo>
                      <a:pt x="16" y="730"/>
                    </a:lnTo>
                    <a:lnTo>
                      <a:pt x="14" y="722"/>
                    </a:lnTo>
                    <a:lnTo>
                      <a:pt x="10" y="722"/>
                    </a:lnTo>
                    <a:lnTo>
                      <a:pt x="8" y="724"/>
                    </a:lnTo>
                    <a:lnTo>
                      <a:pt x="6" y="734"/>
                    </a:lnTo>
                    <a:lnTo>
                      <a:pt x="4" y="762"/>
                    </a:lnTo>
                    <a:lnTo>
                      <a:pt x="0" y="800"/>
                    </a:lnTo>
                    <a:lnTo>
                      <a:pt x="0" y="842"/>
                    </a:lnTo>
                    <a:lnTo>
                      <a:pt x="0" y="884"/>
                    </a:lnTo>
                    <a:lnTo>
                      <a:pt x="0" y="920"/>
                    </a:lnTo>
                    <a:lnTo>
                      <a:pt x="4" y="942"/>
                    </a:lnTo>
                    <a:lnTo>
                      <a:pt x="4" y="942"/>
                    </a:lnTo>
                    <a:lnTo>
                      <a:pt x="8" y="958"/>
                    </a:lnTo>
                    <a:lnTo>
                      <a:pt x="16" y="974"/>
                    </a:lnTo>
                    <a:lnTo>
                      <a:pt x="26" y="990"/>
                    </a:lnTo>
                    <a:lnTo>
                      <a:pt x="38" y="1006"/>
                    </a:lnTo>
                    <a:lnTo>
                      <a:pt x="52" y="1018"/>
                    </a:lnTo>
                    <a:lnTo>
                      <a:pt x="66" y="1030"/>
                    </a:lnTo>
                    <a:lnTo>
                      <a:pt x="80" y="1038"/>
                    </a:lnTo>
                    <a:lnTo>
                      <a:pt x="96" y="1042"/>
                    </a:lnTo>
                    <a:lnTo>
                      <a:pt x="96" y="1042"/>
                    </a:lnTo>
                    <a:lnTo>
                      <a:pt x="106" y="1046"/>
                    </a:lnTo>
                    <a:lnTo>
                      <a:pt x="118" y="1050"/>
                    </a:lnTo>
                    <a:lnTo>
                      <a:pt x="132" y="1058"/>
                    </a:lnTo>
                    <a:lnTo>
                      <a:pt x="146" y="1066"/>
                    </a:lnTo>
                    <a:lnTo>
                      <a:pt x="162" y="1078"/>
                    </a:lnTo>
                    <a:lnTo>
                      <a:pt x="176" y="1092"/>
                    </a:lnTo>
                    <a:lnTo>
                      <a:pt x="190" y="1106"/>
                    </a:lnTo>
                    <a:lnTo>
                      <a:pt x="200" y="1124"/>
                    </a:lnTo>
                    <a:lnTo>
                      <a:pt x="210" y="1142"/>
                    </a:lnTo>
                    <a:lnTo>
                      <a:pt x="214" y="1162"/>
                    </a:lnTo>
                    <a:lnTo>
                      <a:pt x="214" y="1172"/>
                    </a:lnTo>
                    <a:lnTo>
                      <a:pt x="214" y="1184"/>
                    </a:lnTo>
                    <a:lnTo>
                      <a:pt x="212" y="1194"/>
                    </a:lnTo>
                    <a:lnTo>
                      <a:pt x="208" y="1206"/>
                    </a:lnTo>
                    <a:lnTo>
                      <a:pt x="204" y="1218"/>
                    </a:lnTo>
                    <a:lnTo>
                      <a:pt x="198" y="1230"/>
                    </a:lnTo>
                    <a:lnTo>
                      <a:pt x="190" y="1242"/>
                    </a:lnTo>
                    <a:lnTo>
                      <a:pt x="180" y="1256"/>
                    </a:lnTo>
                    <a:lnTo>
                      <a:pt x="168" y="1268"/>
                    </a:lnTo>
                    <a:lnTo>
                      <a:pt x="154" y="1282"/>
                    </a:lnTo>
                    <a:lnTo>
                      <a:pt x="138" y="1294"/>
                    </a:lnTo>
                    <a:lnTo>
                      <a:pt x="120" y="1308"/>
                    </a:lnTo>
                    <a:lnTo>
                      <a:pt x="120" y="1308"/>
                    </a:lnTo>
                    <a:lnTo>
                      <a:pt x="136" y="1308"/>
                    </a:lnTo>
                    <a:lnTo>
                      <a:pt x="154" y="1310"/>
                    </a:lnTo>
                    <a:lnTo>
                      <a:pt x="178" y="1312"/>
                    </a:lnTo>
                    <a:lnTo>
                      <a:pt x="208" y="1318"/>
                    </a:lnTo>
                    <a:lnTo>
                      <a:pt x="242" y="1328"/>
                    </a:lnTo>
                    <a:lnTo>
                      <a:pt x="280" y="1342"/>
                    </a:lnTo>
                    <a:lnTo>
                      <a:pt x="320" y="1362"/>
                    </a:lnTo>
                    <a:lnTo>
                      <a:pt x="320" y="1362"/>
                    </a:lnTo>
                    <a:lnTo>
                      <a:pt x="338" y="1372"/>
                    </a:lnTo>
                    <a:lnTo>
                      <a:pt x="356" y="1376"/>
                    </a:lnTo>
                    <a:lnTo>
                      <a:pt x="374" y="1380"/>
                    </a:lnTo>
                    <a:lnTo>
                      <a:pt x="394" y="1382"/>
                    </a:lnTo>
                    <a:lnTo>
                      <a:pt x="412" y="1380"/>
                    </a:lnTo>
                    <a:lnTo>
                      <a:pt x="430" y="1378"/>
                    </a:lnTo>
                    <a:lnTo>
                      <a:pt x="448" y="1374"/>
                    </a:lnTo>
                    <a:lnTo>
                      <a:pt x="464" y="1370"/>
                    </a:lnTo>
                    <a:lnTo>
                      <a:pt x="496" y="1358"/>
                    </a:lnTo>
                    <a:lnTo>
                      <a:pt x="522" y="1344"/>
                    </a:lnTo>
                    <a:lnTo>
                      <a:pt x="544" y="1332"/>
                    </a:lnTo>
                    <a:lnTo>
                      <a:pt x="558" y="1324"/>
                    </a:lnTo>
                    <a:lnTo>
                      <a:pt x="558" y="1324"/>
                    </a:lnTo>
                    <a:lnTo>
                      <a:pt x="558" y="1362"/>
                    </a:lnTo>
                    <a:lnTo>
                      <a:pt x="558" y="1422"/>
                    </a:lnTo>
                    <a:lnTo>
                      <a:pt x="554" y="1496"/>
                    </a:lnTo>
                    <a:lnTo>
                      <a:pt x="550" y="1534"/>
                    </a:lnTo>
                    <a:lnTo>
                      <a:pt x="546" y="1576"/>
                    </a:lnTo>
                    <a:lnTo>
                      <a:pt x="540" y="1616"/>
                    </a:lnTo>
                    <a:lnTo>
                      <a:pt x="532" y="1656"/>
                    </a:lnTo>
                    <a:lnTo>
                      <a:pt x="524" y="1696"/>
                    </a:lnTo>
                    <a:lnTo>
                      <a:pt x="512" y="1732"/>
                    </a:lnTo>
                    <a:lnTo>
                      <a:pt x="498" y="1764"/>
                    </a:lnTo>
                    <a:lnTo>
                      <a:pt x="482" y="1794"/>
                    </a:lnTo>
                    <a:lnTo>
                      <a:pt x="474" y="1806"/>
                    </a:lnTo>
                    <a:lnTo>
                      <a:pt x="464" y="1816"/>
                    </a:lnTo>
                    <a:lnTo>
                      <a:pt x="454" y="1826"/>
                    </a:lnTo>
                    <a:lnTo>
                      <a:pt x="442" y="1834"/>
                    </a:lnTo>
                    <a:lnTo>
                      <a:pt x="442" y="1834"/>
                    </a:lnTo>
                    <a:lnTo>
                      <a:pt x="438" y="1838"/>
                    </a:lnTo>
                    <a:lnTo>
                      <a:pt x="434" y="1842"/>
                    </a:lnTo>
                    <a:lnTo>
                      <a:pt x="434" y="1846"/>
                    </a:lnTo>
                    <a:lnTo>
                      <a:pt x="434" y="1850"/>
                    </a:lnTo>
                    <a:lnTo>
                      <a:pt x="438" y="1854"/>
                    </a:lnTo>
                    <a:lnTo>
                      <a:pt x="442" y="1858"/>
                    </a:lnTo>
                    <a:lnTo>
                      <a:pt x="442" y="1858"/>
                    </a:lnTo>
                    <a:lnTo>
                      <a:pt x="450" y="1864"/>
                    </a:lnTo>
                    <a:lnTo>
                      <a:pt x="460" y="1868"/>
                    </a:lnTo>
                    <a:lnTo>
                      <a:pt x="470" y="1872"/>
                    </a:lnTo>
                    <a:lnTo>
                      <a:pt x="482" y="1874"/>
                    </a:lnTo>
                    <a:lnTo>
                      <a:pt x="496" y="1874"/>
                    </a:lnTo>
                    <a:lnTo>
                      <a:pt x="512" y="1870"/>
                    </a:lnTo>
                    <a:lnTo>
                      <a:pt x="528" y="1860"/>
                    </a:lnTo>
                    <a:lnTo>
                      <a:pt x="528" y="1860"/>
                    </a:lnTo>
                    <a:lnTo>
                      <a:pt x="532" y="1858"/>
                    </a:lnTo>
                    <a:lnTo>
                      <a:pt x="538" y="1856"/>
                    </a:lnTo>
                    <a:lnTo>
                      <a:pt x="546" y="1856"/>
                    </a:lnTo>
                    <a:lnTo>
                      <a:pt x="550" y="1854"/>
                    </a:lnTo>
                    <a:lnTo>
                      <a:pt x="554" y="1852"/>
                    </a:lnTo>
                    <a:lnTo>
                      <a:pt x="558" y="1848"/>
                    </a:lnTo>
                    <a:lnTo>
                      <a:pt x="562" y="1842"/>
                    </a:lnTo>
                    <a:lnTo>
                      <a:pt x="562" y="1842"/>
                    </a:lnTo>
                    <a:lnTo>
                      <a:pt x="574" y="1814"/>
                    </a:lnTo>
                    <a:lnTo>
                      <a:pt x="586" y="1776"/>
                    </a:lnTo>
                    <a:lnTo>
                      <a:pt x="596" y="1730"/>
                    </a:lnTo>
                    <a:lnTo>
                      <a:pt x="606" y="1672"/>
                    </a:lnTo>
                    <a:lnTo>
                      <a:pt x="614" y="1604"/>
                    </a:lnTo>
                    <a:lnTo>
                      <a:pt x="622" y="1524"/>
                    </a:lnTo>
                    <a:lnTo>
                      <a:pt x="628" y="1432"/>
                    </a:lnTo>
                    <a:lnTo>
                      <a:pt x="634" y="1326"/>
                    </a:lnTo>
                    <a:lnTo>
                      <a:pt x="634" y="1326"/>
                    </a:lnTo>
                    <a:lnTo>
                      <a:pt x="650" y="1338"/>
                    </a:lnTo>
                    <a:lnTo>
                      <a:pt x="672" y="1350"/>
                    </a:lnTo>
                    <a:lnTo>
                      <a:pt x="698" y="1362"/>
                    </a:lnTo>
                    <a:lnTo>
                      <a:pt x="730" y="1372"/>
                    </a:lnTo>
                    <a:lnTo>
                      <a:pt x="746" y="1376"/>
                    </a:lnTo>
                    <a:lnTo>
                      <a:pt x="762" y="1380"/>
                    </a:lnTo>
                    <a:lnTo>
                      <a:pt x="780" y="1382"/>
                    </a:lnTo>
                    <a:lnTo>
                      <a:pt x="796" y="1382"/>
                    </a:lnTo>
                    <a:lnTo>
                      <a:pt x="814" y="1380"/>
                    </a:lnTo>
                    <a:lnTo>
                      <a:pt x="832" y="1376"/>
                    </a:lnTo>
                    <a:lnTo>
                      <a:pt x="850" y="1370"/>
                    </a:lnTo>
                    <a:lnTo>
                      <a:pt x="866" y="1362"/>
                    </a:lnTo>
                    <a:lnTo>
                      <a:pt x="866" y="1362"/>
                    </a:lnTo>
                    <a:lnTo>
                      <a:pt x="906" y="1342"/>
                    </a:lnTo>
                    <a:lnTo>
                      <a:pt x="944" y="1328"/>
                    </a:lnTo>
                    <a:lnTo>
                      <a:pt x="978" y="1318"/>
                    </a:lnTo>
                    <a:lnTo>
                      <a:pt x="1008" y="1312"/>
                    </a:lnTo>
                    <a:lnTo>
                      <a:pt x="1032" y="1310"/>
                    </a:lnTo>
                    <a:lnTo>
                      <a:pt x="1050" y="1308"/>
                    </a:lnTo>
                    <a:lnTo>
                      <a:pt x="1066" y="1308"/>
                    </a:lnTo>
                    <a:lnTo>
                      <a:pt x="1066" y="1308"/>
                    </a:lnTo>
                    <a:lnTo>
                      <a:pt x="1048" y="1294"/>
                    </a:lnTo>
                    <a:lnTo>
                      <a:pt x="1032" y="1282"/>
                    </a:lnTo>
                    <a:lnTo>
                      <a:pt x="1018" y="1268"/>
                    </a:lnTo>
                    <a:lnTo>
                      <a:pt x="1006" y="1256"/>
                    </a:lnTo>
                    <a:lnTo>
                      <a:pt x="998" y="1242"/>
                    </a:lnTo>
                    <a:lnTo>
                      <a:pt x="988" y="1230"/>
                    </a:lnTo>
                    <a:lnTo>
                      <a:pt x="982" y="1218"/>
                    </a:lnTo>
                    <a:lnTo>
                      <a:pt x="978" y="1206"/>
                    </a:lnTo>
                    <a:lnTo>
                      <a:pt x="974" y="1194"/>
                    </a:lnTo>
                    <a:lnTo>
                      <a:pt x="972" y="1184"/>
                    </a:lnTo>
                    <a:lnTo>
                      <a:pt x="972" y="1172"/>
                    </a:lnTo>
                    <a:lnTo>
                      <a:pt x="972" y="1162"/>
                    </a:lnTo>
                    <a:lnTo>
                      <a:pt x="976" y="1142"/>
                    </a:lnTo>
                    <a:lnTo>
                      <a:pt x="986" y="1124"/>
                    </a:lnTo>
                    <a:lnTo>
                      <a:pt x="996" y="1106"/>
                    </a:lnTo>
                    <a:lnTo>
                      <a:pt x="1010" y="1092"/>
                    </a:lnTo>
                    <a:lnTo>
                      <a:pt x="1024" y="1078"/>
                    </a:lnTo>
                    <a:lnTo>
                      <a:pt x="1040" y="1066"/>
                    </a:lnTo>
                    <a:lnTo>
                      <a:pt x="1054" y="1058"/>
                    </a:lnTo>
                    <a:lnTo>
                      <a:pt x="1068" y="1050"/>
                    </a:lnTo>
                    <a:lnTo>
                      <a:pt x="1080" y="1046"/>
                    </a:lnTo>
                    <a:lnTo>
                      <a:pt x="1090" y="1042"/>
                    </a:lnTo>
                    <a:lnTo>
                      <a:pt x="1090" y="1042"/>
                    </a:lnTo>
                    <a:lnTo>
                      <a:pt x="1106" y="1038"/>
                    </a:lnTo>
                    <a:lnTo>
                      <a:pt x="1120" y="1030"/>
                    </a:lnTo>
                    <a:lnTo>
                      <a:pt x="1134" y="1018"/>
                    </a:lnTo>
                    <a:lnTo>
                      <a:pt x="1148" y="1006"/>
                    </a:lnTo>
                    <a:lnTo>
                      <a:pt x="1160" y="990"/>
                    </a:lnTo>
                    <a:lnTo>
                      <a:pt x="1170" y="974"/>
                    </a:lnTo>
                    <a:lnTo>
                      <a:pt x="1178" y="958"/>
                    </a:lnTo>
                    <a:lnTo>
                      <a:pt x="1182" y="942"/>
                    </a:lnTo>
                    <a:lnTo>
                      <a:pt x="1182" y="942"/>
                    </a:lnTo>
                    <a:lnTo>
                      <a:pt x="1186" y="920"/>
                    </a:lnTo>
                    <a:lnTo>
                      <a:pt x="1188" y="884"/>
                    </a:lnTo>
                    <a:lnTo>
                      <a:pt x="1186" y="842"/>
                    </a:lnTo>
                    <a:lnTo>
                      <a:pt x="1186" y="800"/>
                    </a:lnTo>
                    <a:lnTo>
                      <a:pt x="1182" y="762"/>
                    </a:lnTo>
                    <a:lnTo>
                      <a:pt x="1180" y="734"/>
                    </a:lnTo>
                    <a:lnTo>
                      <a:pt x="1178" y="724"/>
                    </a:lnTo>
                    <a:lnTo>
                      <a:pt x="1176" y="722"/>
                    </a:lnTo>
                    <a:lnTo>
                      <a:pt x="1172" y="722"/>
                    </a:lnTo>
                    <a:lnTo>
                      <a:pt x="1170" y="730"/>
                    </a:lnTo>
                    <a:lnTo>
                      <a:pt x="1170" y="730"/>
                    </a:lnTo>
                    <a:close/>
                  </a:path>
                </a:pathLst>
              </a:custGeom>
              <a:solidFill>
                <a:schemeClr val="accent1">
                  <a:alpha val="8000"/>
                </a:schemeClr>
              </a:solidFill>
              <a:ln w="9525">
                <a:noFill/>
                <a:round/>
                <a:headEnd/>
                <a:tailEnd/>
              </a:ln>
              <a:effectLst>
                <a:glow rad="50800">
                  <a:schemeClr val="accent1">
                    <a:alpha val="18000"/>
                  </a:schemeClr>
                </a:glow>
                <a:softEdge rad="25400"/>
              </a:effectLst>
            </p:spPr>
            <p:txBody>
              <a:bodyPr/>
              <a:lstStyle/>
              <a:p>
                <a:pPr>
                  <a:defRPr/>
                </a:pPr>
                <a:endParaRPr lang="en-US">
                  <a:solidFill>
                    <a:prstClr val="white"/>
                  </a:solidFill>
                  <a:latin typeface="Century Schoolbook" pitchFamily="18" charset="0"/>
                </a:endParaRPr>
              </a:p>
            </p:txBody>
          </p:sp>
          <p:sp>
            <p:nvSpPr>
              <p:cNvPr id="88" name="Freeform 39"/>
              <p:cNvSpPr>
                <a:spLocks noChangeAspect="1"/>
              </p:cNvSpPr>
              <p:nvPr/>
            </p:nvSpPr>
            <p:spPr bwMode="auto">
              <a:xfrm>
                <a:off x="8828844" y="1270466"/>
                <a:ext cx="315155" cy="776632"/>
              </a:xfrm>
              <a:custGeom>
                <a:avLst/>
                <a:gdLst>
                  <a:gd name="T0" fmla="*/ 60 w 280"/>
                  <a:gd name="T1" fmla="*/ 500 h 690"/>
                  <a:gd name="T2" fmla="*/ 70 w 280"/>
                  <a:gd name="T3" fmla="*/ 516 h 690"/>
                  <a:gd name="T4" fmla="*/ 78 w 280"/>
                  <a:gd name="T5" fmla="*/ 538 h 690"/>
                  <a:gd name="T6" fmla="*/ 82 w 280"/>
                  <a:gd name="T7" fmla="*/ 594 h 690"/>
                  <a:gd name="T8" fmla="*/ 82 w 280"/>
                  <a:gd name="T9" fmla="*/ 648 h 690"/>
                  <a:gd name="T10" fmla="*/ 78 w 280"/>
                  <a:gd name="T11" fmla="*/ 684 h 690"/>
                  <a:gd name="T12" fmla="*/ 78 w 280"/>
                  <a:gd name="T13" fmla="*/ 690 h 690"/>
                  <a:gd name="T14" fmla="*/ 110 w 280"/>
                  <a:gd name="T15" fmla="*/ 672 h 690"/>
                  <a:gd name="T16" fmla="*/ 158 w 280"/>
                  <a:gd name="T17" fmla="*/ 646 h 690"/>
                  <a:gd name="T18" fmla="*/ 210 w 280"/>
                  <a:gd name="T19" fmla="*/ 628 h 690"/>
                  <a:gd name="T20" fmla="*/ 244 w 280"/>
                  <a:gd name="T21" fmla="*/ 624 h 690"/>
                  <a:gd name="T22" fmla="*/ 252 w 280"/>
                  <a:gd name="T23" fmla="*/ 626 h 690"/>
                  <a:gd name="T24" fmla="*/ 280 w 280"/>
                  <a:gd name="T25" fmla="*/ 582 h 690"/>
                  <a:gd name="T26" fmla="*/ 280 w 280"/>
                  <a:gd name="T27" fmla="*/ 0 h 690"/>
                  <a:gd name="T28" fmla="*/ 250 w 280"/>
                  <a:gd name="T29" fmla="*/ 2 h 690"/>
                  <a:gd name="T30" fmla="*/ 216 w 280"/>
                  <a:gd name="T31" fmla="*/ 8 h 690"/>
                  <a:gd name="T32" fmla="*/ 192 w 280"/>
                  <a:gd name="T33" fmla="*/ 18 h 690"/>
                  <a:gd name="T34" fmla="*/ 174 w 280"/>
                  <a:gd name="T35" fmla="*/ 32 h 690"/>
                  <a:gd name="T36" fmla="*/ 152 w 280"/>
                  <a:gd name="T37" fmla="*/ 60 h 690"/>
                  <a:gd name="T38" fmla="*/ 146 w 280"/>
                  <a:gd name="T39" fmla="*/ 84 h 690"/>
                  <a:gd name="T40" fmla="*/ 168 w 280"/>
                  <a:gd name="T41" fmla="*/ 88 h 690"/>
                  <a:gd name="T42" fmla="*/ 202 w 280"/>
                  <a:gd name="T43" fmla="*/ 98 h 690"/>
                  <a:gd name="T44" fmla="*/ 222 w 280"/>
                  <a:gd name="T45" fmla="*/ 110 h 690"/>
                  <a:gd name="T46" fmla="*/ 230 w 280"/>
                  <a:gd name="T47" fmla="*/ 124 h 690"/>
                  <a:gd name="T48" fmla="*/ 230 w 280"/>
                  <a:gd name="T49" fmla="*/ 138 h 690"/>
                  <a:gd name="T50" fmla="*/ 220 w 280"/>
                  <a:gd name="T51" fmla="*/ 152 h 690"/>
                  <a:gd name="T52" fmla="*/ 192 w 280"/>
                  <a:gd name="T53" fmla="*/ 176 h 690"/>
                  <a:gd name="T54" fmla="*/ 142 w 280"/>
                  <a:gd name="T55" fmla="*/ 206 h 690"/>
                  <a:gd name="T56" fmla="*/ 58 w 280"/>
                  <a:gd name="T57" fmla="*/ 242 h 690"/>
                  <a:gd name="T58" fmla="*/ 0 w 280"/>
                  <a:gd name="T59" fmla="*/ 264 h 690"/>
                  <a:gd name="T60" fmla="*/ 20 w 280"/>
                  <a:gd name="T61" fmla="*/ 266 h 690"/>
                  <a:gd name="T62" fmla="*/ 52 w 280"/>
                  <a:gd name="T63" fmla="*/ 274 h 690"/>
                  <a:gd name="T64" fmla="*/ 78 w 280"/>
                  <a:gd name="T65" fmla="*/ 284 h 690"/>
                  <a:gd name="T66" fmla="*/ 96 w 280"/>
                  <a:gd name="T67" fmla="*/ 298 h 690"/>
                  <a:gd name="T68" fmla="*/ 108 w 280"/>
                  <a:gd name="T69" fmla="*/ 316 h 690"/>
                  <a:gd name="T70" fmla="*/ 116 w 280"/>
                  <a:gd name="T71" fmla="*/ 334 h 690"/>
                  <a:gd name="T72" fmla="*/ 116 w 280"/>
                  <a:gd name="T73" fmla="*/ 366 h 690"/>
                  <a:gd name="T74" fmla="*/ 108 w 280"/>
                  <a:gd name="T75" fmla="*/ 408 h 690"/>
                  <a:gd name="T76" fmla="*/ 90 w 280"/>
                  <a:gd name="T77" fmla="*/ 448 h 690"/>
                  <a:gd name="T78" fmla="*/ 66 w 280"/>
                  <a:gd name="T79" fmla="*/ 490 h 690"/>
                  <a:gd name="T80" fmla="*/ 60 w 280"/>
                  <a:gd name="T81" fmla="*/ 500 h 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0" h="690">
                    <a:moveTo>
                      <a:pt x="60" y="500"/>
                    </a:moveTo>
                    <a:lnTo>
                      <a:pt x="60" y="500"/>
                    </a:lnTo>
                    <a:lnTo>
                      <a:pt x="66" y="506"/>
                    </a:lnTo>
                    <a:lnTo>
                      <a:pt x="70" y="516"/>
                    </a:lnTo>
                    <a:lnTo>
                      <a:pt x="74" y="526"/>
                    </a:lnTo>
                    <a:lnTo>
                      <a:pt x="78" y="538"/>
                    </a:lnTo>
                    <a:lnTo>
                      <a:pt x="82" y="566"/>
                    </a:lnTo>
                    <a:lnTo>
                      <a:pt x="82" y="594"/>
                    </a:lnTo>
                    <a:lnTo>
                      <a:pt x="82" y="622"/>
                    </a:lnTo>
                    <a:lnTo>
                      <a:pt x="82" y="648"/>
                    </a:lnTo>
                    <a:lnTo>
                      <a:pt x="78" y="684"/>
                    </a:lnTo>
                    <a:lnTo>
                      <a:pt x="78" y="684"/>
                    </a:lnTo>
                    <a:lnTo>
                      <a:pt x="76" y="690"/>
                    </a:lnTo>
                    <a:lnTo>
                      <a:pt x="78" y="690"/>
                    </a:lnTo>
                    <a:lnTo>
                      <a:pt x="78" y="690"/>
                    </a:lnTo>
                    <a:lnTo>
                      <a:pt x="110" y="672"/>
                    </a:lnTo>
                    <a:lnTo>
                      <a:pt x="132" y="658"/>
                    </a:lnTo>
                    <a:lnTo>
                      <a:pt x="158" y="646"/>
                    </a:lnTo>
                    <a:lnTo>
                      <a:pt x="184" y="636"/>
                    </a:lnTo>
                    <a:lnTo>
                      <a:pt x="210" y="628"/>
                    </a:lnTo>
                    <a:lnTo>
                      <a:pt x="234" y="624"/>
                    </a:lnTo>
                    <a:lnTo>
                      <a:pt x="244" y="624"/>
                    </a:lnTo>
                    <a:lnTo>
                      <a:pt x="252" y="626"/>
                    </a:lnTo>
                    <a:lnTo>
                      <a:pt x="252" y="626"/>
                    </a:lnTo>
                    <a:lnTo>
                      <a:pt x="260" y="612"/>
                    </a:lnTo>
                    <a:lnTo>
                      <a:pt x="280" y="582"/>
                    </a:lnTo>
                    <a:lnTo>
                      <a:pt x="280" y="0"/>
                    </a:lnTo>
                    <a:lnTo>
                      <a:pt x="280" y="0"/>
                    </a:lnTo>
                    <a:lnTo>
                      <a:pt x="250" y="2"/>
                    </a:lnTo>
                    <a:lnTo>
                      <a:pt x="250" y="2"/>
                    </a:lnTo>
                    <a:lnTo>
                      <a:pt x="232" y="4"/>
                    </a:lnTo>
                    <a:lnTo>
                      <a:pt x="216" y="8"/>
                    </a:lnTo>
                    <a:lnTo>
                      <a:pt x="204" y="12"/>
                    </a:lnTo>
                    <a:lnTo>
                      <a:pt x="192" y="18"/>
                    </a:lnTo>
                    <a:lnTo>
                      <a:pt x="182" y="24"/>
                    </a:lnTo>
                    <a:lnTo>
                      <a:pt x="174" y="32"/>
                    </a:lnTo>
                    <a:lnTo>
                      <a:pt x="160" y="46"/>
                    </a:lnTo>
                    <a:lnTo>
                      <a:pt x="152" y="60"/>
                    </a:lnTo>
                    <a:lnTo>
                      <a:pt x="148" y="72"/>
                    </a:lnTo>
                    <a:lnTo>
                      <a:pt x="146" y="84"/>
                    </a:lnTo>
                    <a:lnTo>
                      <a:pt x="146" y="84"/>
                    </a:lnTo>
                    <a:lnTo>
                      <a:pt x="168" y="88"/>
                    </a:lnTo>
                    <a:lnTo>
                      <a:pt x="186" y="94"/>
                    </a:lnTo>
                    <a:lnTo>
                      <a:pt x="202" y="98"/>
                    </a:lnTo>
                    <a:lnTo>
                      <a:pt x="214" y="104"/>
                    </a:lnTo>
                    <a:lnTo>
                      <a:pt x="222" y="110"/>
                    </a:lnTo>
                    <a:lnTo>
                      <a:pt x="228" y="116"/>
                    </a:lnTo>
                    <a:lnTo>
                      <a:pt x="230" y="124"/>
                    </a:lnTo>
                    <a:lnTo>
                      <a:pt x="230" y="130"/>
                    </a:lnTo>
                    <a:lnTo>
                      <a:pt x="230" y="138"/>
                    </a:lnTo>
                    <a:lnTo>
                      <a:pt x="226" y="146"/>
                    </a:lnTo>
                    <a:lnTo>
                      <a:pt x="220" y="152"/>
                    </a:lnTo>
                    <a:lnTo>
                      <a:pt x="212" y="160"/>
                    </a:lnTo>
                    <a:lnTo>
                      <a:pt x="192" y="176"/>
                    </a:lnTo>
                    <a:lnTo>
                      <a:pt x="168" y="190"/>
                    </a:lnTo>
                    <a:lnTo>
                      <a:pt x="142" y="206"/>
                    </a:lnTo>
                    <a:lnTo>
                      <a:pt x="114" y="218"/>
                    </a:lnTo>
                    <a:lnTo>
                      <a:pt x="58" y="242"/>
                    </a:lnTo>
                    <a:lnTo>
                      <a:pt x="16" y="258"/>
                    </a:lnTo>
                    <a:lnTo>
                      <a:pt x="0" y="264"/>
                    </a:lnTo>
                    <a:lnTo>
                      <a:pt x="0" y="264"/>
                    </a:lnTo>
                    <a:lnTo>
                      <a:pt x="20" y="266"/>
                    </a:lnTo>
                    <a:lnTo>
                      <a:pt x="38" y="270"/>
                    </a:lnTo>
                    <a:lnTo>
                      <a:pt x="52" y="274"/>
                    </a:lnTo>
                    <a:lnTo>
                      <a:pt x="66" y="278"/>
                    </a:lnTo>
                    <a:lnTo>
                      <a:pt x="78" y="284"/>
                    </a:lnTo>
                    <a:lnTo>
                      <a:pt x="88" y="290"/>
                    </a:lnTo>
                    <a:lnTo>
                      <a:pt x="96" y="298"/>
                    </a:lnTo>
                    <a:lnTo>
                      <a:pt x="104" y="306"/>
                    </a:lnTo>
                    <a:lnTo>
                      <a:pt x="108" y="316"/>
                    </a:lnTo>
                    <a:lnTo>
                      <a:pt x="112" y="324"/>
                    </a:lnTo>
                    <a:lnTo>
                      <a:pt x="116" y="334"/>
                    </a:lnTo>
                    <a:lnTo>
                      <a:pt x="116" y="344"/>
                    </a:lnTo>
                    <a:lnTo>
                      <a:pt x="116" y="366"/>
                    </a:lnTo>
                    <a:lnTo>
                      <a:pt x="114" y="386"/>
                    </a:lnTo>
                    <a:lnTo>
                      <a:pt x="108" y="408"/>
                    </a:lnTo>
                    <a:lnTo>
                      <a:pt x="100" y="428"/>
                    </a:lnTo>
                    <a:lnTo>
                      <a:pt x="90" y="448"/>
                    </a:lnTo>
                    <a:lnTo>
                      <a:pt x="82" y="464"/>
                    </a:lnTo>
                    <a:lnTo>
                      <a:pt x="66" y="490"/>
                    </a:lnTo>
                    <a:lnTo>
                      <a:pt x="60" y="500"/>
                    </a:lnTo>
                    <a:lnTo>
                      <a:pt x="60" y="500"/>
                    </a:lnTo>
                    <a:close/>
                  </a:path>
                </a:pathLst>
              </a:custGeom>
              <a:solidFill>
                <a:schemeClr val="accent1">
                  <a:alpha val="8000"/>
                </a:schemeClr>
              </a:solidFill>
              <a:ln>
                <a:noFill/>
              </a:ln>
              <a:effectLst>
                <a:glow rad="50800">
                  <a:schemeClr val="accent1">
                    <a:alpha val="18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prstClr val="white"/>
                  </a:solidFill>
                  <a:latin typeface="Century Schoolbook" pitchFamily="18" charset="0"/>
                </a:endParaRPr>
              </a:p>
            </p:txBody>
          </p:sp>
          <p:sp>
            <p:nvSpPr>
              <p:cNvPr id="89" name="Freeform 88"/>
              <p:cNvSpPr>
                <a:spLocks noChangeAspect="1"/>
              </p:cNvSpPr>
              <p:nvPr/>
            </p:nvSpPr>
            <p:spPr bwMode="auto">
              <a:xfrm>
                <a:off x="10820" y="5117153"/>
                <a:ext cx="692706" cy="903148"/>
              </a:xfrm>
              <a:custGeom>
                <a:avLst/>
                <a:gdLst>
                  <a:gd name="T0" fmla="*/ 628 w 632"/>
                  <a:gd name="T1" fmla="*/ 772 h 824"/>
                  <a:gd name="T2" fmla="*/ 572 w 632"/>
                  <a:gd name="T3" fmla="*/ 684 h 824"/>
                  <a:gd name="T4" fmla="*/ 520 w 632"/>
                  <a:gd name="T5" fmla="*/ 616 h 824"/>
                  <a:gd name="T6" fmla="*/ 500 w 632"/>
                  <a:gd name="T7" fmla="*/ 560 h 824"/>
                  <a:gd name="T8" fmla="*/ 486 w 632"/>
                  <a:gd name="T9" fmla="*/ 432 h 824"/>
                  <a:gd name="T10" fmla="*/ 496 w 632"/>
                  <a:gd name="T11" fmla="*/ 306 h 824"/>
                  <a:gd name="T12" fmla="*/ 496 w 632"/>
                  <a:gd name="T13" fmla="*/ 272 h 824"/>
                  <a:gd name="T14" fmla="*/ 486 w 632"/>
                  <a:gd name="T15" fmla="*/ 232 h 824"/>
                  <a:gd name="T16" fmla="*/ 456 w 632"/>
                  <a:gd name="T17" fmla="*/ 196 h 824"/>
                  <a:gd name="T18" fmla="*/ 434 w 632"/>
                  <a:gd name="T19" fmla="*/ 184 h 824"/>
                  <a:gd name="T20" fmla="*/ 408 w 632"/>
                  <a:gd name="T21" fmla="*/ 236 h 824"/>
                  <a:gd name="T22" fmla="*/ 384 w 632"/>
                  <a:gd name="T23" fmla="*/ 260 h 824"/>
                  <a:gd name="T24" fmla="*/ 362 w 632"/>
                  <a:gd name="T25" fmla="*/ 256 h 824"/>
                  <a:gd name="T26" fmla="*/ 344 w 632"/>
                  <a:gd name="T27" fmla="*/ 234 h 824"/>
                  <a:gd name="T28" fmla="*/ 312 w 632"/>
                  <a:gd name="T29" fmla="*/ 154 h 824"/>
                  <a:gd name="T30" fmla="*/ 284 w 632"/>
                  <a:gd name="T31" fmla="*/ 18 h 824"/>
                  <a:gd name="T32" fmla="*/ 276 w 632"/>
                  <a:gd name="T33" fmla="*/ 18 h 824"/>
                  <a:gd name="T34" fmla="*/ 254 w 632"/>
                  <a:gd name="T35" fmla="*/ 64 h 824"/>
                  <a:gd name="T36" fmla="*/ 228 w 632"/>
                  <a:gd name="T37" fmla="*/ 90 h 824"/>
                  <a:gd name="T38" fmla="*/ 198 w 632"/>
                  <a:gd name="T39" fmla="*/ 100 h 824"/>
                  <a:gd name="T40" fmla="*/ 156 w 632"/>
                  <a:gd name="T41" fmla="*/ 96 h 824"/>
                  <a:gd name="T42" fmla="*/ 96 w 632"/>
                  <a:gd name="T43" fmla="*/ 66 h 824"/>
                  <a:gd name="T44" fmla="*/ 42 w 632"/>
                  <a:gd name="T45" fmla="*/ 18 h 824"/>
                  <a:gd name="T46" fmla="*/ 26 w 632"/>
                  <a:gd name="T47" fmla="*/ 14 h 824"/>
                  <a:gd name="T48" fmla="*/ 0 w 632"/>
                  <a:gd name="T49" fmla="*/ 456 h 824"/>
                  <a:gd name="T50" fmla="*/ 80 w 632"/>
                  <a:gd name="T51" fmla="*/ 482 h 824"/>
                  <a:gd name="T52" fmla="*/ 124 w 632"/>
                  <a:gd name="T53" fmla="*/ 506 h 824"/>
                  <a:gd name="T54" fmla="*/ 146 w 632"/>
                  <a:gd name="T55" fmla="*/ 536 h 824"/>
                  <a:gd name="T56" fmla="*/ 134 w 632"/>
                  <a:gd name="T57" fmla="*/ 568 h 824"/>
                  <a:gd name="T58" fmla="*/ 76 w 632"/>
                  <a:gd name="T59" fmla="*/ 604 h 824"/>
                  <a:gd name="T60" fmla="*/ 82 w 632"/>
                  <a:gd name="T61" fmla="*/ 616 h 824"/>
                  <a:gd name="T62" fmla="*/ 122 w 632"/>
                  <a:gd name="T63" fmla="*/ 630 h 824"/>
                  <a:gd name="T64" fmla="*/ 182 w 632"/>
                  <a:gd name="T65" fmla="*/ 626 h 824"/>
                  <a:gd name="T66" fmla="*/ 300 w 632"/>
                  <a:gd name="T67" fmla="*/ 610 h 824"/>
                  <a:gd name="T68" fmla="*/ 422 w 632"/>
                  <a:gd name="T69" fmla="*/ 616 h 824"/>
                  <a:gd name="T70" fmla="*/ 476 w 632"/>
                  <a:gd name="T71" fmla="*/ 630 h 824"/>
                  <a:gd name="T72" fmla="*/ 526 w 632"/>
                  <a:gd name="T73" fmla="*/ 674 h 824"/>
                  <a:gd name="T74" fmla="*/ 576 w 632"/>
                  <a:gd name="T75" fmla="*/ 748 h 824"/>
                  <a:gd name="T76" fmla="*/ 594 w 632"/>
                  <a:gd name="T77" fmla="*/ 796 h 824"/>
                  <a:gd name="T78" fmla="*/ 592 w 632"/>
                  <a:gd name="T79" fmla="*/ 818 h 824"/>
                  <a:gd name="T80" fmla="*/ 598 w 632"/>
                  <a:gd name="T81" fmla="*/ 824 h 824"/>
                  <a:gd name="T82" fmla="*/ 612 w 632"/>
                  <a:gd name="T83" fmla="*/ 822 h 824"/>
                  <a:gd name="T84" fmla="*/ 624 w 632"/>
                  <a:gd name="T85" fmla="*/ 808 h 824"/>
                  <a:gd name="T86" fmla="*/ 630 w 632"/>
                  <a:gd name="T87" fmla="*/ 796 h 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32" h="824">
                    <a:moveTo>
                      <a:pt x="632" y="784"/>
                    </a:moveTo>
                    <a:lnTo>
                      <a:pt x="632" y="784"/>
                    </a:lnTo>
                    <a:lnTo>
                      <a:pt x="628" y="772"/>
                    </a:lnTo>
                    <a:lnTo>
                      <a:pt x="622" y="760"/>
                    </a:lnTo>
                    <a:lnTo>
                      <a:pt x="602" y="726"/>
                    </a:lnTo>
                    <a:lnTo>
                      <a:pt x="572" y="684"/>
                    </a:lnTo>
                    <a:lnTo>
                      <a:pt x="530" y="632"/>
                    </a:lnTo>
                    <a:lnTo>
                      <a:pt x="530" y="632"/>
                    </a:lnTo>
                    <a:lnTo>
                      <a:pt x="520" y="616"/>
                    </a:lnTo>
                    <a:lnTo>
                      <a:pt x="512" y="598"/>
                    </a:lnTo>
                    <a:lnTo>
                      <a:pt x="504" y="580"/>
                    </a:lnTo>
                    <a:lnTo>
                      <a:pt x="500" y="560"/>
                    </a:lnTo>
                    <a:lnTo>
                      <a:pt x="492" y="520"/>
                    </a:lnTo>
                    <a:lnTo>
                      <a:pt x="486" y="476"/>
                    </a:lnTo>
                    <a:lnTo>
                      <a:pt x="486" y="432"/>
                    </a:lnTo>
                    <a:lnTo>
                      <a:pt x="488" y="388"/>
                    </a:lnTo>
                    <a:lnTo>
                      <a:pt x="490" y="346"/>
                    </a:lnTo>
                    <a:lnTo>
                      <a:pt x="496" y="306"/>
                    </a:lnTo>
                    <a:lnTo>
                      <a:pt x="496" y="306"/>
                    </a:lnTo>
                    <a:lnTo>
                      <a:pt x="496" y="288"/>
                    </a:lnTo>
                    <a:lnTo>
                      <a:pt x="496" y="272"/>
                    </a:lnTo>
                    <a:lnTo>
                      <a:pt x="494" y="256"/>
                    </a:lnTo>
                    <a:lnTo>
                      <a:pt x="492" y="244"/>
                    </a:lnTo>
                    <a:lnTo>
                      <a:pt x="486" y="232"/>
                    </a:lnTo>
                    <a:lnTo>
                      <a:pt x="482" y="222"/>
                    </a:lnTo>
                    <a:lnTo>
                      <a:pt x="470" y="206"/>
                    </a:lnTo>
                    <a:lnTo>
                      <a:pt x="456" y="196"/>
                    </a:lnTo>
                    <a:lnTo>
                      <a:pt x="446" y="188"/>
                    </a:lnTo>
                    <a:lnTo>
                      <a:pt x="434" y="184"/>
                    </a:lnTo>
                    <a:lnTo>
                      <a:pt x="434" y="184"/>
                    </a:lnTo>
                    <a:lnTo>
                      <a:pt x="424" y="206"/>
                    </a:lnTo>
                    <a:lnTo>
                      <a:pt x="416" y="222"/>
                    </a:lnTo>
                    <a:lnTo>
                      <a:pt x="408" y="236"/>
                    </a:lnTo>
                    <a:lnTo>
                      <a:pt x="400" y="248"/>
                    </a:lnTo>
                    <a:lnTo>
                      <a:pt x="392" y="254"/>
                    </a:lnTo>
                    <a:lnTo>
                      <a:pt x="384" y="260"/>
                    </a:lnTo>
                    <a:lnTo>
                      <a:pt x="376" y="260"/>
                    </a:lnTo>
                    <a:lnTo>
                      <a:pt x="370" y="260"/>
                    </a:lnTo>
                    <a:lnTo>
                      <a:pt x="362" y="256"/>
                    </a:lnTo>
                    <a:lnTo>
                      <a:pt x="356" y="250"/>
                    </a:lnTo>
                    <a:lnTo>
                      <a:pt x="350" y="244"/>
                    </a:lnTo>
                    <a:lnTo>
                      <a:pt x="344" y="234"/>
                    </a:lnTo>
                    <a:lnTo>
                      <a:pt x="332" y="212"/>
                    </a:lnTo>
                    <a:lnTo>
                      <a:pt x="322" y="184"/>
                    </a:lnTo>
                    <a:lnTo>
                      <a:pt x="312" y="154"/>
                    </a:lnTo>
                    <a:lnTo>
                      <a:pt x="304" y="122"/>
                    </a:lnTo>
                    <a:lnTo>
                      <a:pt x="292" y="62"/>
                    </a:lnTo>
                    <a:lnTo>
                      <a:pt x="284" y="18"/>
                    </a:lnTo>
                    <a:lnTo>
                      <a:pt x="282" y="0"/>
                    </a:lnTo>
                    <a:lnTo>
                      <a:pt x="282" y="0"/>
                    </a:lnTo>
                    <a:lnTo>
                      <a:pt x="276" y="18"/>
                    </a:lnTo>
                    <a:lnTo>
                      <a:pt x="270" y="36"/>
                    </a:lnTo>
                    <a:lnTo>
                      <a:pt x="262" y="50"/>
                    </a:lnTo>
                    <a:lnTo>
                      <a:pt x="254" y="64"/>
                    </a:lnTo>
                    <a:lnTo>
                      <a:pt x="246" y="74"/>
                    </a:lnTo>
                    <a:lnTo>
                      <a:pt x="238" y="82"/>
                    </a:lnTo>
                    <a:lnTo>
                      <a:pt x="228" y="90"/>
                    </a:lnTo>
                    <a:lnTo>
                      <a:pt x="218" y="94"/>
                    </a:lnTo>
                    <a:lnTo>
                      <a:pt x="208" y="98"/>
                    </a:lnTo>
                    <a:lnTo>
                      <a:pt x="198" y="100"/>
                    </a:lnTo>
                    <a:lnTo>
                      <a:pt x="188" y="100"/>
                    </a:lnTo>
                    <a:lnTo>
                      <a:pt x="178" y="100"/>
                    </a:lnTo>
                    <a:lnTo>
                      <a:pt x="156" y="96"/>
                    </a:lnTo>
                    <a:lnTo>
                      <a:pt x="136" y="88"/>
                    </a:lnTo>
                    <a:lnTo>
                      <a:pt x="116" y="78"/>
                    </a:lnTo>
                    <a:lnTo>
                      <a:pt x="96" y="66"/>
                    </a:lnTo>
                    <a:lnTo>
                      <a:pt x="80" y="52"/>
                    </a:lnTo>
                    <a:lnTo>
                      <a:pt x="64" y="40"/>
                    </a:lnTo>
                    <a:lnTo>
                      <a:pt x="42" y="18"/>
                    </a:lnTo>
                    <a:lnTo>
                      <a:pt x="34" y="10"/>
                    </a:lnTo>
                    <a:lnTo>
                      <a:pt x="34" y="10"/>
                    </a:lnTo>
                    <a:lnTo>
                      <a:pt x="26" y="14"/>
                    </a:lnTo>
                    <a:lnTo>
                      <a:pt x="18" y="16"/>
                    </a:lnTo>
                    <a:lnTo>
                      <a:pt x="0" y="20"/>
                    </a:lnTo>
                    <a:lnTo>
                      <a:pt x="0" y="456"/>
                    </a:lnTo>
                    <a:lnTo>
                      <a:pt x="0" y="456"/>
                    </a:lnTo>
                    <a:lnTo>
                      <a:pt x="42" y="468"/>
                    </a:lnTo>
                    <a:lnTo>
                      <a:pt x="80" y="482"/>
                    </a:lnTo>
                    <a:lnTo>
                      <a:pt x="96" y="490"/>
                    </a:lnTo>
                    <a:lnTo>
                      <a:pt x="112" y="498"/>
                    </a:lnTo>
                    <a:lnTo>
                      <a:pt x="124" y="506"/>
                    </a:lnTo>
                    <a:lnTo>
                      <a:pt x="136" y="516"/>
                    </a:lnTo>
                    <a:lnTo>
                      <a:pt x="142" y="526"/>
                    </a:lnTo>
                    <a:lnTo>
                      <a:pt x="146" y="536"/>
                    </a:lnTo>
                    <a:lnTo>
                      <a:pt x="146" y="546"/>
                    </a:lnTo>
                    <a:lnTo>
                      <a:pt x="142" y="556"/>
                    </a:lnTo>
                    <a:lnTo>
                      <a:pt x="134" y="568"/>
                    </a:lnTo>
                    <a:lnTo>
                      <a:pt x="120" y="580"/>
                    </a:lnTo>
                    <a:lnTo>
                      <a:pt x="100" y="592"/>
                    </a:lnTo>
                    <a:lnTo>
                      <a:pt x="76" y="604"/>
                    </a:lnTo>
                    <a:lnTo>
                      <a:pt x="76" y="604"/>
                    </a:lnTo>
                    <a:lnTo>
                      <a:pt x="78" y="610"/>
                    </a:lnTo>
                    <a:lnTo>
                      <a:pt x="82" y="616"/>
                    </a:lnTo>
                    <a:lnTo>
                      <a:pt x="90" y="622"/>
                    </a:lnTo>
                    <a:lnTo>
                      <a:pt x="104" y="626"/>
                    </a:lnTo>
                    <a:lnTo>
                      <a:pt x="122" y="630"/>
                    </a:lnTo>
                    <a:lnTo>
                      <a:pt x="148" y="630"/>
                    </a:lnTo>
                    <a:lnTo>
                      <a:pt x="182" y="626"/>
                    </a:lnTo>
                    <a:lnTo>
                      <a:pt x="182" y="626"/>
                    </a:lnTo>
                    <a:lnTo>
                      <a:pt x="220" y="620"/>
                    </a:lnTo>
                    <a:lnTo>
                      <a:pt x="260" y="614"/>
                    </a:lnTo>
                    <a:lnTo>
                      <a:pt x="300" y="610"/>
                    </a:lnTo>
                    <a:lnTo>
                      <a:pt x="342" y="610"/>
                    </a:lnTo>
                    <a:lnTo>
                      <a:pt x="382" y="610"/>
                    </a:lnTo>
                    <a:lnTo>
                      <a:pt x="422" y="616"/>
                    </a:lnTo>
                    <a:lnTo>
                      <a:pt x="440" y="620"/>
                    </a:lnTo>
                    <a:lnTo>
                      <a:pt x="458" y="624"/>
                    </a:lnTo>
                    <a:lnTo>
                      <a:pt x="476" y="630"/>
                    </a:lnTo>
                    <a:lnTo>
                      <a:pt x="492" y="636"/>
                    </a:lnTo>
                    <a:lnTo>
                      <a:pt x="492" y="636"/>
                    </a:lnTo>
                    <a:lnTo>
                      <a:pt x="526" y="674"/>
                    </a:lnTo>
                    <a:lnTo>
                      <a:pt x="544" y="698"/>
                    </a:lnTo>
                    <a:lnTo>
                      <a:pt x="562" y="722"/>
                    </a:lnTo>
                    <a:lnTo>
                      <a:pt x="576" y="748"/>
                    </a:lnTo>
                    <a:lnTo>
                      <a:pt x="588" y="772"/>
                    </a:lnTo>
                    <a:lnTo>
                      <a:pt x="590" y="784"/>
                    </a:lnTo>
                    <a:lnTo>
                      <a:pt x="594" y="796"/>
                    </a:lnTo>
                    <a:lnTo>
                      <a:pt x="594" y="806"/>
                    </a:lnTo>
                    <a:lnTo>
                      <a:pt x="592" y="818"/>
                    </a:lnTo>
                    <a:lnTo>
                      <a:pt x="592" y="818"/>
                    </a:lnTo>
                    <a:lnTo>
                      <a:pt x="592" y="822"/>
                    </a:lnTo>
                    <a:lnTo>
                      <a:pt x="594" y="824"/>
                    </a:lnTo>
                    <a:lnTo>
                      <a:pt x="598" y="824"/>
                    </a:lnTo>
                    <a:lnTo>
                      <a:pt x="598" y="824"/>
                    </a:lnTo>
                    <a:lnTo>
                      <a:pt x="602" y="824"/>
                    </a:lnTo>
                    <a:lnTo>
                      <a:pt x="612" y="822"/>
                    </a:lnTo>
                    <a:lnTo>
                      <a:pt x="616" y="818"/>
                    </a:lnTo>
                    <a:lnTo>
                      <a:pt x="620" y="814"/>
                    </a:lnTo>
                    <a:lnTo>
                      <a:pt x="624" y="808"/>
                    </a:lnTo>
                    <a:lnTo>
                      <a:pt x="626" y="800"/>
                    </a:lnTo>
                    <a:lnTo>
                      <a:pt x="626" y="800"/>
                    </a:lnTo>
                    <a:lnTo>
                      <a:pt x="630" y="796"/>
                    </a:lnTo>
                    <a:lnTo>
                      <a:pt x="632" y="792"/>
                    </a:lnTo>
                    <a:lnTo>
                      <a:pt x="632" y="784"/>
                    </a:lnTo>
                    <a:close/>
                  </a:path>
                </a:pathLst>
              </a:custGeom>
              <a:solidFill>
                <a:schemeClr val="accent1">
                  <a:alpha val="8000"/>
                </a:schemeClr>
              </a:solidFill>
              <a:ln>
                <a:noFill/>
              </a:ln>
              <a:effectLst>
                <a:glow rad="50800">
                  <a:schemeClr val="accent1">
                    <a:alpha val="18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prstClr val="white"/>
                  </a:solidFill>
                  <a:latin typeface="Century Schoolbook" pitchFamily="18" charset="0"/>
                </a:endParaRPr>
              </a:p>
            </p:txBody>
          </p:sp>
          <p:sp>
            <p:nvSpPr>
              <p:cNvPr id="90" name="Freeform 47"/>
              <p:cNvSpPr>
                <a:spLocks noChangeAspect="1"/>
              </p:cNvSpPr>
              <p:nvPr/>
            </p:nvSpPr>
            <p:spPr bwMode="auto">
              <a:xfrm>
                <a:off x="1" y="2438400"/>
                <a:ext cx="453574" cy="852529"/>
              </a:xfrm>
              <a:custGeom>
                <a:avLst/>
                <a:gdLst>
                  <a:gd name="T0" fmla="*/ 194 w 382"/>
                  <a:gd name="T1" fmla="*/ 442 h 718"/>
                  <a:gd name="T2" fmla="*/ 238 w 382"/>
                  <a:gd name="T3" fmla="*/ 410 h 718"/>
                  <a:gd name="T4" fmla="*/ 264 w 382"/>
                  <a:gd name="T5" fmla="*/ 368 h 718"/>
                  <a:gd name="T6" fmla="*/ 270 w 382"/>
                  <a:gd name="T7" fmla="*/ 334 h 718"/>
                  <a:gd name="T8" fmla="*/ 292 w 382"/>
                  <a:gd name="T9" fmla="*/ 278 h 718"/>
                  <a:gd name="T10" fmla="*/ 310 w 382"/>
                  <a:gd name="T11" fmla="*/ 250 h 718"/>
                  <a:gd name="T12" fmla="*/ 248 w 382"/>
                  <a:gd name="T13" fmla="*/ 258 h 718"/>
                  <a:gd name="T14" fmla="*/ 212 w 382"/>
                  <a:gd name="T15" fmla="*/ 242 h 718"/>
                  <a:gd name="T16" fmla="*/ 194 w 382"/>
                  <a:gd name="T17" fmla="*/ 212 h 718"/>
                  <a:gd name="T18" fmla="*/ 194 w 382"/>
                  <a:gd name="T19" fmla="*/ 160 h 718"/>
                  <a:gd name="T20" fmla="*/ 200 w 382"/>
                  <a:gd name="T21" fmla="*/ 140 h 718"/>
                  <a:gd name="T22" fmla="*/ 200 w 382"/>
                  <a:gd name="T23" fmla="*/ 110 h 718"/>
                  <a:gd name="T24" fmla="*/ 184 w 382"/>
                  <a:gd name="T25" fmla="*/ 72 h 718"/>
                  <a:gd name="T26" fmla="*/ 158 w 382"/>
                  <a:gd name="T27" fmla="*/ 50 h 718"/>
                  <a:gd name="T28" fmla="*/ 80 w 382"/>
                  <a:gd name="T29" fmla="*/ 0 h 718"/>
                  <a:gd name="T30" fmla="*/ 84 w 382"/>
                  <a:gd name="T31" fmla="*/ 6 h 718"/>
                  <a:gd name="T32" fmla="*/ 96 w 382"/>
                  <a:gd name="T33" fmla="*/ 38 h 718"/>
                  <a:gd name="T34" fmla="*/ 94 w 382"/>
                  <a:gd name="T35" fmla="*/ 70 h 718"/>
                  <a:gd name="T36" fmla="*/ 80 w 382"/>
                  <a:gd name="T37" fmla="*/ 66 h 718"/>
                  <a:gd name="T38" fmla="*/ 48 w 382"/>
                  <a:gd name="T39" fmla="*/ 82 h 718"/>
                  <a:gd name="T40" fmla="*/ 34 w 382"/>
                  <a:gd name="T41" fmla="*/ 106 h 718"/>
                  <a:gd name="T42" fmla="*/ 26 w 382"/>
                  <a:gd name="T43" fmla="*/ 138 h 718"/>
                  <a:gd name="T44" fmla="*/ 24 w 382"/>
                  <a:gd name="T45" fmla="*/ 194 h 718"/>
                  <a:gd name="T46" fmla="*/ 22 w 382"/>
                  <a:gd name="T47" fmla="*/ 204 h 718"/>
                  <a:gd name="T48" fmla="*/ 20 w 382"/>
                  <a:gd name="T49" fmla="*/ 202 h 718"/>
                  <a:gd name="T50" fmla="*/ 0 w 382"/>
                  <a:gd name="T51" fmla="*/ 662 h 718"/>
                  <a:gd name="T52" fmla="*/ 30 w 382"/>
                  <a:gd name="T53" fmla="*/ 636 h 718"/>
                  <a:gd name="T54" fmla="*/ 80 w 382"/>
                  <a:gd name="T55" fmla="*/ 606 h 718"/>
                  <a:gd name="T56" fmla="*/ 108 w 382"/>
                  <a:gd name="T57" fmla="*/ 586 h 718"/>
                  <a:gd name="T58" fmla="*/ 132 w 382"/>
                  <a:gd name="T59" fmla="*/ 542 h 718"/>
                  <a:gd name="T60" fmla="*/ 144 w 382"/>
                  <a:gd name="T61" fmla="*/ 484 h 718"/>
                  <a:gd name="T62" fmla="*/ 220 w 382"/>
                  <a:gd name="T63" fmla="*/ 544 h 718"/>
                  <a:gd name="T64" fmla="*/ 300 w 382"/>
                  <a:gd name="T65" fmla="*/ 626 h 718"/>
                  <a:gd name="T66" fmla="*/ 330 w 382"/>
                  <a:gd name="T67" fmla="*/ 678 h 718"/>
                  <a:gd name="T68" fmla="*/ 336 w 382"/>
                  <a:gd name="T69" fmla="*/ 710 h 718"/>
                  <a:gd name="T70" fmla="*/ 340 w 382"/>
                  <a:gd name="T71" fmla="*/ 718 h 718"/>
                  <a:gd name="T72" fmla="*/ 352 w 382"/>
                  <a:gd name="T73" fmla="*/ 716 h 718"/>
                  <a:gd name="T74" fmla="*/ 372 w 382"/>
                  <a:gd name="T75" fmla="*/ 698 h 718"/>
                  <a:gd name="T76" fmla="*/ 376 w 382"/>
                  <a:gd name="T77" fmla="*/ 680 h 718"/>
                  <a:gd name="T78" fmla="*/ 382 w 382"/>
                  <a:gd name="T79" fmla="*/ 666 h 718"/>
                  <a:gd name="T80" fmla="*/ 372 w 382"/>
                  <a:gd name="T81" fmla="*/ 644 h 718"/>
                  <a:gd name="T82" fmla="*/ 318 w 382"/>
                  <a:gd name="T83" fmla="*/ 582 h 718"/>
                  <a:gd name="T84" fmla="*/ 170 w 382"/>
                  <a:gd name="T85" fmla="*/ 452 h 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82" h="718">
                    <a:moveTo>
                      <a:pt x="170" y="452"/>
                    </a:moveTo>
                    <a:lnTo>
                      <a:pt x="170" y="452"/>
                    </a:lnTo>
                    <a:lnTo>
                      <a:pt x="194" y="442"/>
                    </a:lnTo>
                    <a:lnTo>
                      <a:pt x="208" y="434"/>
                    </a:lnTo>
                    <a:lnTo>
                      <a:pt x="224" y="424"/>
                    </a:lnTo>
                    <a:lnTo>
                      <a:pt x="238" y="410"/>
                    </a:lnTo>
                    <a:lnTo>
                      <a:pt x="250" y="396"/>
                    </a:lnTo>
                    <a:lnTo>
                      <a:pt x="260" y="378"/>
                    </a:lnTo>
                    <a:lnTo>
                      <a:pt x="264" y="368"/>
                    </a:lnTo>
                    <a:lnTo>
                      <a:pt x="266" y="358"/>
                    </a:lnTo>
                    <a:lnTo>
                      <a:pt x="266" y="358"/>
                    </a:lnTo>
                    <a:lnTo>
                      <a:pt x="270" y="334"/>
                    </a:lnTo>
                    <a:lnTo>
                      <a:pt x="276" y="312"/>
                    </a:lnTo>
                    <a:lnTo>
                      <a:pt x="284" y="294"/>
                    </a:lnTo>
                    <a:lnTo>
                      <a:pt x="292" y="278"/>
                    </a:lnTo>
                    <a:lnTo>
                      <a:pt x="304" y="256"/>
                    </a:lnTo>
                    <a:lnTo>
                      <a:pt x="310" y="250"/>
                    </a:lnTo>
                    <a:lnTo>
                      <a:pt x="310" y="250"/>
                    </a:lnTo>
                    <a:lnTo>
                      <a:pt x="286" y="256"/>
                    </a:lnTo>
                    <a:lnTo>
                      <a:pt x="266" y="258"/>
                    </a:lnTo>
                    <a:lnTo>
                      <a:pt x="248" y="258"/>
                    </a:lnTo>
                    <a:lnTo>
                      <a:pt x="234" y="254"/>
                    </a:lnTo>
                    <a:lnTo>
                      <a:pt x="220" y="250"/>
                    </a:lnTo>
                    <a:lnTo>
                      <a:pt x="212" y="242"/>
                    </a:lnTo>
                    <a:lnTo>
                      <a:pt x="204" y="234"/>
                    </a:lnTo>
                    <a:lnTo>
                      <a:pt x="198" y="224"/>
                    </a:lnTo>
                    <a:lnTo>
                      <a:pt x="194" y="212"/>
                    </a:lnTo>
                    <a:lnTo>
                      <a:pt x="192" y="202"/>
                    </a:lnTo>
                    <a:lnTo>
                      <a:pt x="190" y="180"/>
                    </a:lnTo>
                    <a:lnTo>
                      <a:pt x="194" y="160"/>
                    </a:lnTo>
                    <a:lnTo>
                      <a:pt x="198" y="148"/>
                    </a:lnTo>
                    <a:lnTo>
                      <a:pt x="198" y="148"/>
                    </a:lnTo>
                    <a:lnTo>
                      <a:pt x="200" y="140"/>
                    </a:lnTo>
                    <a:lnTo>
                      <a:pt x="202" y="130"/>
                    </a:lnTo>
                    <a:lnTo>
                      <a:pt x="202" y="120"/>
                    </a:lnTo>
                    <a:lnTo>
                      <a:pt x="200" y="110"/>
                    </a:lnTo>
                    <a:lnTo>
                      <a:pt x="194" y="90"/>
                    </a:lnTo>
                    <a:lnTo>
                      <a:pt x="188" y="80"/>
                    </a:lnTo>
                    <a:lnTo>
                      <a:pt x="184" y="72"/>
                    </a:lnTo>
                    <a:lnTo>
                      <a:pt x="184" y="72"/>
                    </a:lnTo>
                    <a:lnTo>
                      <a:pt x="174" y="64"/>
                    </a:lnTo>
                    <a:lnTo>
                      <a:pt x="158" y="50"/>
                    </a:lnTo>
                    <a:lnTo>
                      <a:pt x="120" y="22"/>
                    </a:lnTo>
                    <a:lnTo>
                      <a:pt x="88" y="4"/>
                    </a:lnTo>
                    <a:lnTo>
                      <a:pt x="80" y="0"/>
                    </a:lnTo>
                    <a:lnTo>
                      <a:pt x="80" y="2"/>
                    </a:lnTo>
                    <a:lnTo>
                      <a:pt x="84" y="6"/>
                    </a:lnTo>
                    <a:lnTo>
                      <a:pt x="84" y="6"/>
                    </a:lnTo>
                    <a:lnTo>
                      <a:pt x="90" y="16"/>
                    </a:lnTo>
                    <a:lnTo>
                      <a:pt x="94" y="28"/>
                    </a:lnTo>
                    <a:lnTo>
                      <a:pt x="96" y="38"/>
                    </a:lnTo>
                    <a:lnTo>
                      <a:pt x="98" y="48"/>
                    </a:lnTo>
                    <a:lnTo>
                      <a:pt x="96" y="64"/>
                    </a:lnTo>
                    <a:lnTo>
                      <a:pt x="94" y="70"/>
                    </a:lnTo>
                    <a:lnTo>
                      <a:pt x="94" y="70"/>
                    </a:lnTo>
                    <a:lnTo>
                      <a:pt x="88" y="68"/>
                    </a:lnTo>
                    <a:lnTo>
                      <a:pt x="80" y="66"/>
                    </a:lnTo>
                    <a:lnTo>
                      <a:pt x="70" y="68"/>
                    </a:lnTo>
                    <a:lnTo>
                      <a:pt x="58" y="72"/>
                    </a:lnTo>
                    <a:lnTo>
                      <a:pt x="48" y="82"/>
                    </a:lnTo>
                    <a:lnTo>
                      <a:pt x="44" y="88"/>
                    </a:lnTo>
                    <a:lnTo>
                      <a:pt x="38" y="96"/>
                    </a:lnTo>
                    <a:lnTo>
                      <a:pt x="34" y="106"/>
                    </a:lnTo>
                    <a:lnTo>
                      <a:pt x="30" y="118"/>
                    </a:lnTo>
                    <a:lnTo>
                      <a:pt x="30" y="118"/>
                    </a:lnTo>
                    <a:lnTo>
                      <a:pt x="26" y="138"/>
                    </a:lnTo>
                    <a:lnTo>
                      <a:pt x="24" y="154"/>
                    </a:lnTo>
                    <a:lnTo>
                      <a:pt x="24" y="180"/>
                    </a:lnTo>
                    <a:lnTo>
                      <a:pt x="24" y="194"/>
                    </a:lnTo>
                    <a:lnTo>
                      <a:pt x="24" y="202"/>
                    </a:lnTo>
                    <a:lnTo>
                      <a:pt x="24" y="202"/>
                    </a:lnTo>
                    <a:lnTo>
                      <a:pt x="22" y="204"/>
                    </a:lnTo>
                    <a:lnTo>
                      <a:pt x="20" y="204"/>
                    </a:lnTo>
                    <a:lnTo>
                      <a:pt x="20" y="202"/>
                    </a:lnTo>
                    <a:lnTo>
                      <a:pt x="20" y="202"/>
                    </a:lnTo>
                    <a:lnTo>
                      <a:pt x="16" y="194"/>
                    </a:lnTo>
                    <a:lnTo>
                      <a:pt x="0" y="146"/>
                    </a:lnTo>
                    <a:lnTo>
                      <a:pt x="0" y="662"/>
                    </a:lnTo>
                    <a:lnTo>
                      <a:pt x="0" y="662"/>
                    </a:lnTo>
                    <a:lnTo>
                      <a:pt x="12" y="650"/>
                    </a:lnTo>
                    <a:lnTo>
                      <a:pt x="30" y="636"/>
                    </a:lnTo>
                    <a:lnTo>
                      <a:pt x="52" y="620"/>
                    </a:lnTo>
                    <a:lnTo>
                      <a:pt x="80" y="606"/>
                    </a:lnTo>
                    <a:lnTo>
                      <a:pt x="80" y="606"/>
                    </a:lnTo>
                    <a:lnTo>
                      <a:pt x="90" y="600"/>
                    </a:lnTo>
                    <a:lnTo>
                      <a:pt x="100" y="594"/>
                    </a:lnTo>
                    <a:lnTo>
                      <a:pt x="108" y="586"/>
                    </a:lnTo>
                    <a:lnTo>
                      <a:pt x="114" y="578"/>
                    </a:lnTo>
                    <a:lnTo>
                      <a:pt x="126" y="560"/>
                    </a:lnTo>
                    <a:lnTo>
                      <a:pt x="132" y="542"/>
                    </a:lnTo>
                    <a:lnTo>
                      <a:pt x="138" y="524"/>
                    </a:lnTo>
                    <a:lnTo>
                      <a:pt x="142" y="508"/>
                    </a:lnTo>
                    <a:lnTo>
                      <a:pt x="144" y="484"/>
                    </a:lnTo>
                    <a:lnTo>
                      <a:pt x="144" y="484"/>
                    </a:lnTo>
                    <a:lnTo>
                      <a:pt x="188" y="518"/>
                    </a:lnTo>
                    <a:lnTo>
                      <a:pt x="220" y="544"/>
                    </a:lnTo>
                    <a:lnTo>
                      <a:pt x="254" y="576"/>
                    </a:lnTo>
                    <a:lnTo>
                      <a:pt x="286" y="610"/>
                    </a:lnTo>
                    <a:lnTo>
                      <a:pt x="300" y="626"/>
                    </a:lnTo>
                    <a:lnTo>
                      <a:pt x="312" y="644"/>
                    </a:lnTo>
                    <a:lnTo>
                      <a:pt x="322" y="662"/>
                    </a:lnTo>
                    <a:lnTo>
                      <a:pt x="330" y="678"/>
                    </a:lnTo>
                    <a:lnTo>
                      <a:pt x="336" y="694"/>
                    </a:lnTo>
                    <a:lnTo>
                      <a:pt x="336" y="710"/>
                    </a:lnTo>
                    <a:lnTo>
                      <a:pt x="336" y="710"/>
                    </a:lnTo>
                    <a:lnTo>
                      <a:pt x="336" y="712"/>
                    </a:lnTo>
                    <a:lnTo>
                      <a:pt x="336" y="716"/>
                    </a:lnTo>
                    <a:lnTo>
                      <a:pt x="340" y="718"/>
                    </a:lnTo>
                    <a:lnTo>
                      <a:pt x="346" y="718"/>
                    </a:lnTo>
                    <a:lnTo>
                      <a:pt x="346" y="718"/>
                    </a:lnTo>
                    <a:lnTo>
                      <a:pt x="352" y="716"/>
                    </a:lnTo>
                    <a:lnTo>
                      <a:pt x="362" y="710"/>
                    </a:lnTo>
                    <a:lnTo>
                      <a:pt x="368" y="706"/>
                    </a:lnTo>
                    <a:lnTo>
                      <a:pt x="372" y="698"/>
                    </a:lnTo>
                    <a:lnTo>
                      <a:pt x="376" y="690"/>
                    </a:lnTo>
                    <a:lnTo>
                      <a:pt x="376" y="680"/>
                    </a:lnTo>
                    <a:lnTo>
                      <a:pt x="376" y="680"/>
                    </a:lnTo>
                    <a:lnTo>
                      <a:pt x="378" y="674"/>
                    </a:lnTo>
                    <a:lnTo>
                      <a:pt x="380" y="670"/>
                    </a:lnTo>
                    <a:lnTo>
                      <a:pt x="382" y="666"/>
                    </a:lnTo>
                    <a:lnTo>
                      <a:pt x="380" y="658"/>
                    </a:lnTo>
                    <a:lnTo>
                      <a:pt x="380" y="658"/>
                    </a:lnTo>
                    <a:lnTo>
                      <a:pt x="372" y="644"/>
                    </a:lnTo>
                    <a:lnTo>
                      <a:pt x="358" y="626"/>
                    </a:lnTo>
                    <a:lnTo>
                      <a:pt x="340" y="606"/>
                    </a:lnTo>
                    <a:lnTo>
                      <a:pt x="318" y="582"/>
                    </a:lnTo>
                    <a:lnTo>
                      <a:pt x="290" y="554"/>
                    </a:lnTo>
                    <a:lnTo>
                      <a:pt x="256" y="524"/>
                    </a:lnTo>
                    <a:lnTo>
                      <a:pt x="170" y="452"/>
                    </a:lnTo>
                    <a:lnTo>
                      <a:pt x="170" y="452"/>
                    </a:lnTo>
                    <a:close/>
                  </a:path>
                </a:pathLst>
              </a:custGeom>
              <a:solidFill>
                <a:schemeClr val="accent1">
                  <a:alpha val="8000"/>
                </a:schemeClr>
              </a:solidFill>
              <a:ln>
                <a:noFill/>
              </a:ln>
              <a:effectLst>
                <a:glow rad="50800">
                  <a:schemeClr val="accent1">
                    <a:alpha val="18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prstClr val="white"/>
                  </a:solidFill>
                  <a:latin typeface="Century Schoolbook" pitchFamily="18" charset="0"/>
                </a:endParaRPr>
              </a:p>
            </p:txBody>
          </p:sp>
          <p:sp>
            <p:nvSpPr>
              <p:cNvPr id="91" name="Freeform 23"/>
              <p:cNvSpPr>
                <a:spLocks noChangeAspect="1"/>
              </p:cNvSpPr>
              <p:nvPr/>
            </p:nvSpPr>
            <p:spPr bwMode="auto">
              <a:xfrm>
                <a:off x="8551334" y="6180666"/>
                <a:ext cx="592666" cy="677333"/>
              </a:xfrm>
              <a:custGeom>
                <a:avLst/>
                <a:gdLst>
                  <a:gd name="T0" fmla="*/ 536 w 560"/>
                  <a:gd name="T1" fmla="*/ 100 h 640"/>
                  <a:gd name="T2" fmla="*/ 496 w 560"/>
                  <a:gd name="T3" fmla="*/ 106 h 640"/>
                  <a:gd name="T4" fmla="*/ 456 w 560"/>
                  <a:gd name="T5" fmla="*/ 118 h 640"/>
                  <a:gd name="T6" fmla="*/ 438 w 560"/>
                  <a:gd name="T7" fmla="*/ 110 h 640"/>
                  <a:gd name="T8" fmla="*/ 436 w 560"/>
                  <a:gd name="T9" fmla="*/ 82 h 640"/>
                  <a:gd name="T10" fmla="*/ 428 w 560"/>
                  <a:gd name="T11" fmla="*/ 76 h 640"/>
                  <a:gd name="T12" fmla="*/ 360 w 560"/>
                  <a:gd name="T13" fmla="*/ 146 h 640"/>
                  <a:gd name="T14" fmla="*/ 328 w 560"/>
                  <a:gd name="T15" fmla="*/ 192 h 640"/>
                  <a:gd name="T16" fmla="*/ 290 w 560"/>
                  <a:gd name="T17" fmla="*/ 108 h 640"/>
                  <a:gd name="T18" fmla="*/ 274 w 560"/>
                  <a:gd name="T19" fmla="*/ 38 h 640"/>
                  <a:gd name="T20" fmla="*/ 280 w 560"/>
                  <a:gd name="T21" fmla="*/ 6 h 640"/>
                  <a:gd name="T22" fmla="*/ 280 w 560"/>
                  <a:gd name="T23" fmla="*/ 2 h 640"/>
                  <a:gd name="T24" fmla="*/ 262 w 560"/>
                  <a:gd name="T25" fmla="*/ 0 h 640"/>
                  <a:gd name="T26" fmla="*/ 248 w 560"/>
                  <a:gd name="T27" fmla="*/ 14 h 640"/>
                  <a:gd name="T28" fmla="*/ 244 w 560"/>
                  <a:gd name="T29" fmla="*/ 18 h 640"/>
                  <a:gd name="T30" fmla="*/ 240 w 560"/>
                  <a:gd name="T31" fmla="*/ 26 h 640"/>
                  <a:gd name="T32" fmla="*/ 254 w 560"/>
                  <a:gd name="T33" fmla="*/ 88 h 640"/>
                  <a:gd name="T34" fmla="*/ 304 w 560"/>
                  <a:gd name="T35" fmla="*/ 204 h 640"/>
                  <a:gd name="T36" fmla="*/ 222 w 560"/>
                  <a:gd name="T37" fmla="*/ 206 h 640"/>
                  <a:gd name="T38" fmla="*/ 136 w 560"/>
                  <a:gd name="T39" fmla="*/ 224 h 640"/>
                  <a:gd name="T40" fmla="*/ 164 w 560"/>
                  <a:gd name="T41" fmla="*/ 234 h 640"/>
                  <a:gd name="T42" fmla="*/ 178 w 560"/>
                  <a:gd name="T43" fmla="*/ 254 h 640"/>
                  <a:gd name="T44" fmla="*/ 166 w 560"/>
                  <a:gd name="T45" fmla="*/ 272 h 640"/>
                  <a:gd name="T46" fmla="*/ 122 w 560"/>
                  <a:gd name="T47" fmla="*/ 300 h 640"/>
                  <a:gd name="T48" fmla="*/ 90 w 560"/>
                  <a:gd name="T49" fmla="*/ 348 h 640"/>
                  <a:gd name="T50" fmla="*/ 22 w 560"/>
                  <a:gd name="T51" fmla="*/ 414 h 640"/>
                  <a:gd name="T52" fmla="*/ 0 w 560"/>
                  <a:gd name="T53" fmla="*/ 430 h 640"/>
                  <a:gd name="T54" fmla="*/ 102 w 560"/>
                  <a:gd name="T55" fmla="*/ 404 h 640"/>
                  <a:gd name="T56" fmla="*/ 136 w 560"/>
                  <a:gd name="T57" fmla="*/ 406 h 640"/>
                  <a:gd name="T58" fmla="*/ 152 w 560"/>
                  <a:gd name="T59" fmla="*/ 418 h 640"/>
                  <a:gd name="T60" fmla="*/ 156 w 560"/>
                  <a:gd name="T61" fmla="*/ 438 h 640"/>
                  <a:gd name="T62" fmla="*/ 138 w 560"/>
                  <a:gd name="T63" fmla="*/ 486 h 640"/>
                  <a:gd name="T64" fmla="*/ 90 w 560"/>
                  <a:gd name="T65" fmla="*/ 550 h 640"/>
                  <a:gd name="T66" fmla="*/ 126 w 560"/>
                  <a:gd name="T67" fmla="*/ 542 h 640"/>
                  <a:gd name="T68" fmla="*/ 158 w 560"/>
                  <a:gd name="T69" fmla="*/ 550 h 640"/>
                  <a:gd name="T70" fmla="*/ 170 w 560"/>
                  <a:gd name="T71" fmla="*/ 572 h 640"/>
                  <a:gd name="T72" fmla="*/ 168 w 560"/>
                  <a:gd name="T73" fmla="*/ 626 h 640"/>
                  <a:gd name="T74" fmla="*/ 186 w 560"/>
                  <a:gd name="T75" fmla="*/ 626 h 640"/>
                  <a:gd name="T76" fmla="*/ 280 w 560"/>
                  <a:gd name="T77" fmla="*/ 640 h 640"/>
                  <a:gd name="T78" fmla="*/ 310 w 560"/>
                  <a:gd name="T79" fmla="*/ 628 h 640"/>
                  <a:gd name="T80" fmla="*/ 322 w 560"/>
                  <a:gd name="T81" fmla="*/ 628 h 640"/>
                  <a:gd name="T82" fmla="*/ 330 w 560"/>
                  <a:gd name="T83" fmla="*/ 580 h 640"/>
                  <a:gd name="T84" fmla="*/ 346 w 560"/>
                  <a:gd name="T85" fmla="*/ 526 h 640"/>
                  <a:gd name="T86" fmla="*/ 354 w 560"/>
                  <a:gd name="T87" fmla="*/ 526 h 640"/>
                  <a:gd name="T88" fmla="*/ 358 w 560"/>
                  <a:gd name="T89" fmla="*/ 534 h 640"/>
                  <a:gd name="T90" fmla="*/ 364 w 560"/>
                  <a:gd name="T91" fmla="*/ 584 h 640"/>
                  <a:gd name="T92" fmla="*/ 424 w 560"/>
                  <a:gd name="T93" fmla="*/ 640 h 640"/>
                  <a:gd name="T94" fmla="*/ 438 w 560"/>
                  <a:gd name="T95" fmla="*/ 624 h 640"/>
                  <a:gd name="T96" fmla="*/ 458 w 560"/>
                  <a:gd name="T97" fmla="*/ 622 h 640"/>
                  <a:gd name="T98" fmla="*/ 474 w 560"/>
                  <a:gd name="T99" fmla="*/ 640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60" h="640">
                    <a:moveTo>
                      <a:pt x="560" y="100"/>
                    </a:moveTo>
                    <a:lnTo>
                      <a:pt x="560" y="100"/>
                    </a:lnTo>
                    <a:lnTo>
                      <a:pt x="536" y="100"/>
                    </a:lnTo>
                    <a:lnTo>
                      <a:pt x="512" y="98"/>
                    </a:lnTo>
                    <a:lnTo>
                      <a:pt x="512" y="98"/>
                    </a:lnTo>
                    <a:lnTo>
                      <a:pt x="496" y="106"/>
                    </a:lnTo>
                    <a:lnTo>
                      <a:pt x="480" y="114"/>
                    </a:lnTo>
                    <a:lnTo>
                      <a:pt x="464" y="118"/>
                    </a:lnTo>
                    <a:lnTo>
                      <a:pt x="456" y="118"/>
                    </a:lnTo>
                    <a:lnTo>
                      <a:pt x="448" y="118"/>
                    </a:lnTo>
                    <a:lnTo>
                      <a:pt x="442" y="116"/>
                    </a:lnTo>
                    <a:lnTo>
                      <a:pt x="438" y="110"/>
                    </a:lnTo>
                    <a:lnTo>
                      <a:pt x="436" y="104"/>
                    </a:lnTo>
                    <a:lnTo>
                      <a:pt x="434" y="94"/>
                    </a:lnTo>
                    <a:lnTo>
                      <a:pt x="436" y="82"/>
                    </a:lnTo>
                    <a:lnTo>
                      <a:pt x="442" y="66"/>
                    </a:lnTo>
                    <a:lnTo>
                      <a:pt x="442" y="66"/>
                    </a:lnTo>
                    <a:lnTo>
                      <a:pt x="428" y="76"/>
                    </a:lnTo>
                    <a:lnTo>
                      <a:pt x="396" y="106"/>
                    </a:lnTo>
                    <a:lnTo>
                      <a:pt x="378" y="126"/>
                    </a:lnTo>
                    <a:lnTo>
                      <a:pt x="360" y="146"/>
                    </a:lnTo>
                    <a:lnTo>
                      <a:pt x="342" y="170"/>
                    </a:lnTo>
                    <a:lnTo>
                      <a:pt x="328" y="192"/>
                    </a:lnTo>
                    <a:lnTo>
                      <a:pt x="328" y="192"/>
                    </a:lnTo>
                    <a:lnTo>
                      <a:pt x="312" y="160"/>
                    </a:lnTo>
                    <a:lnTo>
                      <a:pt x="300" y="134"/>
                    </a:lnTo>
                    <a:lnTo>
                      <a:pt x="290" y="108"/>
                    </a:lnTo>
                    <a:lnTo>
                      <a:pt x="280" y="80"/>
                    </a:lnTo>
                    <a:lnTo>
                      <a:pt x="276" y="52"/>
                    </a:lnTo>
                    <a:lnTo>
                      <a:pt x="274" y="38"/>
                    </a:lnTo>
                    <a:lnTo>
                      <a:pt x="274" y="26"/>
                    </a:lnTo>
                    <a:lnTo>
                      <a:pt x="276" y="16"/>
                    </a:lnTo>
                    <a:lnTo>
                      <a:pt x="280" y="6"/>
                    </a:lnTo>
                    <a:lnTo>
                      <a:pt x="280" y="6"/>
                    </a:lnTo>
                    <a:lnTo>
                      <a:pt x="282" y="4"/>
                    </a:lnTo>
                    <a:lnTo>
                      <a:pt x="280" y="2"/>
                    </a:lnTo>
                    <a:lnTo>
                      <a:pt x="280" y="0"/>
                    </a:lnTo>
                    <a:lnTo>
                      <a:pt x="262" y="0"/>
                    </a:lnTo>
                    <a:lnTo>
                      <a:pt x="262" y="0"/>
                    </a:lnTo>
                    <a:lnTo>
                      <a:pt x="254" y="4"/>
                    </a:lnTo>
                    <a:lnTo>
                      <a:pt x="252" y="8"/>
                    </a:lnTo>
                    <a:lnTo>
                      <a:pt x="248" y="14"/>
                    </a:lnTo>
                    <a:lnTo>
                      <a:pt x="248" y="14"/>
                    </a:lnTo>
                    <a:lnTo>
                      <a:pt x="246" y="16"/>
                    </a:lnTo>
                    <a:lnTo>
                      <a:pt x="244" y="18"/>
                    </a:lnTo>
                    <a:lnTo>
                      <a:pt x="242" y="20"/>
                    </a:lnTo>
                    <a:lnTo>
                      <a:pt x="240" y="26"/>
                    </a:lnTo>
                    <a:lnTo>
                      <a:pt x="240" y="26"/>
                    </a:lnTo>
                    <a:lnTo>
                      <a:pt x="240" y="36"/>
                    </a:lnTo>
                    <a:lnTo>
                      <a:pt x="244" y="50"/>
                    </a:lnTo>
                    <a:lnTo>
                      <a:pt x="254" y="88"/>
                    </a:lnTo>
                    <a:lnTo>
                      <a:pt x="274" y="138"/>
                    </a:lnTo>
                    <a:lnTo>
                      <a:pt x="304" y="204"/>
                    </a:lnTo>
                    <a:lnTo>
                      <a:pt x="304" y="204"/>
                    </a:lnTo>
                    <a:lnTo>
                      <a:pt x="278" y="202"/>
                    </a:lnTo>
                    <a:lnTo>
                      <a:pt x="250" y="204"/>
                    </a:lnTo>
                    <a:lnTo>
                      <a:pt x="222" y="206"/>
                    </a:lnTo>
                    <a:lnTo>
                      <a:pt x="196" y="210"/>
                    </a:lnTo>
                    <a:lnTo>
                      <a:pt x="154" y="220"/>
                    </a:lnTo>
                    <a:lnTo>
                      <a:pt x="136" y="224"/>
                    </a:lnTo>
                    <a:lnTo>
                      <a:pt x="136" y="224"/>
                    </a:lnTo>
                    <a:lnTo>
                      <a:pt x="152" y="230"/>
                    </a:lnTo>
                    <a:lnTo>
                      <a:pt x="164" y="234"/>
                    </a:lnTo>
                    <a:lnTo>
                      <a:pt x="172" y="242"/>
                    </a:lnTo>
                    <a:lnTo>
                      <a:pt x="176" y="248"/>
                    </a:lnTo>
                    <a:lnTo>
                      <a:pt x="178" y="254"/>
                    </a:lnTo>
                    <a:lnTo>
                      <a:pt x="176" y="260"/>
                    </a:lnTo>
                    <a:lnTo>
                      <a:pt x="172" y="266"/>
                    </a:lnTo>
                    <a:lnTo>
                      <a:pt x="166" y="272"/>
                    </a:lnTo>
                    <a:lnTo>
                      <a:pt x="154" y="284"/>
                    </a:lnTo>
                    <a:lnTo>
                      <a:pt x="138" y="292"/>
                    </a:lnTo>
                    <a:lnTo>
                      <a:pt x="122" y="300"/>
                    </a:lnTo>
                    <a:lnTo>
                      <a:pt x="122" y="300"/>
                    </a:lnTo>
                    <a:lnTo>
                      <a:pt x="108" y="326"/>
                    </a:lnTo>
                    <a:lnTo>
                      <a:pt x="90" y="348"/>
                    </a:lnTo>
                    <a:lnTo>
                      <a:pt x="72" y="368"/>
                    </a:lnTo>
                    <a:lnTo>
                      <a:pt x="54" y="386"/>
                    </a:lnTo>
                    <a:lnTo>
                      <a:pt x="22" y="414"/>
                    </a:lnTo>
                    <a:lnTo>
                      <a:pt x="0" y="428"/>
                    </a:lnTo>
                    <a:lnTo>
                      <a:pt x="0" y="430"/>
                    </a:lnTo>
                    <a:lnTo>
                      <a:pt x="0" y="430"/>
                    </a:lnTo>
                    <a:lnTo>
                      <a:pt x="48" y="414"/>
                    </a:lnTo>
                    <a:lnTo>
                      <a:pt x="86" y="406"/>
                    </a:lnTo>
                    <a:lnTo>
                      <a:pt x="102" y="404"/>
                    </a:lnTo>
                    <a:lnTo>
                      <a:pt x="116" y="404"/>
                    </a:lnTo>
                    <a:lnTo>
                      <a:pt x="126" y="404"/>
                    </a:lnTo>
                    <a:lnTo>
                      <a:pt x="136" y="406"/>
                    </a:lnTo>
                    <a:lnTo>
                      <a:pt x="144" y="410"/>
                    </a:lnTo>
                    <a:lnTo>
                      <a:pt x="148" y="414"/>
                    </a:lnTo>
                    <a:lnTo>
                      <a:pt x="152" y="418"/>
                    </a:lnTo>
                    <a:lnTo>
                      <a:pt x="156" y="424"/>
                    </a:lnTo>
                    <a:lnTo>
                      <a:pt x="156" y="430"/>
                    </a:lnTo>
                    <a:lnTo>
                      <a:pt x="156" y="438"/>
                    </a:lnTo>
                    <a:lnTo>
                      <a:pt x="154" y="454"/>
                    </a:lnTo>
                    <a:lnTo>
                      <a:pt x="146" y="470"/>
                    </a:lnTo>
                    <a:lnTo>
                      <a:pt x="138" y="486"/>
                    </a:lnTo>
                    <a:lnTo>
                      <a:pt x="116" y="518"/>
                    </a:lnTo>
                    <a:lnTo>
                      <a:pt x="98" y="540"/>
                    </a:lnTo>
                    <a:lnTo>
                      <a:pt x="90" y="550"/>
                    </a:lnTo>
                    <a:lnTo>
                      <a:pt x="90" y="550"/>
                    </a:lnTo>
                    <a:lnTo>
                      <a:pt x="110" y="544"/>
                    </a:lnTo>
                    <a:lnTo>
                      <a:pt x="126" y="542"/>
                    </a:lnTo>
                    <a:lnTo>
                      <a:pt x="138" y="542"/>
                    </a:lnTo>
                    <a:lnTo>
                      <a:pt x="148" y="544"/>
                    </a:lnTo>
                    <a:lnTo>
                      <a:pt x="158" y="550"/>
                    </a:lnTo>
                    <a:lnTo>
                      <a:pt x="164" y="556"/>
                    </a:lnTo>
                    <a:lnTo>
                      <a:pt x="168" y="564"/>
                    </a:lnTo>
                    <a:lnTo>
                      <a:pt x="170" y="572"/>
                    </a:lnTo>
                    <a:lnTo>
                      <a:pt x="172" y="592"/>
                    </a:lnTo>
                    <a:lnTo>
                      <a:pt x="172" y="608"/>
                    </a:lnTo>
                    <a:lnTo>
                      <a:pt x="168" y="626"/>
                    </a:lnTo>
                    <a:lnTo>
                      <a:pt x="168" y="626"/>
                    </a:lnTo>
                    <a:lnTo>
                      <a:pt x="178" y="624"/>
                    </a:lnTo>
                    <a:lnTo>
                      <a:pt x="186" y="626"/>
                    </a:lnTo>
                    <a:lnTo>
                      <a:pt x="192" y="632"/>
                    </a:lnTo>
                    <a:lnTo>
                      <a:pt x="198" y="640"/>
                    </a:lnTo>
                    <a:lnTo>
                      <a:pt x="280" y="640"/>
                    </a:lnTo>
                    <a:lnTo>
                      <a:pt x="280" y="640"/>
                    </a:lnTo>
                    <a:lnTo>
                      <a:pt x="296" y="632"/>
                    </a:lnTo>
                    <a:lnTo>
                      <a:pt x="310" y="628"/>
                    </a:lnTo>
                    <a:lnTo>
                      <a:pt x="320" y="628"/>
                    </a:lnTo>
                    <a:lnTo>
                      <a:pt x="322" y="628"/>
                    </a:lnTo>
                    <a:lnTo>
                      <a:pt x="322" y="628"/>
                    </a:lnTo>
                    <a:lnTo>
                      <a:pt x="322" y="620"/>
                    </a:lnTo>
                    <a:lnTo>
                      <a:pt x="324" y="608"/>
                    </a:lnTo>
                    <a:lnTo>
                      <a:pt x="330" y="580"/>
                    </a:lnTo>
                    <a:lnTo>
                      <a:pt x="344" y="530"/>
                    </a:lnTo>
                    <a:lnTo>
                      <a:pt x="344" y="530"/>
                    </a:lnTo>
                    <a:lnTo>
                      <a:pt x="346" y="526"/>
                    </a:lnTo>
                    <a:lnTo>
                      <a:pt x="348" y="522"/>
                    </a:lnTo>
                    <a:lnTo>
                      <a:pt x="352" y="524"/>
                    </a:lnTo>
                    <a:lnTo>
                      <a:pt x="354" y="526"/>
                    </a:lnTo>
                    <a:lnTo>
                      <a:pt x="356" y="530"/>
                    </a:lnTo>
                    <a:lnTo>
                      <a:pt x="358" y="534"/>
                    </a:lnTo>
                    <a:lnTo>
                      <a:pt x="358" y="534"/>
                    </a:lnTo>
                    <a:lnTo>
                      <a:pt x="358" y="544"/>
                    </a:lnTo>
                    <a:lnTo>
                      <a:pt x="358" y="556"/>
                    </a:lnTo>
                    <a:lnTo>
                      <a:pt x="364" y="584"/>
                    </a:lnTo>
                    <a:lnTo>
                      <a:pt x="372" y="612"/>
                    </a:lnTo>
                    <a:lnTo>
                      <a:pt x="382" y="640"/>
                    </a:lnTo>
                    <a:lnTo>
                      <a:pt x="424" y="640"/>
                    </a:lnTo>
                    <a:lnTo>
                      <a:pt x="424" y="640"/>
                    </a:lnTo>
                    <a:lnTo>
                      <a:pt x="432" y="630"/>
                    </a:lnTo>
                    <a:lnTo>
                      <a:pt x="438" y="624"/>
                    </a:lnTo>
                    <a:lnTo>
                      <a:pt x="446" y="620"/>
                    </a:lnTo>
                    <a:lnTo>
                      <a:pt x="452" y="620"/>
                    </a:lnTo>
                    <a:lnTo>
                      <a:pt x="458" y="622"/>
                    </a:lnTo>
                    <a:lnTo>
                      <a:pt x="464" y="628"/>
                    </a:lnTo>
                    <a:lnTo>
                      <a:pt x="470" y="632"/>
                    </a:lnTo>
                    <a:lnTo>
                      <a:pt x="474" y="640"/>
                    </a:lnTo>
                    <a:lnTo>
                      <a:pt x="560" y="640"/>
                    </a:lnTo>
                    <a:lnTo>
                      <a:pt x="560" y="100"/>
                    </a:lnTo>
                    <a:close/>
                  </a:path>
                </a:pathLst>
              </a:custGeom>
              <a:solidFill>
                <a:schemeClr val="accent1">
                  <a:alpha val="8000"/>
                </a:schemeClr>
              </a:solidFill>
              <a:ln>
                <a:noFill/>
              </a:ln>
              <a:effectLst>
                <a:glow rad="50800">
                  <a:schemeClr val="accent1">
                    <a:alpha val="15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prstClr val="white"/>
                  </a:solidFill>
                  <a:latin typeface="Century Schoolbook" pitchFamily="18" charset="0"/>
                </a:endParaRPr>
              </a:p>
            </p:txBody>
          </p:sp>
        </p:grpSp>
        <p:grpSp>
          <p:nvGrpSpPr>
            <p:cNvPr id="1034" name="Group 200"/>
            <p:cNvGrpSpPr>
              <a:grpSpLocks/>
            </p:cNvGrpSpPr>
            <p:nvPr/>
          </p:nvGrpSpPr>
          <p:grpSpPr bwMode="auto">
            <a:xfrm>
              <a:off x="-17347" y="0"/>
              <a:ext cx="9161347" cy="6857992"/>
              <a:chOff x="-17347" y="0"/>
              <a:chExt cx="9161347" cy="6857992"/>
            </a:xfrm>
          </p:grpSpPr>
          <p:sp>
            <p:nvSpPr>
              <p:cNvPr id="65" name="Freeform 16"/>
              <p:cNvSpPr>
                <a:spLocks noChangeAspect="1"/>
              </p:cNvSpPr>
              <p:nvPr/>
            </p:nvSpPr>
            <p:spPr bwMode="auto">
              <a:xfrm rot="9111631">
                <a:off x="7788433" y="1465582"/>
                <a:ext cx="1285378" cy="1966190"/>
              </a:xfrm>
              <a:custGeom>
                <a:avLst/>
                <a:gdLst/>
                <a:ahLst/>
                <a:cxnLst>
                  <a:cxn ang="0">
                    <a:pos x="942" y="650"/>
                  </a:cxn>
                  <a:cxn ang="0">
                    <a:pos x="932" y="564"/>
                  </a:cxn>
                  <a:cxn ang="0">
                    <a:pos x="906" y="552"/>
                  </a:cxn>
                  <a:cxn ang="0">
                    <a:pos x="752" y="596"/>
                  </a:cxn>
                  <a:cxn ang="0">
                    <a:pos x="706" y="618"/>
                  </a:cxn>
                  <a:cxn ang="0">
                    <a:pos x="654" y="660"/>
                  </a:cxn>
                  <a:cxn ang="0">
                    <a:pos x="650" y="654"/>
                  </a:cxn>
                  <a:cxn ang="0">
                    <a:pos x="744" y="506"/>
                  </a:cxn>
                  <a:cxn ang="0">
                    <a:pos x="744" y="390"/>
                  </a:cxn>
                  <a:cxn ang="0">
                    <a:pos x="702" y="264"/>
                  </a:cxn>
                  <a:cxn ang="0">
                    <a:pos x="594" y="224"/>
                  </a:cxn>
                  <a:cxn ang="0">
                    <a:pos x="498" y="116"/>
                  </a:cxn>
                  <a:cxn ang="0">
                    <a:pos x="472" y="8"/>
                  </a:cxn>
                  <a:cxn ang="0">
                    <a:pos x="470" y="8"/>
                  </a:cxn>
                  <a:cxn ang="0">
                    <a:pos x="444" y="116"/>
                  </a:cxn>
                  <a:cxn ang="0">
                    <a:pos x="350" y="224"/>
                  </a:cxn>
                  <a:cxn ang="0">
                    <a:pos x="240" y="264"/>
                  </a:cxn>
                  <a:cxn ang="0">
                    <a:pos x="198" y="390"/>
                  </a:cxn>
                  <a:cxn ang="0">
                    <a:pos x="198" y="506"/>
                  </a:cxn>
                  <a:cxn ang="0">
                    <a:pos x="292" y="654"/>
                  </a:cxn>
                  <a:cxn ang="0">
                    <a:pos x="288" y="660"/>
                  </a:cxn>
                  <a:cxn ang="0">
                    <a:pos x="240" y="622"/>
                  </a:cxn>
                  <a:cxn ang="0">
                    <a:pos x="180" y="592"/>
                  </a:cxn>
                  <a:cxn ang="0">
                    <a:pos x="30" y="552"/>
                  </a:cxn>
                  <a:cxn ang="0">
                    <a:pos x="8" y="576"/>
                  </a:cxn>
                  <a:cxn ang="0">
                    <a:pos x="8" y="692"/>
                  </a:cxn>
                  <a:cxn ang="0">
                    <a:pos x="22" y="740"/>
                  </a:cxn>
                  <a:cxn ang="0">
                    <a:pos x="52" y="782"/>
                  </a:cxn>
                  <a:cxn ang="0">
                    <a:pos x="88" y="804"/>
                  </a:cxn>
                  <a:cxn ang="0">
                    <a:pos x="150" y="840"/>
                  </a:cxn>
                  <a:cxn ang="0">
                    <a:pos x="178" y="912"/>
                  </a:cxn>
                  <a:cxn ang="0">
                    <a:pos x="106" y="1008"/>
                  </a:cxn>
                  <a:cxn ang="0">
                    <a:pos x="174" y="1016"/>
                  </a:cxn>
                  <a:cxn ang="0">
                    <a:pos x="274" y="1056"/>
                  </a:cxn>
                  <a:cxn ang="0">
                    <a:pos x="346" y="1062"/>
                  </a:cxn>
                  <a:cxn ang="0">
                    <a:pos x="444" y="1020"/>
                  </a:cxn>
                  <a:cxn ang="0">
                    <a:pos x="430" y="1246"/>
                  </a:cxn>
                  <a:cxn ang="0">
                    <a:pos x="386" y="1382"/>
                  </a:cxn>
                  <a:cxn ang="0">
                    <a:pos x="352" y="1416"/>
                  </a:cxn>
                  <a:cxn ang="0">
                    <a:pos x="354" y="1432"/>
                  </a:cxn>
                  <a:cxn ang="0">
                    <a:pos x="386" y="1444"/>
                  </a:cxn>
                  <a:cxn ang="0">
                    <a:pos x="428" y="1430"/>
                  </a:cxn>
                  <a:cxn ang="0">
                    <a:pos x="448" y="1418"/>
                  </a:cxn>
                  <a:cxn ang="0">
                    <a:pos x="488" y="1236"/>
                  </a:cxn>
                  <a:cxn ang="0">
                    <a:pos x="516" y="1030"/>
                  </a:cxn>
                  <a:cxn ang="0">
                    <a:pos x="616" y="1064"/>
                  </a:cxn>
                  <a:cxn ang="0">
                    <a:pos x="682" y="1050"/>
                  </a:cxn>
                  <a:cxn ang="0">
                    <a:pos x="790" y="1012"/>
                  </a:cxn>
                  <a:cxn ang="0">
                    <a:pos x="810" y="988"/>
                  </a:cxn>
                  <a:cxn ang="0">
                    <a:pos x="764" y="896"/>
                  </a:cxn>
                  <a:cxn ang="0">
                    <a:pos x="804" y="830"/>
                  </a:cxn>
                  <a:cxn ang="0">
                    <a:pos x="868" y="798"/>
                  </a:cxn>
                  <a:cxn ang="0">
                    <a:pos x="902" y="772"/>
                  </a:cxn>
                  <a:cxn ang="0">
                    <a:pos x="924" y="732"/>
                  </a:cxn>
                </a:cxnLst>
                <a:rect l="0" t="0" r="r" b="b"/>
                <a:pathLst>
                  <a:path w="944" h="1444">
                    <a:moveTo>
                      <a:pt x="924" y="732"/>
                    </a:moveTo>
                    <a:lnTo>
                      <a:pt x="924" y="732"/>
                    </a:lnTo>
                    <a:lnTo>
                      <a:pt x="932" y="706"/>
                    </a:lnTo>
                    <a:lnTo>
                      <a:pt x="938" y="678"/>
                    </a:lnTo>
                    <a:lnTo>
                      <a:pt x="942" y="650"/>
                    </a:lnTo>
                    <a:lnTo>
                      <a:pt x="944" y="622"/>
                    </a:lnTo>
                    <a:lnTo>
                      <a:pt x="942" y="598"/>
                    </a:lnTo>
                    <a:lnTo>
                      <a:pt x="938" y="578"/>
                    </a:lnTo>
                    <a:lnTo>
                      <a:pt x="934" y="570"/>
                    </a:lnTo>
                    <a:lnTo>
                      <a:pt x="932" y="564"/>
                    </a:lnTo>
                    <a:lnTo>
                      <a:pt x="926" y="558"/>
                    </a:lnTo>
                    <a:lnTo>
                      <a:pt x="922" y="556"/>
                    </a:lnTo>
                    <a:lnTo>
                      <a:pt x="922" y="556"/>
                    </a:lnTo>
                    <a:lnTo>
                      <a:pt x="916" y="554"/>
                    </a:lnTo>
                    <a:lnTo>
                      <a:pt x="906" y="552"/>
                    </a:lnTo>
                    <a:lnTo>
                      <a:pt x="886" y="554"/>
                    </a:lnTo>
                    <a:lnTo>
                      <a:pt x="862" y="558"/>
                    </a:lnTo>
                    <a:lnTo>
                      <a:pt x="838" y="566"/>
                    </a:lnTo>
                    <a:lnTo>
                      <a:pt x="788" y="582"/>
                    </a:lnTo>
                    <a:lnTo>
                      <a:pt x="752" y="596"/>
                    </a:lnTo>
                    <a:lnTo>
                      <a:pt x="752" y="596"/>
                    </a:lnTo>
                    <a:lnTo>
                      <a:pt x="750" y="596"/>
                    </a:lnTo>
                    <a:lnTo>
                      <a:pt x="750" y="596"/>
                    </a:lnTo>
                    <a:lnTo>
                      <a:pt x="726" y="608"/>
                    </a:lnTo>
                    <a:lnTo>
                      <a:pt x="706" y="618"/>
                    </a:lnTo>
                    <a:lnTo>
                      <a:pt x="692" y="630"/>
                    </a:lnTo>
                    <a:lnTo>
                      <a:pt x="678" y="638"/>
                    </a:lnTo>
                    <a:lnTo>
                      <a:pt x="662" y="654"/>
                    </a:lnTo>
                    <a:lnTo>
                      <a:pt x="658" y="658"/>
                    </a:lnTo>
                    <a:lnTo>
                      <a:pt x="654" y="660"/>
                    </a:lnTo>
                    <a:lnTo>
                      <a:pt x="654" y="660"/>
                    </a:lnTo>
                    <a:lnTo>
                      <a:pt x="650" y="660"/>
                    </a:lnTo>
                    <a:lnTo>
                      <a:pt x="648" y="658"/>
                    </a:lnTo>
                    <a:lnTo>
                      <a:pt x="650" y="654"/>
                    </a:lnTo>
                    <a:lnTo>
                      <a:pt x="650" y="654"/>
                    </a:lnTo>
                    <a:lnTo>
                      <a:pt x="660" y="638"/>
                    </a:lnTo>
                    <a:lnTo>
                      <a:pt x="724" y="548"/>
                    </a:lnTo>
                    <a:lnTo>
                      <a:pt x="724" y="548"/>
                    </a:lnTo>
                    <a:lnTo>
                      <a:pt x="736" y="528"/>
                    </a:lnTo>
                    <a:lnTo>
                      <a:pt x="744" y="506"/>
                    </a:lnTo>
                    <a:lnTo>
                      <a:pt x="748" y="484"/>
                    </a:lnTo>
                    <a:lnTo>
                      <a:pt x="750" y="462"/>
                    </a:lnTo>
                    <a:lnTo>
                      <a:pt x="750" y="438"/>
                    </a:lnTo>
                    <a:lnTo>
                      <a:pt x="748" y="414"/>
                    </a:lnTo>
                    <a:lnTo>
                      <a:pt x="744" y="390"/>
                    </a:lnTo>
                    <a:lnTo>
                      <a:pt x="740" y="368"/>
                    </a:lnTo>
                    <a:lnTo>
                      <a:pt x="728" y="328"/>
                    </a:lnTo>
                    <a:lnTo>
                      <a:pt x="716" y="294"/>
                    </a:lnTo>
                    <a:lnTo>
                      <a:pt x="702" y="264"/>
                    </a:lnTo>
                    <a:lnTo>
                      <a:pt x="702" y="264"/>
                    </a:lnTo>
                    <a:lnTo>
                      <a:pt x="680" y="260"/>
                    </a:lnTo>
                    <a:lnTo>
                      <a:pt x="660" y="254"/>
                    </a:lnTo>
                    <a:lnTo>
                      <a:pt x="642" y="248"/>
                    </a:lnTo>
                    <a:lnTo>
                      <a:pt x="624" y="240"/>
                    </a:lnTo>
                    <a:lnTo>
                      <a:pt x="594" y="224"/>
                    </a:lnTo>
                    <a:lnTo>
                      <a:pt x="566" y="204"/>
                    </a:lnTo>
                    <a:lnTo>
                      <a:pt x="544" y="184"/>
                    </a:lnTo>
                    <a:lnTo>
                      <a:pt x="526" y="162"/>
                    </a:lnTo>
                    <a:lnTo>
                      <a:pt x="510" y="138"/>
                    </a:lnTo>
                    <a:lnTo>
                      <a:pt x="498" y="116"/>
                    </a:lnTo>
                    <a:lnTo>
                      <a:pt x="490" y="92"/>
                    </a:lnTo>
                    <a:lnTo>
                      <a:pt x="482" y="72"/>
                    </a:lnTo>
                    <a:lnTo>
                      <a:pt x="478" y="52"/>
                    </a:lnTo>
                    <a:lnTo>
                      <a:pt x="474" y="34"/>
                    </a:lnTo>
                    <a:lnTo>
                      <a:pt x="472" y="8"/>
                    </a:lnTo>
                    <a:lnTo>
                      <a:pt x="472" y="0"/>
                    </a:lnTo>
                    <a:lnTo>
                      <a:pt x="472" y="2"/>
                    </a:lnTo>
                    <a:lnTo>
                      <a:pt x="472" y="0"/>
                    </a:lnTo>
                    <a:lnTo>
                      <a:pt x="472" y="0"/>
                    </a:lnTo>
                    <a:lnTo>
                      <a:pt x="470" y="8"/>
                    </a:lnTo>
                    <a:lnTo>
                      <a:pt x="468" y="34"/>
                    </a:lnTo>
                    <a:lnTo>
                      <a:pt x="466" y="52"/>
                    </a:lnTo>
                    <a:lnTo>
                      <a:pt x="460" y="72"/>
                    </a:lnTo>
                    <a:lnTo>
                      <a:pt x="454" y="92"/>
                    </a:lnTo>
                    <a:lnTo>
                      <a:pt x="444" y="116"/>
                    </a:lnTo>
                    <a:lnTo>
                      <a:pt x="432" y="138"/>
                    </a:lnTo>
                    <a:lnTo>
                      <a:pt x="418" y="162"/>
                    </a:lnTo>
                    <a:lnTo>
                      <a:pt x="398" y="184"/>
                    </a:lnTo>
                    <a:lnTo>
                      <a:pt x="376" y="204"/>
                    </a:lnTo>
                    <a:lnTo>
                      <a:pt x="350" y="224"/>
                    </a:lnTo>
                    <a:lnTo>
                      <a:pt x="318" y="240"/>
                    </a:lnTo>
                    <a:lnTo>
                      <a:pt x="300" y="248"/>
                    </a:lnTo>
                    <a:lnTo>
                      <a:pt x="282" y="254"/>
                    </a:lnTo>
                    <a:lnTo>
                      <a:pt x="262" y="260"/>
                    </a:lnTo>
                    <a:lnTo>
                      <a:pt x="240" y="264"/>
                    </a:lnTo>
                    <a:lnTo>
                      <a:pt x="240" y="264"/>
                    </a:lnTo>
                    <a:lnTo>
                      <a:pt x="226" y="294"/>
                    </a:lnTo>
                    <a:lnTo>
                      <a:pt x="214" y="328"/>
                    </a:lnTo>
                    <a:lnTo>
                      <a:pt x="202" y="368"/>
                    </a:lnTo>
                    <a:lnTo>
                      <a:pt x="198" y="390"/>
                    </a:lnTo>
                    <a:lnTo>
                      <a:pt x="194" y="414"/>
                    </a:lnTo>
                    <a:lnTo>
                      <a:pt x="192" y="438"/>
                    </a:lnTo>
                    <a:lnTo>
                      <a:pt x="192" y="462"/>
                    </a:lnTo>
                    <a:lnTo>
                      <a:pt x="194" y="484"/>
                    </a:lnTo>
                    <a:lnTo>
                      <a:pt x="198" y="506"/>
                    </a:lnTo>
                    <a:lnTo>
                      <a:pt x="208" y="528"/>
                    </a:lnTo>
                    <a:lnTo>
                      <a:pt x="218" y="548"/>
                    </a:lnTo>
                    <a:lnTo>
                      <a:pt x="218" y="548"/>
                    </a:lnTo>
                    <a:lnTo>
                      <a:pt x="282" y="638"/>
                    </a:lnTo>
                    <a:lnTo>
                      <a:pt x="292" y="654"/>
                    </a:lnTo>
                    <a:lnTo>
                      <a:pt x="292" y="654"/>
                    </a:lnTo>
                    <a:lnTo>
                      <a:pt x="294" y="658"/>
                    </a:lnTo>
                    <a:lnTo>
                      <a:pt x="292" y="660"/>
                    </a:lnTo>
                    <a:lnTo>
                      <a:pt x="288" y="660"/>
                    </a:lnTo>
                    <a:lnTo>
                      <a:pt x="288" y="660"/>
                    </a:lnTo>
                    <a:lnTo>
                      <a:pt x="284" y="658"/>
                    </a:lnTo>
                    <a:lnTo>
                      <a:pt x="280" y="654"/>
                    </a:lnTo>
                    <a:lnTo>
                      <a:pt x="266" y="640"/>
                    </a:lnTo>
                    <a:lnTo>
                      <a:pt x="254" y="632"/>
                    </a:lnTo>
                    <a:lnTo>
                      <a:pt x="240" y="622"/>
                    </a:lnTo>
                    <a:lnTo>
                      <a:pt x="224" y="612"/>
                    </a:lnTo>
                    <a:lnTo>
                      <a:pt x="202" y="602"/>
                    </a:lnTo>
                    <a:lnTo>
                      <a:pt x="202" y="600"/>
                    </a:lnTo>
                    <a:lnTo>
                      <a:pt x="202" y="600"/>
                    </a:lnTo>
                    <a:lnTo>
                      <a:pt x="180" y="592"/>
                    </a:lnTo>
                    <a:lnTo>
                      <a:pt x="126" y="572"/>
                    </a:lnTo>
                    <a:lnTo>
                      <a:pt x="96" y="562"/>
                    </a:lnTo>
                    <a:lnTo>
                      <a:pt x="66" y="556"/>
                    </a:lnTo>
                    <a:lnTo>
                      <a:pt x="42" y="552"/>
                    </a:lnTo>
                    <a:lnTo>
                      <a:pt x="30" y="552"/>
                    </a:lnTo>
                    <a:lnTo>
                      <a:pt x="22" y="556"/>
                    </a:lnTo>
                    <a:lnTo>
                      <a:pt x="22" y="556"/>
                    </a:lnTo>
                    <a:lnTo>
                      <a:pt x="18" y="558"/>
                    </a:lnTo>
                    <a:lnTo>
                      <a:pt x="14" y="562"/>
                    </a:lnTo>
                    <a:lnTo>
                      <a:pt x="8" y="576"/>
                    </a:lnTo>
                    <a:lnTo>
                      <a:pt x="2" y="594"/>
                    </a:lnTo>
                    <a:lnTo>
                      <a:pt x="0" y="616"/>
                    </a:lnTo>
                    <a:lnTo>
                      <a:pt x="2" y="640"/>
                    </a:lnTo>
                    <a:lnTo>
                      <a:pt x="4" y="666"/>
                    </a:lnTo>
                    <a:lnTo>
                      <a:pt x="8" y="692"/>
                    </a:lnTo>
                    <a:lnTo>
                      <a:pt x="16" y="718"/>
                    </a:lnTo>
                    <a:lnTo>
                      <a:pt x="16" y="718"/>
                    </a:lnTo>
                    <a:lnTo>
                      <a:pt x="16" y="726"/>
                    </a:lnTo>
                    <a:lnTo>
                      <a:pt x="16" y="726"/>
                    </a:lnTo>
                    <a:lnTo>
                      <a:pt x="22" y="740"/>
                    </a:lnTo>
                    <a:lnTo>
                      <a:pt x="30" y="754"/>
                    </a:lnTo>
                    <a:lnTo>
                      <a:pt x="38" y="768"/>
                    </a:lnTo>
                    <a:lnTo>
                      <a:pt x="50" y="782"/>
                    </a:lnTo>
                    <a:lnTo>
                      <a:pt x="50" y="782"/>
                    </a:lnTo>
                    <a:lnTo>
                      <a:pt x="52" y="782"/>
                    </a:lnTo>
                    <a:lnTo>
                      <a:pt x="52" y="782"/>
                    </a:lnTo>
                    <a:lnTo>
                      <a:pt x="60" y="790"/>
                    </a:lnTo>
                    <a:lnTo>
                      <a:pt x="70" y="796"/>
                    </a:lnTo>
                    <a:lnTo>
                      <a:pt x="78" y="800"/>
                    </a:lnTo>
                    <a:lnTo>
                      <a:pt x="88" y="804"/>
                    </a:lnTo>
                    <a:lnTo>
                      <a:pt x="88" y="804"/>
                    </a:lnTo>
                    <a:lnTo>
                      <a:pt x="104" y="808"/>
                    </a:lnTo>
                    <a:lnTo>
                      <a:pt x="128" y="822"/>
                    </a:lnTo>
                    <a:lnTo>
                      <a:pt x="138" y="830"/>
                    </a:lnTo>
                    <a:lnTo>
                      <a:pt x="150" y="840"/>
                    </a:lnTo>
                    <a:lnTo>
                      <a:pt x="160" y="852"/>
                    </a:lnTo>
                    <a:lnTo>
                      <a:pt x="168" y="866"/>
                    </a:lnTo>
                    <a:lnTo>
                      <a:pt x="176" y="880"/>
                    </a:lnTo>
                    <a:lnTo>
                      <a:pt x="178" y="896"/>
                    </a:lnTo>
                    <a:lnTo>
                      <a:pt x="178" y="912"/>
                    </a:lnTo>
                    <a:lnTo>
                      <a:pt x="174" y="930"/>
                    </a:lnTo>
                    <a:lnTo>
                      <a:pt x="166" y="948"/>
                    </a:lnTo>
                    <a:lnTo>
                      <a:pt x="152" y="968"/>
                    </a:lnTo>
                    <a:lnTo>
                      <a:pt x="132" y="988"/>
                    </a:lnTo>
                    <a:lnTo>
                      <a:pt x="106" y="1008"/>
                    </a:lnTo>
                    <a:lnTo>
                      <a:pt x="106" y="1008"/>
                    </a:lnTo>
                    <a:lnTo>
                      <a:pt x="118" y="1008"/>
                    </a:lnTo>
                    <a:lnTo>
                      <a:pt x="132" y="1008"/>
                    </a:lnTo>
                    <a:lnTo>
                      <a:pt x="152" y="1012"/>
                    </a:lnTo>
                    <a:lnTo>
                      <a:pt x="174" y="1016"/>
                    </a:lnTo>
                    <a:lnTo>
                      <a:pt x="202" y="1024"/>
                    </a:lnTo>
                    <a:lnTo>
                      <a:pt x="230" y="1034"/>
                    </a:lnTo>
                    <a:lnTo>
                      <a:pt x="260" y="1050"/>
                    </a:lnTo>
                    <a:lnTo>
                      <a:pt x="260" y="1050"/>
                    </a:lnTo>
                    <a:lnTo>
                      <a:pt x="274" y="1056"/>
                    </a:lnTo>
                    <a:lnTo>
                      <a:pt x="288" y="1060"/>
                    </a:lnTo>
                    <a:lnTo>
                      <a:pt x="304" y="1064"/>
                    </a:lnTo>
                    <a:lnTo>
                      <a:pt x="318" y="1064"/>
                    </a:lnTo>
                    <a:lnTo>
                      <a:pt x="332" y="1064"/>
                    </a:lnTo>
                    <a:lnTo>
                      <a:pt x="346" y="1062"/>
                    </a:lnTo>
                    <a:lnTo>
                      <a:pt x="372" y="1056"/>
                    </a:lnTo>
                    <a:lnTo>
                      <a:pt x="396" y="1046"/>
                    </a:lnTo>
                    <a:lnTo>
                      <a:pt x="418" y="1036"/>
                    </a:lnTo>
                    <a:lnTo>
                      <a:pt x="444" y="1020"/>
                    </a:lnTo>
                    <a:lnTo>
                      <a:pt x="444" y="1020"/>
                    </a:lnTo>
                    <a:lnTo>
                      <a:pt x="444" y="1050"/>
                    </a:lnTo>
                    <a:lnTo>
                      <a:pt x="444" y="1096"/>
                    </a:lnTo>
                    <a:lnTo>
                      <a:pt x="442" y="1152"/>
                    </a:lnTo>
                    <a:lnTo>
                      <a:pt x="436" y="1214"/>
                    </a:lnTo>
                    <a:lnTo>
                      <a:pt x="430" y="1246"/>
                    </a:lnTo>
                    <a:lnTo>
                      <a:pt x="424" y="1276"/>
                    </a:lnTo>
                    <a:lnTo>
                      <a:pt x="418" y="1306"/>
                    </a:lnTo>
                    <a:lnTo>
                      <a:pt x="408" y="1334"/>
                    </a:lnTo>
                    <a:lnTo>
                      <a:pt x="398" y="1360"/>
                    </a:lnTo>
                    <a:lnTo>
                      <a:pt x="386" y="1382"/>
                    </a:lnTo>
                    <a:lnTo>
                      <a:pt x="372" y="1400"/>
                    </a:lnTo>
                    <a:lnTo>
                      <a:pt x="364" y="1408"/>
                    </a:lnTo>
                    <a:lnTo>
                      <a:pt x="356" y="1414"/>
                    </a:lnTo>
                    <a:lnTo>
                      <a:pt x="356" y="1414"/>
                    </a:lnTo>
                    <a:lnTo>
                      <a:pt x="352" y="1416"/>
                    </a:lnTo>
                    <a:lnTo>
                      <a:pt x="350" y="1420"/>
                    </a:lnTo>
                    <a:lnTo>
                      <a:pt x="348" y="1422"/>
                    </a:lnTo>
                    <a:lnTo>
                      <a:pt x="350" y="1426"/>
                    </a:lnTo>
                    <a:lnTo>
                      <a:pt x="352" y="1428"/>
                    </a:lnTo>
                    <a:lnTo>
                      <a:pt x="354" y="1432"/>
                    </a:lnTo>
                    <a:lnTo>
                      <a:pt x="354" y="1432"/>
                    </a:lnTo>
                    <a:lnTo>
                      <a:pt x="362" y="1438"/>
                    </a:lnTo>
                    <a:lnTo>
                      <a:pt x="368" y="1440"/>
                    </a:lnTo>
                    <a:lnTo>
                      <a:pt x="376" y="1444"/>
                    </a:lnTo>
                    <a:lnTo>
                      <a:pt x="386" y="1444"/>
                    </a:lnTo>
                    <a:lnTo>
                      <a:pt x="398" y="1444"/>
                    </a:lnTo>
                    <a:lnTo>
                      <a:pt x="410" y="1440"/>
                    </a:lnTo>
                    <a:lnTo>
                      <a:pt x="422" y="1434"/>
                    </a:lnTo>
                    <a:lnTo>
                      <a:pt x="422" y="1434"/>
                    </a:lnTo>
                    <a:lnTo>
                      <a:pt x="428" y="1430"/>
                    </a:lnTo>
                    <a:lnTo>
                      <a:pt x="434" y="1430"/>
                    </a:lnTo>
                    <a:lnTo>
                      <a:pt x="442" y="1428"/>
                    </a:lnTo>
                    <a:lnTo>
                      <a:pt x="444" y="1424"/>
                    </a:lnTo>
                    <a:lnTo>
                      <a:pt x="448" y="1418"/>
                    </a:lnTo>
                    <a:lnTo>
                      <a:pt x="448" y="1418"/>
                    </a:lnTo>
                    <a:lnTo>
                      <a:pt x="458" y="1398"/>
                    </a:lnTo>
                    <a:lnTo>
                      <a:pt x="466" y="1370"/>
                    </a:lnTo>
                    <a:lnTo>
                      <a:pt x="474" y="1334"/>
                    </a:lnTo>
                    <a:lnTo>
                      <a:pt x="482" y="1288"/>
                    </a:lnTo>
                    <a:lnTo>
                      <a:pt x="488" y="1236"/>
                    </a:lnTo>
                    <a:lnTo>
                      <a:pt x="494" y="1174"/>
                    </a:lnTo>
                    <a:lnTo>
                      <a:pt x="498" y="1104"/>
                    </a:lnTo>
                    <a:lnTo>
                      <a:pt x="502" y="1022"/>
                    </a:lnTo>
                    <a:lnTo>
                      <a:pt x="502" y="1022"/>
                    </a:lnTo>
                    <a:lnTo>
                      <a:pt x="516" y="1030"/>
                    </a:lnTo>
                    <a:lnTo>
                      <a:pt x="532" y="1040"/>
                    </a:lnTo>
                    <a:lnTo>
                      <a:pt x="552" y="1050"/>
                    </a:lnTo>
                    <a:lnTo>
                      <a:pt x="576" y="1058"/>
                    </a:lnTo>
                    <a:lnTo>
                      <a:pt x="602" y="1062"/>
                    </a:lnTo>
                    <a:lnTo>
                      <a:pt x="616" y="1064"/>
                    </a:lnTo>
                    <a:lnTo>
                      <a:pt x="628" y="1064"/>
                    </a:lnTo>
                    <a:lnTo>
                      <a:pt x="642" y="1064"/>
                    </a:lnTo>
                    <a:lnTo>
                      <a:pt x="656" y="1060"/>
                    </a:lnTo>
                    <a:lnTo>
                      <a:pt x="668" y="1056"/>
                    </a:lnTo>
                    <a:lnTo>
                      <a:pt x="682" y="1050"/>
                    </a:lnTo>
                    <a:lnTo>
                      <a:pt x="682" y="1050"/>
                    </a:lnTo>
                    <a:lnTo>
                      <a:pt x="712" y="1034"/>
                    </a:lnTo>
                    <a:lnTo>
                      <a:pt x="742" y="1024"/>
                    </a:lnTo>
                    <a:lnTo>
                      <a:pt x="768" y="1016"/>
                    </a:lnTo>
                    <a:lnTo>
                      <a:pt x="790" y="1012"/>
                    </a:lnTo>
                    <a:lnTo>
                      <a:pt x="810" y="1008"/>
                    </a:lnTo>
                    <a:lnTo>
                      <a:pt x="824" y="1008"/>
                    </a:lnTo>
                    <a:lnTo>
                      <a:pt x="836" y="1008"/>
                    </a:lnTo>
                    <a:lnTo>
                      <a:pt x="836" y="1008"/>
                    </a:lnTo>
                    <a:lnTo>
                      <a:pt x="810" y="988"/>
                    </a:lnTo>
                    <a:lnTo>
                      <a:pt x="790" y="968"/>
                    </a:lnTo>
                    <a:lnTo>
                      <a:pt x="776" y="948"/>
                    </a:lnTo>
                    <a:lnTo>
                      <a:pt x="768" y="930"/>
                    </a:lnTo>
                    <a:lnTo>
                      <a:pt x="764" y="912"/>
                    </a:lnTo>
                    <a:lnTo>
                      <a:pt x="764" y="896"/>
                    </a:lnTo>
                    <a:lnTo>
                      <a:pt x="768" y="880"/>
                    </a:lnTo>
                    <a:lnTo>
                      <a:pt x="774" y="866"/>
                    </a:lnTo>
                    <a:lnTo>
                      <a:pt x="782" y="852"/>
                    </a:lnTo>
                    <a:lnTo>
                      <a:pt x="792" y="840"/>
                    </a:lnTo>
                    <a:lnTo>
                      <a:pt x="804" y="830"/>
                    </a:lnTo>
                    <a:lnTo>
                      <a:pt x="816" y="822"/>
                    </a:lnTo>
                    <a:lnTo>
                      <a:pt x="838" y="808"/>
                    </a:lnTo>
                    <a:lnTo>
                      <a:pt x="854" y="804"/>
                    </a:lnTo>
                    <a:lnTo>
                      <a:pt x="854" y="804"/>
                    </a:lnTo>
                    <a:lnTo>
                      <a:pt x="868" y="798"/>
                    </a:lnTo>
                    <a:lnTo>
                      <a:pt x="882" y="790"/>
                    </a:lnTo>
                    <a:lnTo>
                      <a:pt x="882" y="790"/>
                    </a:lnTo>
                    <a:lnTo>
                      <a:pt x="882" y="790"/>
                    </a:lnTo>
                    <a:lnTo>
                      <a:pt x="892" y="782"/>
                    </a:lnTo>
                    <a:lnTo>
                      <a:pt x="902" y="772"/>
                    </a:lnTo>
                    <a:lnTo>
                      <a:pt x="910" y="762"/>
                    </a:lnTo>
                    <a:lnTo>
                      <a:pt x="918" y="748"/>
                    </a:lnTo>
                    <a:lnTo>
                      <a:pt x="918" y="748"/>
                    </a:lnTo>
                    <a:lnTo>
                      <a:pt x="924" y="732"/>
                    </a:lnTo>
                    <a:lnTo>
                      <a:pt x="924" y="732"/>
                    </a:lnTo>
                    <a:close/>
                  </a:path>
                </a:pathLst>
              </a:custGeom>
              <a:solidFill>
                <a:schemeClr val="accent1">
                  <a:alpha val="2000"/>
                </a:schemeClr>
              </a:solidFill>
              <a:ln w="9525">
                <a:noFill/>
                <a:round/>
                <a:headEnd/>
                <a:tailEnd/>
              </a:ln>
              <a:effectLst>
                <a:glow rad="25400">
                  <a:schemeClr val="accent1">
                    <a:alpha val="43000"/>
                  </a:schemeClr>
                </a:glow>
                <a:softEdge rad="12700"/>
              </a:effectLst>
            </p:spPr>
            <p:txBody>
              <a:bodyPr/>
              <a:lstStyle/>
              <a:p>
                <a:pPr>
                  <a:defRPr/>
                </a:pPr>
                <a:endParaRPr lang="en-US">
                  <a:solidFill>
                    <a:prstClr val="white"/>
                  </a:solidFill>
                  <a:latin typeface="Century Schoolbook" pitchFamily="18" charset="0"/>
                </a:endParaRPr>
              </a:p>
            </p:txBody>
          </p:sp>
          <p:sp>
            <p:nvSpPr>
              <p:cNvPr id="66" name="Freeform 24"/>
              <p:cNvSpPr>
                <a:spLocks noChangeAspect="1"/>
              </p:cNvSpPr>
              <p:nvPr/>
            </p:nvSpPr>
            <p:spPr bwMode="auto">
              <a:xfrm rot="4324833">
                <a:off x="8243059" y="5300272"/>
                <a:ext cx="474357" cy="1154204"/>
              </a:xfrm>
              <a:custGeom>
                <a:avLst/>
                <a:gdLst/>
                <a:ahLst/>
                <a:cxnLst>
                  <a:cxn ang="0">
                    <a:pos x="152" y="0"/>
                  </a:cxn>
                  <a:cxn ang="0">
                    <a:pos x="164" y="50"/>
                  </a:cxn>
                  <a:cxn ang="0">
                    <a:pos x="164" y="102"/>
                  </a:cxn>
                  <a:cxn ang="0">
                    <a:pos x="154" y="154"/>
                  </a:cxn>
                  <a:cxn ang="0">
                    <a:pos x="138" y="206"/>
                  </a:cxn>
                  <a:cxn ang="0">
                    <a:pos x="92" y="310"/>
                  </a:cxn>
                  <a:cxn ang="0">
                    <a:pos x="48" y="404"/>
                  </a:cxn>
                  <a:cxn ang="0">
                    <a:pos x="32" y="446"/>
                  </a:cxn>
                  <a:cxn ang="0">
                    <a:pos x="10" y="528"/>
                  </a:cxn>
                  <a:cxn ang="0">
                    <a:pos x="2" y="592"/>
                  </a:cxn>
                  <a:cxn ang="0">
                    <a:pos x="0" y="634"/>
                  </a:cxn>
                  <a:cxn ang="0">
                    <a:pos x="6" y="682"/>
                  </a:cxn>
                  <a:cxn ang="0">
                    <a:pos x="24" y="762"/>
                  </a:cxn>
                  <a:cxn ang="0">
                    <a:pos x="48" y="824"/>
                  </a:cxn>
                  <a:cxn ang="0">
                    <a:pos x="80" y="872"/>
                  </a:cxn>
                  <a:cxn ang="0">
                    <a:pos x="114" y="906"/>
                  </a:cxn>
                  <a:cxn ang="0">
                    <a:pos x="152" y="928"/>
                  </a:cxn>
                  <a:cxn ang="0">
                    <a:pos x="188" y="942"/>
                  </a:cxn>
                  <a:cxn ang="0">
                    <a:pos x="236" y="950"/>
                  </a:cxn>
                  <a:cxn ang="0">
                    <a:pos x="230" y="982"/>
                  </a:cxn>
                  <a:cxn ang="0">
                    <a:pos x="210" y="1050"/>
                  </a:cxn>
                  <a:cxn ang="0">
                    <a:pos x="186" y="1114"/>
                  </a:cxn>
                  <a:cxn ang="0">
                    <a:pos x="162" y="1150"/>
                  </a:cxn>
                  <a:cxn ang="0">
                    <a:pos x="142" y="1168"/>
                  </a:cxn>
                  <a:cxn ang="0">
                    <a:pos x="132" y="1174"/>
                  </a:cxn>
                  <a:cxn ang="0">
                    <a:pos x="126" y="1178"/>
                  </a:cxn>
                  <a:cxn ang="0">
                    <a:pos x="130" y="1188"/>
                  </a:cxn>
                  <a:cxn ang="0">
                    <a:pos x="134" y="1192"/>
                  </a:cxn>
                  <a:cxn ang="0">
                    <a:pos x="154" y="1202"/>
                  </a:cxn>
                  <a:cxn ang="0">
                    <a:pos x="172" y="1202"/>
                  </a:cxn>
                  <a:cxn ang="0">
                    <a:pos x="184" y="1198"/>
                  </a:cxn>
                  <a:cxn ang="0">
                    <a:pos x="194" y="1196"/>
                  </a:cxn>
                  <a:cxn ang="0">
                    <a:pos x="206" y="1188"/>
                  </a:cxn>
                  <a:cxn ang="0">
                    <a:pos x="214" y="1174"/>
                  </a:cxn>
                  <a:cxn ang="0">
                    <a:pos x="232" y="1134"/>
                  </a:cxn>
                  <a:cxn ang="0">
                    <a:pos x="262" y="1038"/>
                  </a:cxn>
                  <a:cxn ang="0">
                    <a:pos x="282" y="946"/>
                  </a:cxn>
                  <a:cxn ang="0">
                    <a:pos x="288" y="946"/>
                  </a:cxn>
                  <a:cxn ang="0">
                    <a:pos x="334" y="912"/>
                  </a:cxn>
                  <a:cxn ang="0">
                    <a:pos x="374" y="876"/>
                  </a:cxn>
                  <a:cxn ang="0">
                    <a:pos x="408" y="840"/>
                  </a:cxn>
                  <a:cxn ang="0">
                    <a:pos x="434" y="802"/>
                  </a:cxn>
                  <a:cxn ang="0">
                    <a:pos x="456" y="764"/>
                  </a:cxn>
                  <a:cxn ang="0">
                    <a:pos x="472" y="726"/>
                  </a:cxn>
                  <a:cxn ang="0">
                    <a:pos x="490" y="648"/>
                  </a:cxn>
                  <a:cxn ang="0">
                    <a:pos x="492" y="568"/>
                  </a:cxn>
                  <a:cxn ang="0">
                    <a:pos x="478" y="490"/>
                  </a:cxn>
                  <a:cxn ang="0">
                    <a:pos x="454" y="414"/>
                  </a:cxn>
                  <a:cxn ang="0">
                    <a:pos x="420" y="340"/>
                  </a:cxn>
                  <a:cxn ang="0">
                    <a:pos x="380" y="270"/>
                  </a:cxn>
                  <a:cxn ang="0">
                    <a:pos x="336" y="206"/>
                  </a:cxn>
                  <a:cxn ang="0">
                    <a:pos x="248" y="98"/>
                  </a:cxn>
                  <a:cxn ang="0">
                    <a:pos x="180" y="26"/>
                  </a:cxn>
                  <a:cxn ang="0">
                    <a:pos x="152" y="0"/>
                  </a:cxn>
                </a:cxnLst>
                <a:rect l="0" t="0" r="r" b="b"/>
                <a:pathLst>
                  <a:path w="494" h="1202">
                    <a:moveTo>
                      <a:pt x="152" y="0"/>
                    </a:moveTo>
                    <a:lnTo>
                      <a:pt x="152" y="0"/>
                    </a:lnTo>
                    <a:lnTo>
                      <a:pt x="160" y="26"/>
                    </a:lnTo>
                    <a:lnTo>
                      <a:pt x="164" y="50"/>
                    </a:lnTo>
                    <a:lnTo>
                      <a:pt x="166" y="76"/>
                    </a:lnTo>
                    <a:lnTo>
                      <a:pt x="164" y="102"/>
                    </a:lnTo>
                    <a:lnTo>
                      <a:pt x="160" y="128"/>
                    </a:lnTo>
                    <a:lnTo>
                      <a:pt x="154" y="154"/>
                    </a:lnTo>
                    <a:lnTo>
                      <a:pt x="148" y="180"/>
                    </a:lnTo>
                    <a:lnTo>
                      <a:pt x="138" y="206"/>
                    </a:lnTo>
                    <a:lnTo>
                      <a:pt x="116" y="258"/>
                    </a:lnTo>
                    <a:lnTo>
                      <a:pt x="92" y="310"/>
                    </a:lnTo>
                    <a:lnTo>
                      <a:pt x="70" y="358"/>
                    </a:lnTo>
                    <a:lnTo>
                      <a:pt x="48" y="404"/>
                    </a:lnTo>
                    <a:lnTo>
                      <a:pt x="48" y="404"/>
                    </a:lnTo>
                    <a:lnTo>
                      <a:pt x="32" y="446"/>
                    </a:lnTo>
                    <a:lnTo>
                      <a:pt x="18" y="488"/>
                    </a:lnTo>
                    <a:lnTo>
                      <a:pt x="10" y="528"/>
                    </a:lnTo>
                    <a:lnTo>
                      <a:pt x="4" y="562"/>
                    </a:lnTo>
                    <a:lnTo>
                      <a:pt x="2" y="592"/>
                    </a:lnTo>
                    <a:lnTo>
                      <a:pt x="0" y="614"/>
                    </a:lnTo>
                    <a:lnTo>
                      <a:pt x="0" y="634"/>
                    </a:lnTo>
                    <a:lnTo>
                      <a:pt x="0" y="634"/>
                    </a:lnTo>
                    <a:lnTo>
                      <a:pt x="6" y="682"/>
                    </a:lnTo>
                    <a:lnTo>
                      <a:pt x="14" y="724"/>
                    </a:lnTo>
                    <a:lnTo>
                      <a:pt x="24" y="762"/>
                    </a:lnTo>
                    <a:lnTo>
                      <a:pt x="36" y="796"/>
                    </a:lnTo>
                    <a:lnTo>
                      <a:pt x="48" y="824"/>
                    </a:lnTo>
                    <a:lnTo>
                      <a:pt x="64" y="850"/>
                    </a:lnTo>
                    <a:lnTo>
                      <a:pt x="80" y="872"/>
                    </a:lnTo>
                    <a:lnTo>
                      <a:pt x="96" y="890"/>
                    </a:lnTo>
                    <a:lnTo>
                      <a:pt x="114" y="906"/>
                    </a:lnTo>
                    <a:lnTo>
                      <a:pt x="132" y="918"/>
                    </a:lnTo>
                    <a:lnTo>
                      <a:pt x="152" y="928"/>
                    </a:lnTo>
                    <a:lnTo>
                      <a:pt x="170" y="936"/>
                    </a:lnTo>
                    <a:lnTo>
                      <a:pt x="188" y="942"/>
                    </a:lnTo>
                    <a:lnTo>
                      <a:pt x="204" y="946"/>
                    </a:lnTo>
                    <a:lnTo>
                      <a:pt x="236" y="950"/>
                    </a:lnTo>
                    <a:lnTo>
                      <a:pt x="236" y="950"/>
                    </a:lnTo>
                    <a:lnTo>
                      <a:pt x="230" y="982"/>
                    </a:lnTo>
                    <a:lnTo>
                      <a:pt x="220" y="1016"/>
                    </a:lnTo>
                    <a:lnTo>
                      <a:pt x="210" y="1050"/>
                    </a:lnTo>
                    <a:lnTo>
                      <a:pt x="200" y="1082"/>
                    </a:lnTo>
                    <a:lnTo>
                      <a:pt x="186" y="1114"/>
                    </a:lnTo>
                    <a:lnTo>
                      <a:pt x="170" y="1140"/>
                    </a:lnTo>
                    <a:lnTo>
                      <a:pt x="162" y="1150"/>
                    </a:lnTo>
                    <a:lnTo>
                      <a:pt x="152" y="1160"/>
                    </a:lnTo>
                    <a:lnTo>
                      <a:pt x="142" y="1168"/>
                    </a:lnTo>
                    <a:lnTo>
                      <a:pt x="132" y="1174"/>
                    </a:lnTo>
                    <a:lnTo>
                      <a:pt x="132" y="1174"/>
                    </a:lnTo>
                    <a:lnTo>
                      <a:pt x="130" y="1176"/>
                    </a:lnTo>
                    <a:lnTo>
                      <a:pt x="126" y="1178"/>
                    </a:lnTo>
                    <a:lnTo>
                      <a:pt x="126" y="1182"/>
                    </a:lnTo>
                    <a:lnTo>
                      <a:pt x="130" y="1188"/>
                    </a:lnTo>
                    <a:lnTo>
                      <a:pt x="130" y="1188"/>
                    </a:lnTo>
                    <a:lnTo>
                      <a:pt x="134" y="1192"/>
                    </a:lnTo>
                    <a:lnTo>
                      <a:pt x="146" y="1200"/>
                    </a:lnTo>
                    <a:lnTo>
                      <a:pt x="154" y="1202"/>
                    </a:lnTo>
                    <a:lnTo>
                      <a:pt x="162" y="1202"/>
                    </a:lnTo>
                    <a:lnTo>
                      <a:pt x="172" y="1202"/>
                    </a:lnTo>
                    <a:lnTo>
                      <a:pt x="184" y="1198"/>
                    </a:lnTo>
                    <a:lnTo>
                      <a:pt x="184" y="1198"/>
                    </a:lnTo>
                    <a:lnTo>
                      <a:pt x="190" y="1196"/>
                    </a:lnTo>
                    <a:lnTo>
                      <a:pt x="194" y="1196"/>
                    </a:lnTo>
                    <a:lnTo>
                      <a:pt x="200" y="1194"/>
                    </a:lnTo>
                    <a:lnTo>
                      <a:pt x="206" y="1188"/>
                    </a:lnTo>
                    <a:lnTo>
                      <a:pt x="206" y="1188"/>
                    </a:lnTo>
                    <a:lnTo>
                      <a:pt x="214" y="1174"/>
                    </a:lnTo>
                    <a:lnTo>
                      <a:pt x="224" y="1156"/>
                    </a:lnTo>
                    <a:lnTo>
                      <a:pt x="232" y="1134"/>
                    </a:lnTo>
                    <a:lnTo>
                      <a:pt x="242" y="1108"/>
                    </a:lnTo>
                    <a:lnTo>
                      <a:pt x="262" y="1038"/>
                    </a:lnTo>
                    <a:lnTo>
                      <a:pt x="282" y="946"/>
                    </a:lnTo>
                    <a:lnTo>
                      <a:pt x="282" y="946"/>
                    </a:lnTo>
                    <a:lnTo>
                      <a:pt x="288" y="946"/>
                    </a:lnTo>
                    <a:lnTo>
                      <a:pt x="288" y="946"/>
                    </a:lnTo>
                    <a:lnTo>
                      <a:pt x="312" y="928"/>
                    </a:lnTo>
                    <a:lnTo>
                      <a:pt x="334" y="912"/>
                    </a:lnTo>
                    <a:lnTo>
                      <a:pt x="354" y="894"/>
                    </a:lnTo>
                    <a:lnTo>
                      <a:pt x="374" y="876"/>
                    </a:lnTo>
                    <a:lnTo>
                      <a:pt x="392" y="858"/>
                    </a:lnTo>
                    <a:lnTo>
                      <a:pt x="408" y="840"/>
                    </a:lnTo>
                    <a:lnTo>
                      <a:pt x="422" y="822"/>
                    </a:lnTo>
                    <a:lnTo>
                      <a:pt x="434" y="802"/>
                    </a:lnTo>
                    <a:lnTo>
                      <a:pt x="446" y="784"/>
                    </a:lnTo>
                    <a:lnTo>
                      <a:pt x="456" y="764"/>
                    </a:lnTo>
                    <a:lnTo>
                      <a:pt x="466" y="746"/>
                    </a:lnTo>
                    <a:lnTo>
                      <a:pt x="472" y="726"/>
                    </a:lnTo>
                    <a:lnTo>
                      <a:pt x="484" y="688"/>
                    </a:lnTo>
                    <a:lnTo>
                      <a:pt x="490" y="648"/>
                    </a:lnTo>
                    <a:lnTo>
                      <a:pt x="494" y="608"/>
                    </a:lnTo>
                    <a:lnTo>
                      <a:pt x="492" y="568"/>
                    </a:lnTo>
                    <a:lnTo>
                      <a:pt x="486" y="530"/>
                    </a:lnTo>
                    <a:lnTo>
                      <a:pt x="478" y="490"/>
                    </a:lnTo>
                    <a:lnTo>
                      <a:pt x="468" y="452"/>
                    </a:lnTo>
                    <a:lnTo>
                      <a:pt x="454" y="414"/>
                    </a:lnTo>
                    <a:lnTo>
                      <a:pt x="438" y="376"/>
                    </a:lnTo>
                    <a:lnTo>
                      <a:pt x="420" y="340"/>
                    </a:lnTo>
                    <a:lnTo>
                      <a:pt x="400" y="304"/>
                    </a:lnTo>
                    <a:lnTo>
                      <a:pt x="380" y="270"/>
                    </a:lnTo>
                    <a:lnTo>
                      <a:pt x="358" y="238"/>
                    </a:lnTo>
                    <a:lnTo>
                      <a:pt x="336" y="206"/>
                    </a:lnTo>
                    <a:lnTo>
                      <a:pt x="290" y="148"/>
                    </a:lnTo>
                    <a:lnTo>
                      <a:pt x="248" y="98"/>
                    </a:lnTo>
                    <a:lnTo>
                      <a:pt x="210" y="58"/>
                    </a:lnTo>
                    <a:lnTo>
                      <a:pt x="180" y="26"/>
                    </a:lnTo>
                    <a:lnTo>
                      <a:pt x="152" y="0"/>
                    </a:lnTo>
                    <a:lnTo>
                      <a:pt x="152" y="0"/>
                    </a:lnTo>
                    <a:close/>
                  </a:path>
                </a:pathLst>
              </a:custGeom>
              <a:solidFill>
                <a:schemeClr val="accent1">
                  <a:alpha val="2000"/>
                </a:schemeClr>
              </a:solidFill>
              <a:ln w="9525">
                <a:noFill/>
                <a:round/>
                <a:headEnd/>
                <a:tailEnd/>
              </a:ln>
              <a:effectLst>
                <a:glow rad="38100">
                  <a:schemeClr val="accent1">
                    <a:alpha val="43000"/>
                  </a:schemeClr>
                </a:glow>
                <a:softEdge rad="12700"/>
              </a:effectLst>
            </p:spPr>
            <p:txBody>
              <a:bodyPr/>
              <a:lstStyle/>
              <a:p>
                <a:pPr>
                  <a:defRPr/>
                </a:pPr>
                <a:endParaRPr lang="en-US">
                  <a:solidFill>
                    <a:prstClr val="white"/>
                  </a:solidFill>
                  <a:latin typeface="Century Schoolbook" pitchFamily="18" charset="0"/>
                </a:endParaRPr>
              </a:p>
            </p:txBody>
          </p:sp>
          <p:sp>
            <p:nvSpPr>
              <p:cNvPr id="67" name="Freeform 28"/>
              <p:cNvSpPr>
                <a:spLocks noChangeAspect="1"/>
              </p:cNvSpPr>
              <p:nvPr/>
            </p:nvSpPr>
            <p:spPr bwMode="auto">
              <a:xfrm rot="19659348">
                <a:off x="7187072" y="3993953"/>
                <a:ext cx="942538" cy="1486797"/>
              </a:xfrm>
              <a:custGeom>
                <a:avLst/>
                <a:gdLst/>
                <a:ahLst/>
                <a:cxnLst>
                  <a:cxn ang="0">
                    <a:pos x="1140" y="784"/>
                  </a:cxn>
                  <a:cxn ang="0">
                    <a:pos x="1090" y="812"/>
                  </a:cxn>
                  <a:cxn ang="0">
                    <a:pos x="1052" y="766"/>
                  </a:cxn>
                  <a:cxn ang="0">
                    <a:pos x="956" y="774"/>
                  </a:cxn>
                  <a:cxn ang="0">
                    <a:pos x="842" y="848"/>
                  </a:cxn>
                  <a:cxn ang="0">
                    <a:pos x="824" y="848"/>
                  </a:cxn>
                  <a:cxn ang="0">
                    <a:pos x="928" y="698"/>
                  </a:cxn>
                  <a:cxn ang="0">
                    <a:pos x="952" y="538"/>
                  </a:cxn>
                  <a:cxn ang="0">
                    <a:pos x="898" y="354"/>
                  </a:cxn>
                  <a:cxn ang="0">
                    <a:pos x="792" y="312"/>
                  </a:cxn>
                  <a:cxn ang="0">
                    <a:pos x="688" y="238"/>
                  </a:cxn>
                  <a:cxn ang="0">
                    <a:pos x="600" y="68"/>
                  </a:cxn>
                  <a:cxn ang="0">
                    <a:pos x="592" y="0"/>
                  </a:cxn>
                  <a:cxn ang="0">
                    <a:pos x="558" y="150"/>
                  </a:cxn>
                  <a:cxn ang="0">
                    <a:pos x="452" y="278"/>
                  </a:cxn>
                  <a:cxn ang="0">
                    <a:pos x="322" y="338"/>
                  </a:cxn>
                  <a:cxn ang="0">
                    <a:pos x="252" y="452"/>
                  </a:cxn>
                  <a:cxn ang="0">
                    <a:pos x="234" y="628"/>
                  </a:cxn>
                  <a:cxn ang="0">
                    <a:pos x="320" y="786"/>
                  </a:cxn>
                  <a:cxn ang="0">
                    <a:pos x="356" y="856"/>
                  </a:cxn>
                  <a:cxn ang="0">
                    <a:pos x="288" y="804"/>
                  </a:cxn>
                  <a:cxn ang="0">
                    <a:pos x="174" y="760"/>
                  </a:cxn>
                  <a:cxn ang="0">
                    <a:pos x="110" y="782"/>
                  </a:cxn>
                  <a:cxn ang="0">
                    <a:pos x="84" y="810"/>
                  </a:cxn>
                  <a:cxn ang="0">
                    <a:pos x="18" y="742"/>
                  </a:cxn>
                  <a:cxn ang="0">
                    <a:pos x="6" y="734"/>
                  </a:cxn>
                  <a:cxn ang="0">
                    <a:pos x="4" y="942"/>
                  </a:cxn>
                  <a:cxn ang="0">
                    <a:pos x="52" y="1018"/>
                  </a:cxn>
                  <a:cxn ang="0">
                    <a:pos x="118" y="1050"/>
                  </a:cxn>
                  <a:cxn ang="0">
                    <a:pos x="200" y="1124"/>
                  </a:cxn>
                  <a:cxn ang="0">
                    <a:pos x="208" y="1206"/>
                  </a:cxn>
                  <a:cxn ang="0">
                    <a:pos x="154" y="1282"/>
                  </a:cxn>
                  <a:cxn ang="0">
                    <a:pos x="178" y="1312"/>
                  </a:cxn>
                  <a:cxn ang="0">
                    <a:pos x="338" y="1372"/>
                  </a:cxn>
                  <a:cxn ang="0">
                    <a:pos x="448" y="1374"/>
                  </a:cxn>
                  <a:cxn ang="0">
                    <a:pos x="558" y="1324"/>
                  </a:cxn>
                  <a:cxn ang="0">
                    <a:pos x="540" y="1616"/>
                  </a:cxn>
                  <a:cxn ang="0">
                    <a:pos x="474" y="1806"/>
                  </a:cxn>
                  <a:cxn ang="0">
                    <a:pos x="434" y="1842"/>
                  </a:cxn>
                  <a:cxn ang="0">
                    <a:pos x="450" y="1864"/>
                  </a:cxn>
                  <a:cxn ang="0">
                    <a:pos x="528" y="1860"/>
                  </a:cxn>
                  <a:cxn ang="0">
                    <a:pos x="554" y="1852"/>
                  </a:cxn>
                  <a:cxn ang="0">
                    <a:pos x="596" y="1730"/>
                  </a:cxn>
                  <a:cxn ang="0">
                    <a:pos x="634" y="1326"/>
                  </a:cxn>
                  <a:cxn ang="0">
                    <a:pos x="762" y="1380"/>
                  </a:cxn>
                  <a:cxn ang="0">
                    <a:pos x="866" y="1362"/>
                  </a:cxn>
                  <a:cxn ang="0">
                    <a:pos x="1032" y="1310"/>
                  </a:cxn>
                  <a:cxn ang="0">
                    <a:pos x="1018" y="1268"/>
                  </a:cxn>
                  <a:cxn ang="0">
                    <a:pos x="974" y="1194"/>
                  </a:cxn>
                  <a:cxn ang="0">
                    <a:pos x="996" y="1106"/>
                  </a:cxn>
                  <a:cxn ang="0">
                    <a:pos x="1080" y="1046"/>
                  </a:cxn>
                  <a:cxn ang="0">
                    <a:pos x="1148" y="1006"/>
                  </a:cxn>
                  <a:cxn ang="0">
                    <a:pos x="1186" y="920"/>
                  </a:cxn>
                  <a:cxn ang="0">
                    <a:pos x="1178" y="724"/>
                  </a:cxn>
                </a:cxnLst>
                <a:rect l="0" t="0" r="r" b="b"/>
                <a:pathLst>
                  <a:path w="1188" h="1874">
                    <a:moveTo>
                      <a:pt x="1170" y="730"/>
                    </a:moveTo>
                    <a:lnTo>
                      <a:pt x="1170" y="730"/>
                    </a:lnTo>
                    <a:lnTo>
                      <a:pt x="1168" y="742"/>
                    </a:lnTo>
                    <a:lnTo>
                      <a:pt x="1164" y="752"/>
                    </a:lnTo>
                    <a:lnTo>
                      <a:pt x="1154" y="768"/>
                    </a:lnTo>
                    <a:lnTo>
                      <a:pt x="1140" y="784"/>
                    </a:lnTo>
                    <a:lnTo>
                      <a:pt x="1126" y="796"/>
                    </a:lnTo>
                    <a:lnTo>
                      <a:pt x="1114" y="804"/>
                    </a:lnTo>
                    <a:lnTo>
                      <a:pt x="1102" y="810"/>
                    </a:lnTo>
                    <a:lnTo>
                      <a:pt x="1092" y="816"/>
                    </a:lnTo>
                    <a:lnTo>
                      <a:pt x="1092" y="816"/>
                    </a:lnTo>
                    <a:lnTo>
                      <a:pt x="1090" y="812"/>
                    </a:lnTo>
                    <a:lnTo>
                      <a:pt x="1088" y="802"/>
                    </a:lnTo>
                    <a:lnTo>
                      <a:pt x="1080" y="790"/>
                    </a:lnTo>
                    <a:lnTo>
                      <a:pt x="1076" y="782"/>
                    </a:lnTo>
                    <a:lnTo>
                      <a:pt x="1068" y="776"/>
                    </a:lnTo>
                    <a:lnTo>
                      <a:pt x="1060" y="770"/>
                    </a:lnTo>
                    <a:lnTo>
                      <a:pt x="1052" y="766"/>
                    </a:lnTo>
                    <a:lnTo>
                      <a:pt x="1040" y="762"/>
                    </a:lnTo>
                    <a:lnTo>
                      <a:pt x="1028" y="760"/>
                    </a:lnTo>
                    <a:lnTo>
                      <a:pt x="1012" y="760"/>
                    </a:lnTo>
                    <a:lnTo>
                      <a:pt x="996" y="762"/>
                    </a:lnTo>
                    <a:lnTo>
                      <a:pt x="976" y="768"/>
                    </a:lnTo>
                    <a:lnTo>
                      <a:pt x="956" y="774"/>
                    </a:lnTo>
                    <a:lnTo>
                      <a:pt x="956" y="774"/>
                    </a:lnTo>
                    <a:lnTo>
                      <a:pt x="924" y="790"/>
                    </a:lnTo>
                    <a:lnTo>
                      <a:pt x="898" y="804"/>
                    </a:lnTo>
                    <a:lnTo>
                      <a:pt x="878" y="818"/>
                    </a:lnTo>
                    <a:lnTo>
                      <a:pt x="862" y="830"/>
                    </a:lnTo>
                    <a:lnTo>
                      <a:pt x="842" y="848"/>
                    </a:lnTo>
                    <a:lnTo>
                      <a:pt x="836" y="854"/>
                    </a:lnTo>
                    <a:lnTo>
                      <a:pt x="830" y="856"/>
                    </a:lnTo>
                    <a:lnTo>
                      <a:pt x="830" y="856"/>
                    </a:lnTo>
                    <a:lnTo>
                      <a:pt x="826" y="856"/>
                    </a:lnTo>
                    <a:lnTo>
                      <a:pt x="824" y="854"/>
                    </a:lnTo>
                    <a:lnTo>
                      <a:pt x="824" y="848"/>
                    </a:lnTo>
                    <a:lnTo>
                      <a:pt x="824" y="848"/>
                    </a:lnTo>
                    <a:lnTo>
                      <a:pt x="838" y="828"/>
                    </a:lnTo>
                    <a:lnTo>
                      <a:pt x="866" y="786"/>
                    </a:lnTo>
                    <a:lnTo>
                      <a:pt x="920" y="710"/>
                    </a:lnTo>
                    <a:lnTo>
                      <a:pt x="920" y="710"/>
                    </a:lnTo>
                    <a:lnTo>
                      <a:pt x="928" y="698"/>
                    </a:lnTo>
                    <a:lnTo>
                      <a:pt x="936" y="686"/>
                    </a:lnTo>
                    <a:lnTo>
                      <a:pt x="946" y="658"/>
                    </a:lnTo>
                    <a:lnTo>
                      <a:pt x="952" y="628"/>
                    </a:lnTo>
                    <a:lnTo>
                      <a:pt x="956" y="598"/>
                    </a:lnTo>
                    <a:lnTo>
                      <a:pt x="956" y="568"/>
                    </a:lnTo>
                    <a:lnTo>
                      <a:pt x="952" y="538"/>
                    </a:lnTo>
                    <a:lnTo>
                      <a:pt x="948" y="508"/>
                    </a:lnTo>
                    <a:lnTo>
                      <a:pt x="942" y="478"/>
                    </a:lnTo>
                    <a:lnTo>
                      <a:pt x="934" y="452"/>
                    </a:lnTo>
                    <a:lnTo>
                      <a:pt x="926" y="426"/>
                    </a:lnTo>
                    <a:lnTo>
                      <a:pt x="910" y="384"/>
                    </a:lnTo>
                    <a:lnTo>
                      <a:pt x="898" y="354"/>
                    </a:lnTo>
                    <a:lnTo>
                      <a:pt x="892" y="344"/>
                    </a:lnTo>
                    <a:lnTo>
                      <a:pt x="892" y="344"/>
                    </a:lnTo>
                    <a:lnTo>
                      <a:pt x="864" y="338"/>
                    </a:lnTo>
                    <a:lnTo>
                      <a:pt x="838" y="330"/>
                    </a:lnTo>
                    <a:lnTo>
                      <a:pt x="814" y="322"/>
                    </a:lnTo>
                    <a:lnTo>
                      <a:pt x="792" y="312"/>
                    </a:lnTo>
                    <a:lnTo>
                      <a:pt x="770" y="302"/>
                    </a:lnTo>
                    <a:lnTo>
                      <a:pt x="752" y="290"/>
                    </a:lnTo>
                    <a:lnTo>
                      <a:pt x="734" y="278"/>
                    </a:lnTo>
                    <a:lnTo>
                      <a:pt x="716" y="266"/>
                    </a:lnTo>
                    <a:lnTo>
                      <a:pt x="702" y="252"/>
                    </a:lnTo>
                    <a:lnTo>
                      <a:pt x="688" y="238"/>
                    </a:lnTo>
                    <a:lnTo>
                      <a:pt x="664" y="210"/>
                    </a:lnTo>
                    <a:lnTo>
                      <a:pt x="644" y="180"/>
                    </a:lnTo>
                    <a:lnTo>
                      <a:pt x="628" y="150"/>
                    </a:lnTo>
                    <a:lnTo>
                      <a:pt x="616" y="122"/>
                    </a:lnTo>
                    <a:lnTo>
                      <a:pt x="608" y="94"/>
                    </a:lnTo>
                    <a:lnTo>
                      <a:pt x="600" y="68"/>
                    </a:lnTo>
                    <a:lnTo>
                      <a:pt x="596" y="46"/>
                    </a:lnTo>
                    <a:lnTo>
                      <a:pt x="594" y="12"/>
                    </a:lnTo>
                    <a:lnTo>
                      <a:pt x="594" y="0"/>
                    </a:lnTo>
                    <a:lnTo>
                      <a:pt x="594" y="4"/>
                    </a:lnTo>
                    <a:lnTo>
                      <a:pt x="592" y="0"/>
                    </a:lnTo>
                    <a:lnTo>
                      <a:pt x="592" y="0"/>
                    </a:lnTo>
                    <a:lnTo>
                      <a:pt x="592" y="12"/>
                    </a:lnTo>
                    <a:lnTo>
                      <a:pt x="590" y="46"/>
                    </a:lnTo>
                    <a:lnTo>
                      <a:pt x="586" y="68"/>
                    </a:lnTo>
                    <a:lnTo>
                      <a:pt x="578" y="94"/>
                    </a:lnTo>
                    <a:lnTo>
                      <a:pt x="570" y="122"/>
                    </a:lnTo>
                    <a:lnTo>
                      <a:pt x="558" y="150"/>
                    </a:lnTo>
                    <a:lnTo>
                      <a:pt x="542" y="180"/>
                    </a:lnTo>
                    <a:lnTo>
                      <a:pt x="522" y="210"/>
                    </a:lnTo>
                    <a:lnTo>
                      <a:pt x="498" y="238"/>
                    </a:lnTo>
                    <a:lnTo>
                      <a:pt x="484" y="252"/>
                    </a:lnTo>
                    <a:lnTo>
                      <a:pt x="470" y="266"/>
                    </a:lnTo>
                    <a:lnTo>
                      <a:pt x="452" y="278"/>
                    </a:lnTo>
                    <a:lnTo>
                      <a:pt x="434" y="290"/>
                    </a:lnTo>
                    <a:lnTo>
                      <a:pt x="416" y="302"/>
                    </a:lnTo>
                    <a:lnTo>
                      <a:pt x="394" y="312"/>
                    </a:lnTo>
                    <a:lnTo>
                      <a:pt x="372" y="322"/>
                    </a:lnTo>
                    <a:lnTo>
                      <a:pt x="348" y="330"/>
                    </a:lnTo>
                    <a:lnTo>
                      <a:pt x="322" y="338"/>
                    </a:lnTo>
                    <a:lnTo>
                      <a:pt x="294" y="344"/>
                    </a:lnTo>
                    <a:lnTo>
                      <a:pt x="294" y="344"/>
                    </a:lnTo>
                    <a:lnTo>
                      <a:pt x="288" y="354"/>
                    </a:lnTo>
                    <a:lnTo>
                      <a:pt x="276" y="384"/>
                    </a:lnTo>
                    <a:lnTo>
                      <a:pt x="260" y="426"/>
                    </a:lnTo>
                    <a:lnTo>
                      <a:pt x="252" y="452"/>
                    </a:lnTo>
                    <a:lnTo>
                      <a:pt x="244" y="478"/>
                    </a:lnTo>
                    <a:lnTo>
                      <a:pt x="238" y="508"/>
                    </a:lnTo>
                    <a:lnTo>
                      <a:pt x="234" y="538"/>
                    </a:lnTo>
                    <a:lnTo>
                      <a:pt x="230" y="568"/>
                    </a:lnTo>
                    <a:lnTo>
                      <a:pt x="230" y="598"/>
                    </a:lnTo>
                    <a:lnTo>
                      <a:pt x="234" y="628"/>
                    </a:lnTo>
                    <a:lnTo>
                      <a:pt x="240" y="658"/>
                    </a:lnTo>
                    <a:lnTo>
                      <a:pt x="250" y="686"/>
                    </a:lnTo>
                    <a:lnTo>
                      <a:pt x="258" y="698"/>
                    </a:lnTo>
                    <a:lnTo>
                      <a:pt x="266" y="710"/>
                    </a:lnTo>
                    <a:lnTo>
                      <a:pt x="266" y="710"/>
                    </a:lnTo>
                    <a:lnTo>
                      <a:pt x="320" y="786"/>
                    </a:lnTo>
                    <a:lnTo>
                      <a:pt x="348" y="828"/>
                    </a:lnTo>
                    <a:lnTo>
                      <a:pt x="362" y="848"/>
                    </a:lnTo>
                    <a:lnTo>
                      <a:pt x="362" y="848"/>
                    </a:lnTo>
                    <a:lnTo>
                      <a:pt x="362" y="854"/>
                    </a:lnTo>
                    <a:lnTo>
                      <a:pt x="360" y="856"/>
                    </a:lnTo>
                    <a:lnTo>
                      <a:pt x="356" y="856"/>
                    </a:lnTo>
                    <a:lnTo>
                      <a:pt x="356" y="856"/>
                    </a:lnTo>
                    <a:lnTo>
                      <a:pt x="350" y="854"/>
                    </a:lnTo>
                    <a:lnTo>
                      <a:pt x="344" y="848"/>
                    </a:lnTo>
                    <a:lnTo>
                      <a:pt x="324" y="830"/>
                    </a:lnTo>
                    <a:lnTo>
                      <a:pt x="308" y="818"/>
                    </a:lnTo>
                    <a:lnTo>
                      <a:pt x="288" y="804"/>
                    </a:lnTo>
                    <a:lnTo>
                      <a:pt x="262" y="790"/>
                    </a:lnTo>
                    <a:lnTo>
                      <a:pt x="230" y="774"/>
                    </a:lnTo>
                    <a:lnTo>
                      <a:pt x="230" y="774"/>
                    </a:lnTo>
                    <a:lnTo>
                      <a:pt x="210" y="768"/>
                    </a:lnTo>
                    <a:lnTo>
                      <a:pt x="190" y="762"/>
                    </a:lnTo>
                    <a:lnTo>
                      <a:pt x="174" y="760"/>
                    </a:lnTo>
                    <a:lnTo>
                      <a:pt x="158" y="760"/>
                    </a:lnTo>
                    <a:lnTo>
                      <a:pt x="146" y="762"/>
                    </a:lnTo>
                    <a:lnTo>
                      <a:pt x="134" y="766"/>
                    </a:lnTo>
                    <a:lnTo>
                      <a:pt x="126" y="770"/>
                    </a:lnTo>
                    <a:lnTo>
                      <a:pt x="118" y="776"/>
                    </a:lnTo>
                    <a:lnTo>
                      <a:pt x="110" y="782"/>
                    </a:lnTo>
                    <a:lnTo>
                      <a:pt x="106" y="790"/>
                    </a:lnTo>
                    <a:lnTo>
                      <a:pt x="98" y="802"/>
                    </a:lnTo>
                    <a:lnTo>
                      <a:pt x="96" y="812"/>
                    </a:lnTo>
                    <a:lnTo>
                      <a:pt x="94" y="816"/>
                    </a:lnTo>
                    <a:lnTo>
                      <a:pt x="94" y="816"/>
                    </a:lnTo>
                    <a:lnTo>
                      <a:pt x="84" y="810"/>
                    </a:lnTo>
                    <a:lnTo>
                      <a:pt x="72" y="804"/>
                    </a:lnTo>
                    <a:lnTo>
                      <a:pt x="60" y="796"/>
                    </a:lnTo>
                    <a:lnTo>
                      <a:pt x="46" y="784"/>
                    </a:lnTo>
                    <a:lnTo>
                      <a:pt x="34" y="768"/>
                    </a:lnTo>
                    <a:lnTo>
                      <a:pt x="22" y="752"/>
                    </a:lnTo>
                    <a:lnTo>
                      <a:pt x="18" y="742"/>
                    </a:lnTo>
                    <a:lnTo>
                      <a:pt x="16" y="730"/>
                    </a:lnTo>
                    <a:lnTo>
                      <a:pt x="16" y="730"/>
                    </a:lnTo>
                    <a:lnTo>
                      <a:pt x="14" y="722"/>
                    </a:lnTo>
                    <a:lnTo>
                      <a:pt x="10" y="722"/>
                    </a:lnTo>
                    <a:lnTo>
                      <a:pt x="8" y="724"/>
                    </a:lnTo>
                    <a:lnTo>
                      <a:pt x="6" y="734"/>
                    </a:lnTo>
                    <a:lnTo>
                      <a:pt x="4" y="762"/>
                    </a:lnTo>
                    <a:lnTo>
                      <a:pt x="0" y="800"/>
                    </a:lnTo>
                    <a:lnTo>
                      <a:pt x="0" y="842"/>
                    </a:lnTo>
                    <a:lnTo>
                      <a:pt x="0" y="884"/>
                    </a:lnTo>
                    <a:lnTo>
                      <a:pt x="0" y="920"/>
                    </a:lnTo>
                    <a:lnTo>
                      <a:pt x="4" y="942"/>
                    </a:lnTo>
                    <a:lnTo>
                      <a:pt x="4" y="942"/>
                    </a:lnTo>
                    <a:lnTo>
                      <a:pt x="8" y="958"/>
                    </a:lnTo>
                    <a:lnTo>
                      <a:pt x="16" y="974"/>
                    </a:lnTo>
                    <a:lnTo>
                      <a:pt x="26" y="990"/>
                    </a:lnTo>
                    <a:lnTo>
                      <a:pt x="38" y="1006"/>
                    </a:lnTo>
                    <a:lnTo>
                      <a:pt x="52" y="1018"/>
                    </a:lnTo>
                    <a:lnTo>
                      <a:pt x="66" y="1030"/>
                    </a:lnTo>
                    <a:lnTo>
                      <a:pt x="80" y="1038"/>
                    </a:lnTo>
                    <a:lnTo>
                      <a:pt x="96" y="1042"/>
                    </a:lnTo>
                    <a:lnTo>
                      <a:pt x="96" y="1042"/>
                    </a:lnTo>
                    <a:lnTo>
                      <a:pt x="106" y="1046"/>
                    </a:lnTo>
                    <a:lnTo>
                      <a:pt x="118" y="1050"/>
                    </a:lnTo>
                    <a:lnTo>
                      <a:pt x="132" y="1058"/>
                    </a:lnTo>
                    <a:lnTo>
                      <a:pt x="146" y="1066"/>
                    </a:lnTo>
                    <a:lnTo>
                      <a:pt x="162" y="1078"/>
                    </a:lnTo>
                    <a:lnTo>
                      <a:pt x="176" y="1092"/>
                    </a:lnTo>
                    <a:lnTo>
                      <a:pt x="190" y="1106"/>
                    </a:lnTo>
                    <a:lnTo>
                      <a:pt x="200" y="1124"/>
                    </a:lnTo>
                    <a:lnTo>
                      <a:pt x="210" y="1142"/>
                    </a:lnTo>
                    <a:lnTo>
                      <a:pt x="214" y="1162"/>
                    </a:lnTo>
                    <a:lnTo>
                      <a:pt x="214" y="1172"/>
                    </a:lnTo>
                    <a:lnTo>
                      <a:pt x="214" y="1184"/>
                    </a:lnTo>
                    <a:lnTo>
                      <a:pt x="212" y="1194"/>
                    </a:lnTo>
                    <a:lnTo>
                      <a:pt x="208" y="1206"/>
                    </a:lnTo>
                    <a:lnTo>
                      <a:pt x="204" y="1218"/>
                    </a:lnTo>
                    <a:lnTo>
                      <a:pt x="198" y="1230"/>
                    </a:lnTo>
                    <a:lnTo>
                      <a:pt x="190" y="1242"/>
                    </a:lnTo>
                    <a:lnTo>
                      <a:pt x="180" y="1256"/>
                    </a:lnTo>
                    <a:lnTo>
                      <a:pt x="168" y="1268"/>
                    </a:lnTo>
                    <a:lnTo>
                      <a:pt x="154" y="1282"/>
                    </a:lnTo>
                    <a:lnTo>
                      <a:pt x="138" y="1294"/>
                    </a:lnTo>
                    <a:lnTo>
                      <a:pt x="120" y="1308"/>
                    </a:lnTo>
                    <a:lnTo>
                      <a:pt x="120" y="1308"/>
                    </a:lnTo>
                    <a:lnTo>
                      <a:pt x="136" y="1308"/>
                    </a:lnTo>
                    <a:lnTo>
                      <a:pt x="154" y="1310"/>
                    </a:lnTo>
                    <a:lnTo>
                      <a:pt x="178" y="1312"/>
                    </a:lnTo>
                    <a:lnTo>
                      <a:pt x="208" y="1318"/>
                    </a:lnTo>
                    <a:lnTo>
                      <a:pt x="242" y="1328"/>
                    </a:lnTo>
                    <a:lnTo>
                      <a:pt x="280" y="1342"/>
                    </a:lnTo>
                    <a:lnTo>
                      <a:pt x="320" y="1362"/>
                    </a:lnTo>
                    <a:lnTo>
                      <a:pt x="320" y="1362"/>
                    </a:lnTo>
                    <a:lnTo>
                      <a:pt x="338" y="1372"/>
                    </a:lnTo>
                    <a:lnTo>
                      <a:pt x="356" y="1376"/>
                    </a:lnTo>
                    <a:lnTo>
                      <a:pt x="374" y="1380"/>
                    </a:lnTo>
                    <a:lnTo>
                      <a:pt x="394" y="1382"/>
                    </a:lnTo>
                    <a:lnTo>
                      <a:pt x="412" y="1380"/>
                    </a:lnTo>
                    <a:lnTo>
                      <a:pt x="430" y="1378"/>
                    </a:lnTo>
                    <a:lnTo>
                      <a:pt x="448" y="1374"/>
                    </a:lnTo>
                    <a:lnTo>
                      <a:pt x="464" y="1370"/>
                    </a:lnTo>
                    <a:lnTo>
                      <a:pt x="496" y="1358"/>
                    </a:lnTo>
                    <a:lnTo>
                      <a:pt x="522" y="1344"/>
                    </a:lnTo>
                    <a:lnTo>
                      <a:pt x="544" y="1332"/>
                    </a:lnTo>
                    <a:lnTo>
                      <a:pt x="558" y="1324"/>
                    </a:lnTo>
                    <a:lnTo>
                      <a:pt x="558" y="1324"/>
                    </a:lnTo>
                    <a:lnTo>
                      <a:pt x="558" y="1362"/>
                    </a:lnTo>
                    <a:lnTo>
                      <a:pt x="558" y="1422"/>
                    </a:lnTo>
                    <a:lnTo>
                      <a:pt x="554" y="1496"/>
                    </a:lnTo>
                    <a:lnTo>
                      <a:pt x="550" y="1534"/>
                    </a:lnTo>
                    <a:lnTo>
                      <a:pt x="546" y="1576"/>
                    </a:lnTo>
                    <a:lnTo>
                      <a:pt x="540" y="1616"/>
                    </a:lnTo>
                    <a:lnTo>
                      <a:pt x="532" y="1656"/>
                    </a:lnTo>
                    <a:lnTo>
                      <a:pt x="524" y="1696"/>
                    </a:lnTo>
                    <a:lnTo>
                      <a:pt x="512" y="1732"/>
                    </a:lnTo>
                    <a:lnTo>
                      <a:pt x="498" y="1764"/>
                    </a:lnTo>
                    <a:lnTo>
                      <a:pt x="482" y="1794"/>
                    </a:lnTo>
                    <a:lnTo>
                      <a:pt x="474" y="1806"/>
                    </a:lnTo>
                    <a:lnTo>
                      <a:pt x="464" y="1816"/>
                    </a:lnTo>
                    <a:lnTo>
                      <a:pt x="454" y="1826"/>
                    </a:lnTo>
                    <a:lnTo>
                      <a:pt x="442" y="1834"/>
                    </a:lnTo>
                    <a:lnTo>
                      <a:pt x="442" y="1834"/>
                    </a:lnTo>
                    <a:lnTo>
                      <a:pt x="438" y="1838"/>
                    </a:lnTo>
                    <a:lnTo>
                      <a:pt x="434" y="1842"/>
                    </a:lnTo>
                    <a:lnTo>
                      <a:pt x="434" y="1846"/>
                    </a:lnTo>
                    <a:lnTo>
                      <a:pt x="434" y="1850"/>
                    </a:lnTo>
                    <a:lnTo>
                      <a:pt x="438" y="1854"/>
                    </a:lnTo>
                    <a:lnTo>
                      <a:pt x="442" y="1858"/>
                    </a:lnTo>
                    <a:lnTo>
                      <a:pt x="442" y="1858"/>
                    </a:lnTo>
                    <a:lnTo>
                      <a:pt x="450" y="1864"/>
                    </a:lnTo>
                    <a:lnTo>
                      <a:pt x="460" y="1868"/>
                    </a:lnTo>
                    <a:lnTo>
                      <a:pt x="470" y="1872"/>
                    </a:lnTo>
                    <a:lnTo>
                      <a:pt x="482" y="1874"/>
                    </a:lnTo>
                    <a:lnTo>
                      <a:pt x="496" y="1874"/>
                    </a:lnTo>
                    <a:lnTo>
                      <a:pt x="512" y="1870"/>
                    </a:lnTo>
                    <a:lnTo>
                      <a:pt x="528" y="1860"/>
                    </a:lnTo>
                    <a:lnTo>
                      <a:pt x="528" y="1860"/>
                    </a:lnTo>
                    <a:lnTo>
                      <a:pt x="532" y="1858"/>
                    </a:lnTo>
                    <a:lnTo>
                      <a:pt x="538" y="1856"/>
                    </a:lnTo>
                    <a:lnTo>
                      <a:pt x="546" y="1856"/>
                    </a:lnTo>
                    <a:lnTo>
                      <a:pt x="550" y="1854"/>
                    </a:lnTo>
                    <a:lnTo>
                      <a:pt x="554" y="1852"/>
                    </a:lnTo>
                    <a:lnTo>
                      <a:pt x="558" y="1848"/>
                    </a:lnTo>
                    <a:lnTo>
                      <a:pt x="562" y="1842"/>
                    </a:lnTo>
                    <a:lnTo>
                      <a:pt x="562" y="1842"/>
                    </a:lnTo>
                    <a:lnTo>
                      <a:pt x="574" y="1814"/>
                    </a:lnTo>
                    <a:lnTo>
                      <a:pt x="586" y="1776"/>
                    </a:lnTo>
                    <a:lnTo>
                      <a:pt x="596" y="1730"/>
                    </a:lnTo>
                    <a:lnTo>
                      <a:pt x="606" y="1672"/>
                    </a:lnTo>
                    <a:lnTo>
                      <a:pt x="614" y="1604"/>
                    </a:lnTo>
                    <a:lnTo>
                      <a:pt x="622" y="1524"/>
                    </a:lnTo>
                    <a:lnTo>
                      <a:pt x="628" y="1432"/>
                    </a:lnTo>
                    <a:lnTo>
                      <a:pt x="634" y="1326"/>
                    </a:lnTo>
                    <a:lnTo>
                      <a:pt x="634" y="1326"/>
                    </a:lnTo>
                    <a:lnTo>
                      <a:pt x="650" y="1338"/>
                    </a:lnTo>
                    <a:lnTo>
                      <a:pt x="672" y="1350"/>
                    </a:lnTo>
                    <a:lnTo>
                      <a:pt x="698" y="1362"/>
                    </a:lnTo>
                    <a:lnTo>
                      <a:pt x="730" y="1372"/>
                    </a:lnTo>
                    <a:lnTo>
                      <a:pt x="746" y="1376"/>
                    </a:lnTo>
                    <a:lnTo>
                      <a:pt x="762" y="1380"/>
                    </a:lnTo>
                    <a:lnTo>
                      <a:pt x="780" y="1382"/>
                    </a:lnTo>
                    <a:lnTo>
                      <a:pt x="796" y="1382"/>
                    </a:lnTo>
                    <a:lnTo>
                      <a:pt x="814" y="1380"/>
                    </a:lnTo>
                    <a:lnTo>
                      <a:pt x="832" y="1376"/>
                    </a:lnTo>
                    <a:lnTo>
                      <a:pt x="850" y="1370"/>
                    </a:lnTo>
                    <a:lnTo>
                      <a:pt x="866" y="1362"/>
                    </a:lnTo>
                    <a:lnTo>
                      <a:pt x="866" y="1362"/>
                    </a:lnTo>
                    <a:lnTo>
                      <a:pt x="906" y="1342"/>
                    </a:lnTo>
                    <a:lnTo>
                      <a:pt x="944" y="1328"/>
                    </a:lnTo>
                    <a:lnTo>
                      <a:pt x="978" y="1318"/>
                    </a:lnTo>
                    <a:lnTo>
                      <a:pt x="1008" y="1312"/>
                    </a:lnTo>
                    <a:lnTo>
                      <a:pt x="1032" y="1310"/>
                    </a:lnTo>
                    <a:lnTo>
                      <a:pt x="1050" y="1308"/>
                    </a:lnTo>
                    <a:lnTo>
                      <a:pt x="1066" y="1308"/>
                    </a:lnTo>
                    <a:lnTo>
                      <a:pt x="1066" y="1308"/>
                    </a:lnTo>
                    <a:lnTo>
                      <a:pt x="1048" y="1294"/>
                    </a:lnTo>
                    <a:lnTo>
                      <a:pt x="1032" y="1282"/>
                    </a:lnTo>
                    <a:lnTo>
                      <a:pt x="1018" y="1268"/>
                    </a:lnTo>
                    <a:lnTo>
                      <a:pt x="1006" y="1256"/>
                    </a:lnTo>
                    <a:lnTo>
                      <a:pt x="998" y="1242"/>
                    </a:lnTo>
                    <a:lnTo>
                      <a:pt x="988" y="1230"/>
                    </a:lnTo>
                    <a:lnTo>
                      <a:pt x="982" y="1218"/>
                    </a:lnTo>
                    <a:lnTo>
                      <a:pt x="978" y="1206"/>
                    </a:lnTo>
                    <a:lnTo>
                      <a:pt x="974" y="1194"/>
                    </a:lnTo>
                    <a:lnTo>
                      <a:pt x="972" y="1184"/>
                    </a:lnTo>
                    <a:lnTo>
                      <a:pt x="972" y="1172"/>
                    </a:lnTo>
                    <a:lnTo>
                      <a:pt x="972" y="1162"/>
                    </a:lnTo>
                    <a:lnTo>
                      <a:pt x="976" y="1142"/>
                    </a:lnTo>
                    <a:lnTo>
                      <a:pt x="986" y="1124"/>
                    </a:lnTo>
                    <a:lnTo>
                      <a:pt x="996" y="1106"/>
                    </a:lnTo>
                    <a:lnTo>
                      <a:pt x="1010" y="1092"/>
                    </a:lnTo>
                    <a:lnTo>
                      <a:pt x="1024" y="1078"/>
                    </a:lnTo>
                    <a:lnTo>
                      <a:pt x="1040" y="1066"/>
                    </a:lnTo>
                    <a:lnTo>
                      <a:pt x="1054" y="1058"/>
                    </a:lnTo>
                    <a:lnTo>
                      <a:pt x="1068" y="1050"/>
                    </a:lnTo>
                    <a:lnTo>
                      <a:pt x="1080" y="1046"/>
                    </a:lnTo>
                    <a:lnTo>
                      <a:pt x="1090" y="1042"/>
                    </a:lnTo>
                    <a:lnTo>
                      <a:pt x="1090" y="1042"/>
                    </a:lnTo>
                    <a:lnTo>
                      <a:pt x="1106" y="1038"/>
                    </a:lnTo>
                    <a:lnTo>
                      <a:pt x="1120" y="1030"/>
                    </a:lnTo>
                    <a:lnTo>
                      <a:pt x="1134" y="1018"/>
                    </a:lnTo>
                    <a:lnTo>
                      <a:pt x="1148" y="1006"/>
                    </a:lnTo>
                    <a:lnTo>
                      <a:pt x="1160" y="990"/>
                    </a:lnTo>
                    <a:lnTo>
                      <a:pt x="1170" y="974"/>
                    </a:lnTo>
                    <a:lnTo>
                      <a:pt x="1178" y="958"/>
                    </a:lnTo>
                    <a:lnTo>
                      <a:pt x="1182" y="942"/>
                    </a:lnTo>
                    <a:lnTo>
                      <a:pt x="1182" y="942"/>
                    </a:lnTo>
                    <a:lnTo>
                      <a:pt x="1186" y="920"/>
                    </a:lnTo>
                    <a:lnTo>
                      <a:pt x="1188" y="884"/>
                    </a:lnTo>
                    <a:lnTo>
                      <a:pt x="1186" y="842"/>
                    </a:lnTo>
                    <a:lnTo>
                      <a:pt x="1186" y="800"/>
                    </a:lnTo>
                    <a:lnTo>
                      <a:pt x="1182" y="762"/>
                    </a:lnTo>
                    <a:lnTo>
                      <a:pt x="1180" y="734"/>
                    </a:lnTo>
                    <a:lnTo>
                      <a:pt x="1178" y="724"/>
                    </a:lnTo>
                    <a:lnTo>
                      <a:pt x="1176" y="722"/>
                    </a:lnTo>
                    <a:lnTo>
                      <a:pt x="1172" y="722"/>
                    </a:lnTo>
                    <a:lnTo>
                      <a:pt x="1170" y="730"/>
                    </a:lnTo>
                    <a:lnTo>
                      <a:pt x="1170" y="730"/>
                    </a:lnTo>
                    <a:close/>
                  </a:path>
                </a:pathLst>
              </a:custGeom>
              <a:solidFill>
                <a:schemeClr val="accent1">
                  <a:alpha val="2000"/>
                </a:schemeClr>
              </a:solidFill>
              <a:ln w="9525">
                <a:noFill/>
                <a:round/>
                <a:headEnd/>
                <a:tailEnd/>
              </a:ln>
              <a:effectLst>
                <a:glow rad="38100">
                  <a:schemeClr val="accent1">
                    <a:alpha val="43000"/>
                  </a:schemeClr>
                </a:glow>
                <a:softEdge rad="12700"/>
              </a:effectLst>
            </p:spPr>
            <p:txBody>
              <a:bodyPr/>
              <a:lstStyle/>
              <a:p>
                <a:pPr>
                  <a:defRPr/>
                </a:pPr>
                <a:endParaRPr lang="en-US">
                  <a:solidFill>
                    <a:prstClr val="white"/>
                  </a:solidFill>
                  <a:latin typeface="Century Schoolbook" pitchFamily="18" charset="0"/>
                </a:endParaRPr>
              </a:p>
            </p:txBody>
          </p:sp>
          <p:sp>
            <p:nvSpPr>
              <p:cNvPr id="68" name="Freeform 32"/>
              <p:cNvSpPr>
                <a:spLocks noChangeAspect="1"/>
              </p:cNvSpPr>
              <p:nvPr/>
            </p:nvSpPr>
            <p:spPr bwMode="auto">
              <a:xfrm rot="1177916">
                <a:off x="7823628" y="381725"/>
                <a:ext cx="511311" cy="1209688"/>
              </a:xfrm>
              <a:custGeom>
                <a:avLst/>
                <a:gdLst/>
                <a:ahLst/>
                <a:cxnLst>
                  <a:cxn ang="0">
                    <a:pos x="518" y="468"/>
                  </a:cxn>
                  <a:cxn ang="0">
                    <a:pos x="466" y="358"/>
                  </a:cxn>
                  <a:cxn ang="0">
                    <a:pos x="414" y="238"/>
                  </a:cxn>
                  <a:cxn ang="0">
                    <a:pos x="394" y="178"/>
                  </a:cxn>
                  <a:cxn ang="0">
                    <a:pos x="382" y="116"/>
                  </a:cxn>
                  <a:cxn ang="0">
                    <a:pos x="382" y="56"/>
                  </a:cxn>
                  <a:cxn ang="0">
                    <a:pos x="396" y="0"/>
                  </a:cxn>
                  <a:cxn ang="0">
                    <a:pos x="364" y="30"/>
                  </a:cxn>
                  <a:cxn ang="0">
                    <a:pos x="286" y="114"/>
                  </a:cxn>
                  <a:cxn ang="0">
                    <a:pos x="210" y="204"/>
                  </a:cxn>
                  <a:cxn ang="0">
                    <a:pos x="158" y="274"/>
                  </a:cxn>
                  <a:cxn ang="0">
                    <a:pos x="110" y="352"/>
                  </a:cxn>
                  <a:cxn ang="0">
                    <a:pos x="66" y="436"/>
                  </a:cxn>
                  <a:cxn ang="0">
                    <a:pos x="32" y="522"/>
                  </a:cxn>
                  <a:cxn ang="0">
                    <a:pos x="8" y="614"/>
                  </a:cxn>
                  <a:cxn ang="0">
                    <a:pos x="0" y="704"/>
                  </a:cxn>
                  <a:cxn ang="0">
                    <a:pos x="4" y="750"/>
                  </a:cxn>
                  <a:cxn ang="0">
                    <a:pos x="10" y="796"/>
                  </a:cxn>
                  <a:cxn ang="0">
                    <a:pos x="24" y="842"/>
                  </a:cxn>
                  <a:cxn ang="0">
                    <a:pos x="42" y="886"/>
                  </a:cxn>
                  <a:cxn ang="0">
                    <a:pos x="68" y="930"/>
                  </a:cxn>
                  <a:cxn ang="0">
                    <a:pos x="100" y="974"/>
                  </a:cxn>
                  <a:cxn ang="0">
                    <a:pos x="138" y="1016"/>
                  </a:cxn>
                  <a:cxn ang="0">
                    <a:pos x="184" y="1056"/>
                  </a:cxn>
                  <a:cxn ang="0">
                    <a:pos x="238" y="1096"/>
                  </a:cxn>
                  <a:cxn ang="0">
                    <a:pos x="232" y="1130"/>
                  </a:cxn>
                  <a:cxn ang="0">
                    <a:pos x="212" y="1200"/>
                  </a:cxn>
                  <a:cxn ang="0">
                    <a:pos x="188" y="1266"/>
                  </a:cxn>
                  <a:cxn ang="0">
                    <a:pos x="162" y="1306"/>
                  </a:cxn>
                  <a:cxn ang="0">
                    <a:pos x="142" y="1324"/>
                  </a:cxn>
                  <a:cxn ang="0">
                    <a:pos x="132" y="1330"/>
                  </a:cxn>
                  <a:cxn ang="0">
                    <a:pos x="126" y="1334"/>
                  </a:cxn>
                  <a:cxn ang="0">
                    <a:pos x="130" y="1344"/>
                  </a:cxn>
                  <a:cxn ang="0">
                    <a:pos x="134" y="1348"/>
                  </a:cxn>
                  <a:cxn ang="0">
                    <a:pos x="154" y="1358"/>
                  </a:cxn>
                  <a:cxn ang="0">
                    <a:pos x="172" y="1358"/>
                  </a:cxn>
                  <a:cxn ang="0">
                    <a:pos x="184" y="1354"/>
                  </a:cxn>
                  <a:cxn ang="0">
                    <a:pos x="194" y="1352"/>
                  </a:cxn>
                  <a:cxn ang="0">
                    <a:pos x="206" y="1344"/>
                  </a:cxn>
                  <a:cxn ang="0">
                    <a:pos x="214" y="1330"/>
                  </a:cxn>
                  <a:cxn ang="0">
                    <a:pos x="232" y="1290"/>
                  </a:cxn>
                  <a:cxn ang="0">
                    <a:pos x="262" y="1194"/>
                  </a:cxn>
                  <a:cxn ang="0">
                    <a:pos x="282" y="1102"/>
                  </a:cxn>
                  <a:cxn ang="0">
                    <a:pos x="318" y="1100"/>
                  </a:cxn>
                  <a:cxn ang="0">
                    <a:pos x="360" y="1092"/>
                  </a:cxn>
                  <a:cxn ang="0">
                    <a:pos x="404" y="1074"/>
                  </a:cxn>
                  <a:cxn ang="0">
                    <a:pos x="450" y="1044"/>
                  </a:cxn>
                  <a:cxn ang="0">
                    <a:pos x="492" y="998"/>
                  </a:cxn>
                  <a:cxn ang="0">
                    <a:pos x="528" y="934"/>
                  </a:cxn>
                  <a:cxn ang="0">
                    <a:pos x="556" y="846"/>
                  </a:cxn>
                  <a:cxn ang="0">
                    <a:pos x="574" y="736"/>
                  </a:cxn>
                  <a:cxn ang="0">
                    <a:pos x="574" y="712"/>
                  </a:cxn>
                  <a:cxn ang="0">
                    <a:pos x="568" y="652"/>
                  </a:cxn>
                  <a:cxn ang="0">
                    <a:pos x="552" y="566"/>
                  </a:cxn>
                  <a:cxn ang="0">
                    <a:pos x="528" y="494"/>
                  </a:cxn>
                  <a:cxn ang="0">
                    <a:pos x="518" y="468"/>
                  </a:cxn>
                </a:cxnLst>
                <a:rect l="0" t="0" r="r" b="b"/>
                <a:pathLst>
                  <a:path w="574" h="1358">
                    <a:moveTo>
                      <a:pt x="518" y="468"/>
                    </a:moveTo>
                    <a:lnTo>
                      <a:pt x="518" y="468"/>
                    </a:lnTo>
                    <a:lnTo>
                      <a:pt x="494" y="416"/>
                    </a:lnTo>
                    <a:lnTo>
                      <a:pt x="466" y="358"/>
                    </a:lnTo>
                    <a:lnTo>
                      <a:pt x="438" y="300"/>
                    </a:lnTo>
                    <a:lnTo>
                      <a:pt x="414" y="238"/>
                    </a:lnTo>
                    <a:lnTo>
                      <a:pt x="402" y="208"/>
                    </a:lnTo>
                    <a:lnTo>
                      <a:pt x="394" y="178"/>
                    </a:lnTo>
                    <a:lnTo>
                      <a:pt x="388" y="146"/>
                    </a:lnTo>
                    <a:lnTo>
                      <a:pt x="382" y="116"/>
                    </a:lnTo>
                    <a:lnTo>
                      <a:pt x="382" y="86"/>
                    </a:lnTo>
                    <a:lnTo>
                      <a:pt x="382" y="56"/>
                    </a:lnTo>
                    <a:lnTo>
                      <a:pt x="388" y="28"/>
                    </a:lnTo>
                    <a:lnTo>
                      <a:pt x="396" y="0"/>
                    </a:lnTo>
                    <a:lnTo>
                      <a:pt x="396" y="0"/>
                    </a:lnTo>
                    <a:lnTo>
                      <a:pt x="364" y="30"/>
                    </a:lnTo>
                    <a:lnTo>
                      <a:pt x="330" y="66"/>
                    </a:lnTo>
                    <a:lnTo>
                      <a:pt x="286" y="114"/>
                    </a:lnTo>
                    <a:lnTo>
                      <a:pt x="236" y="170"/>
                    </a:lnTo>
                    <a:lnTo>
                      <a:pt x="210" y="204"/>
                    </a:lnTo>
                    <a:lnTo>
                      <a:pt x="184" y="238"/>
                    </a:lnTo>
                    <a:lnTo>
                      <a:pt x="158" y="274"/>
                    </a:lnTo>
                    <a:lnTo>
                      <a:pt x="134" y="312"/>
                    </a:lnTo>
                    <a:lnTo>
                      <a:pt x="110" y="352"/>
                    </a:lnTo>
                    <a:lnTo>
                      <a:pt x="86" y="394"/>
                    </a:lnTo>
                    <a:lnTo>
                      <a:pt x="66" y="436"/>
                    </a:lnTo>
                    <a:lnTo>
                      <a:pt x="48" y="478"/>
                    </a:lnTo>
                    <a:lnTo>
                      <a:pt x="32" y="522"/>
                    </a:lnTo>
                    <a:lnTo>
                      <a:pt x="18" y="568"/>
                    </a:lnTo>
                    <a:lnTo>
                      <a:pt x="8" y="614"/>
                    </a:lnTo>
                    <a:lnTo>
                      <a:pt x="2" y="658"/>
                    </a:lnTo>
                    <a:lnTo>
                      <a:pt x="0" y="704"/>
                    </a:lnTo>
                    <a:lnTo>
                      <a:pt x="2" y="728"/>
                    </a:lnTo>
                    <a:lnTo>
                      <a:pt x="4" y="750"/>
                    </a:lnTo>
                    <a:lnTo>
                      <a:pt x="6" y="774"/>
                    </a:lnTo>
                    <a:lnTo>
                      <a:pt x="10" y="796"/>
                    </a:lnTo>
                    <a:lnTo>
                      <a:pt x="16" y="818"/>
                    </a:lnTo>
                    <a:lnTo>
                      <a:pt x="24" y="842"/>
                    </a:lnTo>
                    <a:lnTo>
                      <a:pt x="32" y="864"/>
                    </a:lnTo>
                    <a:lnTo>
                      <a:pt x="42" y="886"/>
                    </a:lnTo>
                    <a:lnTo>
                      <a:pt x="54" y="908"/>
                    </a:lnTo>
                    <a:lnTo>
                      <a:pt x="68" y="930"/>
                    </a:lnTo>
                    <a:lnTo>
                      <a:pt x="82" y="952"/>
                    </a:lnTo>
                    <a:lnTo>
                      <a:pt x="100" y="974"/>
                    </a:lnTo>
                    <a:lnTo>
                      <a:pt x="118" y="994"/>
                    </a:lnTo>
                    <a:lnTo>
                      <a:pt x="138" y="1016"/>
                    </a:lnTo>
                    <a:lnTo>
                      <a:pt x="160" y="1036"/>
                    </a:lnTo>
                    <a:lnTo>
                      <a:pt x="184" y="1056"/>
                    </a:lnTo>
                    <a:lnTo>
                      <a:pt x="210" y="1076"/>
                    </a:lnTo>
                    <a:lnTo>
                      <a:pt x="238" y="1096"/>
                    </a:lnTo>
                    <a:lnTo>
                      <a:pt x="238" y="1096"/>
                    </a:lnTo>
                    <a:lnTo>
                      <a:pt x="232" y="1130"/>
                    </a:lnTo>
                    <a:lnTo>
                      <a:pt x="222" y="1164"/>
                    </a:lnTo>
                    <a:lnTo>
                      <a:pt x="212" y="1200"/>
                    </a:lnTo>
                    <a:lnTo>
                      <a:pt x="202" y="1234"/>
                    </a:lnTo>
                    <a:lnTo>
                      <a:pt x="188" y="1266"/>
                    </a:lnTo>
                    <a:lnTo>
                      <a:pt x="172" y="1294"/>
                    </a:lnTo>
                    <a:lnTo>
                      <a:pt x="162" y="1306"/>
                    </a:lnTo>
                    <a:lnTo>
                      <a:pt x="152" y="1316"/>
                    </a:lnTo>
                    <a:lnTo>
                      <a:pt x="142" y="1324"/>
                    </a:lnTo>
                    <a:lnTo>
                      <a:pt x="132" y="1330"/>
                    </a:lnTo>
                    <a:lnTo>
                      <a:pt x="132" y="1330"/>
                    </a:lnTo>
                    <a:lnTo>
                      <a:pt x="130" y="1332"/>
                    </a:lnTo>
                    <a:lnTo>
                      <a:pt x="126" y="1334"/>
                    </a:lnTo>
                    <a:lnTo>
                      <a:pt x="126" y="1338"/>
                    </a:lnTo>
                    <a:lnTo>
                      <a:pt x="130" y="1344"/>
                    </a:lnTo>
                    <a:lnTo>
                      <a:pt x="130" y="1344"/>
                    </a:lnTo>
                    <a:lnTo>
                      <a:pt x="134" y="1348"/>
                    </a:lnTo>
                    <a:lnTo>
                      <a:pt x="146" y="1356"/>
                    </a:lnTo>
                    <a:lnTo>
                      <a:pt x="154" y="1358"/>
                    </a:lnTo>
                    <a:lnTo>
                      <a:pt x="162" y="1358"/>
                    </a:lnTo>
                    <a:lnTo>
                      <a:pt x="172" y="1358"/>
                    </a:lnTo>
                    <a:lnTo>
                      <a:pt x="184" y="1354"/>
                    </a:lnTo>
                    <a:lnTo>
                      <a:pt x="184" y="1354"/>
                    </a:lnTo>
                    <a:lnTo>
                      <a:pt x="190" y="1352"/>
                    </a:lnTo>
                    <a:lnTo>
                      <a:pt x="194" y="1352"/>
                    </a:lnTo>
                    <a:lnTo>
                      <a:pt x="200" y="1350"/>
                    </a:lnTo>
                    <a:lnTo>
                      <a:pt x="206" y="1344"/>
                    </a:lnTo>
                    <a:lnTo>
                      <a:pt x="206" y="1344"/>
                    </a:lnTo>
                    <a:lnTo>
                      <a:pt x="214" y="1330"/>
                    </a:lnTo>
                    <a:lnTo>
                      <a:pt x="224" y="1312"/>
                    </a:lnTo>
                    <a:lnTo>
                      <a:pt x="232" y="1290"/>
                    </a:lnTo>
                    <a:lnTo>
                      <a:pt x="242" y="1264"/>
                    </a:lnTo>
                    <a:lnTo>
                      <a:pt x="262" y="1194"/>
                    </a:lnTo>
                    <a:lnTo>
                      <a:pt x="282" y="1102"/>
                    </a:lnTo>
                    <a:lnTo>
                      <a:pt x="282" y="1102"/>
                    </a:lnTo>
                    <a:lnTo>
                      <a:pt x="298" y="1102"/>
                    </a:lnTo>
                    <a:lnTo>
                      <a:pt x="318" y="1100"/>
                    </a:lnTo>
                    <a:lnTo>
                      <a:pt x="338" y="1098"/>
                    </a:lnTo>
                    <a:lnTo>
                      <a:pt x="360" y="1092"/>
                    </a:lnTo>
                    <a:lnTo>
                      <a:pt x="382" y="1086"/>
                    </a:lnTo>
                    <a:lnTo>
                      <a:pt x="404" y="1074"/>
                    </a:lnTo>
                    <a:lnTo>
                      <a:pt x="426" y="1062"/>
                    </a:lnTo>
                    <a:lnTo>
                      <a:pt x="450" y="1044"/>
                    </a:lnTo>
                    <a:lnTo>
                      <a:pt x="472" y="1024"/>
                    </a:lnTo>
                    <a:lnTo>
                      <a:pt x="492" y="998"/>
                    </a:lnTo>
                    <a:lnTo>
                      <a:pt x="512" y="968"/>
                    </a:lnTo>
                    <a:lnTo>
                      <a:pt x="528" y="934"/>
                    </a:lnTo>
                    <a:lnTo>
                      <a:pt x="544" y="894"/>
                    </a:lnTo>
                    <a:lnTo>
                      <a:pt x="556" y="846"/>
                    </a:lnTo>
                    <a:lnTo>
                      <a:pt x="566" y="794"/>
                    </a:lnTo>
                    <a:lnTo>
                      <a:pt x="574" y="736"/>
                    </a:lnTo>
                    <a:lnTo>
                      <a:pt x="574" y="736"/>
                    </a:lnTo>
                    <a:lnTo>
                      <a:pt x="574" y="712"/>
                    </a:lnTo>
                    <a:lnTo>
                      <a:pt x="572" y="686"/>
                    </a:lnTo>
                    <a:lnTo>
                      <a:pt x="568" y="652"/>
                    </a:lnTo>
                    <a:lnTo>
                      <a:pt x="562" y="612"/>
                    </a:lnTo>
                    <a:lnTo>
                      <a:pt x="552" y="566"/>
                    </a:lnTo>
                    <a:lnTo>
                      <a:pt x="538" y="518"/>
                    </a:lnTo>
                    <a:lnTo>
                      <a:pt x="528" y="494"/>
                    </a:lnTo>
                    <a:lnTo>
                      <a:pt x="518" y="468"/>
                    </a:lnTo>
                    <a:lnTo>
                      <a:pt x="518" y="468"/>
                    </a:lnTo>
                    <a:close/>
                  </a:path>
                </a:pathLst>
              </a:custGeom>
              <a:solidFill>
                <a:schemeClr val="accent1">
                  <a:alpha val="2000"/>
                </a:schemeClr>
              </a:solidFill>
              <a:ln w="9525">
                <a:noFill/>
                <a:round/>
                <a:headEnd/>
                <a:tailEnd/>
              </a:ln>
              <a:effectLst>
                <a:glow rad="50800">
                  <a:schemeClr val="accent1">
                    <a:alpha val="43000"/>
                  </a:schemeClr>
                </a:glow>
                <a:softEdge rad="12700"/>
              </a:effectLst>
            </p:spPr>
            <p:txBody>
              <a:bodyPr/>
              <a:lstStyle/>
              <a:p>
                <a:pPr>
                  <a:defRPr/>
                </a:pPr>
                <a:endParaRPr lang="en-US">
                  <a:solidFill>
                    <a:prstClr val="white"/>
                  </a:solidFill>
                  <a:latin typeface="Century Schoolbook" pitchFamily="18" charset="0"/>
                </a:endParaRPr>
              </a:p>
            </p:txBody>
          </p:sp>
          <p:sp>
            <p:nvSpPr>
              <p:cNvPr id="69" name="Freeform 12"/>
              <p:cNvSpPr>
                <a:spLocks noChangeAspect="1"/>
              </p:cNvSpPr>
              <p:nvPr/>
            </p:nvSpPr>
            <p:spPr bwMode="auto">
              <a:xfrm rot="7111237">
                <a:off x="8078228" y="3447288"/>
                <a:ext cx="969106" cy="1009128"/>
              </a:xfrm>
              <a:custGeom>
                <a:avLst/>
                <a:gdLst/>
                <a:ahLst/>
                <a:cxnLst>
                  <a:cxn ang="0">
                    <a:pos x="1226" y="680"/>
                  </a:cxn>
                  <a:cxn ang="0">
                    <a:pos x="1198" y="622"/>
                  </a:cxn>
                  <a:cxn ang="0">
                    <a:pos x="1248" y="526"/>
                  </a:cxn>
                  <a:cxn ang="0">
                    <a:pos x="1220" y="512"/>
                  </a:cxn>
                  <a:cxn ang="0">
                    <a:pos x="1224" y="420"/>
                  </a:cxn>
                  <a:cxn ang="0">
                    <a:pos x="1210" y="362"/>
                  </a:cxn>
                  <a:cxn ang="0">
                    <a:pos x="1082" y="416"/>
                  </a:cxn>
                  <a:cxn ang="0">
                    <a:pos x="1012" y="402"/>
                  </a:cxn>
                  <a:cxn ang="0">
                    <a:pos x="902" y="532"/>
                  </a:cxn>
                  <a:cxn ang="0">
                    <a:pos x="882" y="516"/>
                  </a:cxn>
                  <a:cxn ang="0">
                    <a:pos x="928" y="360"/>
                  </a:cxn>
                  <a:cxn ang="0">
                    <a:pos x="850" y="310"/>
                  </a:cxn>
                  <a:cxn ang="0">
                    <a:pos x="804" y="306"/>
                  </a:cxn>
                  <a:cxn ang="0">
                    <a:pos x="792" y="212"/>
                  </a:cxn>
                  <a:cxn ang="0">
                    <a:pos x="774" y="194"/>
                  </a:cxn>
                  <a:cxn ang="0">
                    <a:pos x="726" y="180"/>
                  </a:cxn>
                  <a:cxn ang="0">
                    <a:pos x="684" y="42"/>
                  </a:cxn>
                  <a:cxn ang="0">
                    <a:pos x="678" y="0"/>
                  </a:cxn>
                  <a:cxn ang="0">
                    <a:pos x="640" y="164"/>
                  </a:cxn>
                  <a:cxn ang="0">
                    <a:pos x="590" y="198"/>
                  </a:cxn>
                  <a:cxn ang="0">
                    <a:pos x="558" y="186"/>
                  </a:cxn>
                  <a:cxn ang="0">
                    <a:pos x="556" y="300"/>
                  </a:cxn>
                  <a:cxn ang="0">
                    <a:pos x="516" y="312"/>
                  </a:cxn>
                  <a:cxn ang="0">
                    <a:pos x="418" y="282"/>
                  </a:cxn>
                  <a:cxn ang="0">
                    <a:pos x="474" y="516"/>
                  </a:cxn>
                  <a:cxn ang="0">
                    <a:pos x="462" y="538"/>
                  </a:cxn>
                  <a:cxn ang="0">
                    <a:pos x="350" y="414"/>
                  </a:cxn>
                  <a:cxn ang="0">
                    <a:pos x="290" y="416"/>
                  </a:cxn>
                  <a:cxn ang="0">
                    <a:pos x="172" y="380"/>
                  </a:cxn>
                  <a:cxn ang="0">
                    <a:pos x="120" y="380"/>
                  </a:cxn>
                  <a:cxn ang="0">
                    <a:pos x="138" y="506"/>
                  </a:cxn>
                  <a:cxn ang="0">
                    <a:pos x="108" y="526"/>
                  </a:cxn>
                  <a:cxn ang="0">
                    <a:pos x="154" y="606"/>
                  </a:cxn>
                  <a:cxn ang="0">
                    <a:pos x="138" y="674"/>
                  </a:cxn>
                  <a:cxn ang="0">
                    <a:pos x="50" y="704"/>
                  </a:cxn>
                  <a:cxn ang="0">
                    <a:pos x="224" y="804"/>
                  </a:cxn>
                  <a:cxn ang="0">
                    <a:pos x="248" y="868"/>
                  </a:cxn>
                  <a:cxn ang="0">
                    <a:pos x="156" y="930"/>
                  </a:cxn>
                  <a:cxn ang="0">
                    <a:pos x="30" y="966"/>
                  </a:cxn>
                  <a:cxn ang="0">
                    <a:pos x="250" y="1032"/>
                  </a:cxn>
                  <a:cxn ang="0">
                    <a:pos x="374" y="1066"/>
                  </a:cxn>
                  <a:cxn ang="0">
                    <a:pos x="422" y="1100"/>
                  </a:cxn>
                  <a:cxn ang="0">
                    <a:pos x="382" y="1168"/>
                  </a:cxn>
                  <a:cxn ang="0">
                    <a:pos x="616" y="1088"/>
                  </a:cxn>
                  <a:cxn ang="0">
                    <a:pos x="646" y="1224"/>
                  </a:cxn>
                  <a:cxn ang="0">
                    <a:pos x="594" y="1374"/>
                  </a:cxn>
                  <a:cxn ang="0">
                    <a:pos x="582" y="1400"/>
                  </a:cxn>
                  <a:cxn ang="0">
                    <a:pos x="626" y="1408"/>
                  </a:cxn>
                  <a:cxn ang="0">
                    <a:pos x="658" y="1390"/>
                  </a:cxn>
                  <a:cxn ang="0">
                    <a:pos x="690" y="1240"/>
                  </a:cxn>
                  <a:cxn ang="0">
                    <a:pos x="786" y="1108"/>
                  </a:cxn>
                  <a:cxn ang="0">
                    <a:pos x="974" y="1168"/>
                  </a:cxn>
                  <a:cxn ang="0">
                    <a:pos x="934" y="1094"/>
                  </a:cxn>
                  <a:cxn ang="0">
                    <a:pos x="998" y="1064"/>
                  </a:cxn>
                  <a:cxn ang="0">
                    <a:pos x="1132" y="1020"/>
                  </a:cxn>
                  <a:cxn ang="0">
                    <a:pos x="1356" y="964"/>
                  </a:cxn>
                  <a:cxn ang="0">
                    <a:pos x="1174" y="920"/>
                  </a:cxn>
                  <a:cxn ang="0">
                    <a:pos x="1106" y="856"/>
                  </a:cxn>
                  <a:cxn ang="0">
                    <a:pos x="1154" y="784"/>
                  </a:cxn>
                  <a:cxn ang="0">
                    <a:pos x="1306" y="704"/>
                  </a:cxn>
                </a:cxnLst>
                <a:rect l="0" t="0" r="r" b="b"/>
                <a:pathLst>
                  <a:path w="1356" h="1412">
                    <a:moveTo>
                      <a:pt x="1306" y="704"/>
                    </a:moveTo>
                    <a:lnTo>
                      <a:pt x="1306" y="704"/>
                    </a:lnTo>
                    <a:lnTo>
                      <a:pt x="1272" y="698"/>
                    </a:lnTo>
                    <a:lnTo>
                      <a:pt x="1246" y="690"/>
                    </a:lnTo>
                    <a:lnTo>
                      <a:pt x="1236" y="684"/>
                    </a:lnTo>
                    <a:lnTo>
                      <a:pt x="1226" y="680"/>
                    </a:lnTo>
                    <a:lnTo>
                      <a:pt x="1218" y="674"/>
                    </a:lnTo>
                    <a:lnTo>
                      <a:pt x="1212" y="666"/>
                    </a:lnTo>
                    <a:lnTo>
                      <a:pt x="1208" y="660"/>
                    </a:lnTo>
                    <a:lnTo>
                      <a:pt x="1204" y="652"/>
                    </a:lnTo>
                    <a:lnTo>
                      <a:pt x="1200" y="638"/>
                    </a:lnTo>
                    <a:lnTo>
                      <a:pt x="1198" y="622"/>
                    </a:lnTo>
                    <a:lnTo>
                      <a:pt x="1202" y="606"/>
                    </a:lnTo>
                    <a:lnTo>
                      <a:pt x="1206" y="592"/>
                    </a:lnTo>
                    <a:lnTo>
                      <a:pt x="1214" y="576"/>
                    </a:lnTo>
                    <a:lnTo>
                      <a:pt x="1230" y="552"/>
                    </a:lnTo>
                    <a:lnTo>
                      <a:pt x="1242" y="534"/>
                    </a:lnTo>
                    <a:lnTo>
                      <a:pt x="1248" y="526"/>
                    </a:lnTo>
                    <a:lnTo>
                      <a:pt x="1248" y="526"/>
                    </a:lnTo>
                    <a:lnTo>
                      <a:pt x="1240" y="526"/>
                    </a:lnTo>
                    <a:lnTo>
                      <a:pt x="1234" y="524"/>
                    </a:lnTo>
                    <a:lnTo>
                      <a:pt x="1228" y="522"/>
                    </a:lnTo>
                    <a:lnTo>
                      <a:pt x="1224" y="518"/>
                    </a:lnTo>
                    <a:lnTo>
                      <a:pt x="1220" y="512"/>
                    </a:lnTo>
                    <a:lnTo>
                      <a:pt x="1218" y="506"/>
                    </a:lnTo>
                    <a:lnTo>
                      <a:pt x="1214" y="494"/>
                    </a:lnTo>
                    <a:lnTo>
                      <a:pt x="1214" y="478"/>
                    </a:lnTo>
                    <a:lnTo>
                      <a:pt x="1216" y="460"/>
                    </a:lnTo>
                    <a:lnTo>
                      <a:pt x="1218" y="440"/>
                    </a:lnTo>
                    <a:lnTo>
                      <a:pt x="1224" y="420"/>
                    </a:lnTo>
                    <a:lnTo>
                      <a:pt x="1236" y="380"/>
                    </a:lnTo>
                    <a:lnTo>
                      <a:pt x="1250" y="346"/>
                    </a:lnTo>
                    <a:lnTo>
                      <a:pt x="1266" y="312"/>
                    </a:lnTo>
                    <a:lnTo>
                      <a:pt x="1266" y="312"/>
                    </a:lnTo>
                    <a:lnTo>
                      <a:pt x="1238" y="340"/>
                    </a:lnTo>
                    <a:lnTo>
                      <a:pt x="1210" y="362"/>
                    </a:lnTo>
                    <a:lnTo>
                      <a:pt x="1184" y="380"/>
                    </a:lnTo>
                    <a:lnTo>
                      <a:pt x="1160" y="394"/>
                    </a:lnTo>
                    <a:lnTo>
                      <a:pt x="1138" y="404"/>
                    </a:lnTo>
                    <a:lnTo>
                      <a:pt x="1118" y="410"/>
                    </a:lnTo>
                    <a:lnTo>
                      <a:pt x="1098" y="414"/>
                    </a:lnTo>
                    <a:lnTo>
                      <a:pt x="1082" y="416"/>
                    </a:lnTo>
                    <a:lnTo>
                      <a:pt x="1066" y="416"/>
                    </a:lnTo>
                    <a:lnTo>
                      <a:pt x="1052" y="414"/>
                    </a:lnTo>
                    <a:lnTo>
                      <a:pt x="1030" y="410"/>
                    </a:lnTo>
                    <a:lnTo>
                      <a:pt x="1016" y="404"/>
                    </a:lnTo>
                    <a:lnTo>
                      <a:pt x="1012" y="402"/>
                    </a:lnTo>
                    <a:lnTo>
                      <a:pt x="1012" y="402"/>
                    </a:lnTo>
                    <a:lnTo>
                      <a:pt x="1006" y="414"/>
                    </a:lnTo>
                    <a:lnTo>
                      <a:pt x="996" y="430"/>
                    </a:lnTo>
                    <a:lnTo>
                      <a:pt x="964" y="468"/>
                    </a:lnTo>
                    <a:lnTo>
                      <a:pt x="928" y="506"/>
                    </a:lnTo>
                    <a:lnTo>
                      <a:pt x="902" y="532"/>
                    </a:lnTo>
                    <a:lnTo>
                      <a:pt x="902" y="532"/>
                    </a:lnTo>
                    <a:lnTo>
                      <a:pt x="894" y="538"/>
                    </a:lnTo>
                    <a:lnTo>
                      <a:pt x="888" y="540"/>
                    </a:lnTo>
                    <a:lnTo>
                      <a:pt x="886" y="538"/>
                    </a:lnTo>
                    <a:lnTo>
                      <a:pt x="884" y="532"/>
                    </a:lnTo>
                    <a:lnTo>
                      <a:pt x="882" y="522"/>
                    </a:lnTo>
                    <a:lnTo>
                      <a:pt x="882" y="516"/>
                    </a:lnTo>
                    <a:lnTo>
                      <a:pt x="882" y="516"/>
                    </a:lnTo>
                    <a:lnTo>
                      <a:pt x="890" y="502"/>
                    </a:lnTo>
                    <a:lnTo>
                      <a:pt x="898" y="486"/>
                    </a:lnTo>
                    <a:lnTo>
                      <a:pt x="910" y="448"/>
                    </a:lnTo>
                    <a:lnTo>
                      <a:pt x="920" y="404"/>
                    </a:lnTo>
                    <a:lnTo>
                      <a:pt x="928" y="360"/>
                    </a:lnTo>
                    <a:lnTo>
                      <a:pt x="938" y="282"/>
                    </a:lnTo>
                    <a:lnTo>
                      <a:pt x="942" y="250"/>
                    </a:lnTo>
                    <a:lnTo>
                      <a:pt x="942" y="250"/>
                    </a:lnTo>
                    <a:lnTo>
                      <a:pt x="904" y="278"/>
                    </a:lnTo>
                    <a:lnTo>
                      <a:pt x="874" y="298"/>
                    </a:lnTo>
                    <a:lnTo>
                      <a:pt x="850" y="310"/>
                    </a:lnTo>
                    <a:lnTo>
                      <a:pt x="840" y="312"/>
                    </a:lnTo>
                    <a:lnTo>
                      <a:pt x="830" y="314"/>
                    </a:lnTo>
                    <a:lnTo>
                      <a:pt x="822" y="314"/>
                    </a:lnTo>
                    <a:lnTo>
                      <a:pt x="816" y="312"/>
                    </a:lnTo>
                    <a:lnTo>
                      <a:pt x="810" y="310"/>
                    </a:lnTo>
                    <a:lnTo>
                      <a:pt x="804" y="306"/>
                    </a:lnTo>
                    <a:lnTo>
                      <a:pt x="800" y="300"/>
                    </a:lnTo>
                    <a:lnTo>
                      <a:pt x="796" y="294"/>
                    </a:lnTo>
                    <a:lnTo>
                      <a:pt x="792" y="280"/>
                    </a:lnTo>
                    <a:lnTo>
                      <a:pt x="790" y="264"/>
                    </a:lnTo>
                    <a:lnTo>
                      <a:pt x="790" y="246"/>
                    </a:lnTo>
                    <a:lnTo>
                      <a:pt x="792" y="212"/>
                    </a:lnTo>
                    <a:lnTo>
                      <a:pt x="798" y="186"/>
                    </a:lnTo>
                    <a:lnTo>
                      <a:pt x="800" y="176"/>
                    </a:lnTo>
                    <a:lnTo>
                      <a:pt x="800" y="176"/>
                    </a:lnTo>
                    <a:lnTo>
                      <a:pt x="792" y="184"/>
                    </a:lnTo>
                    <a:lnTo>
                      <a:pt x="782" y="190"/>
                    </a:lnTo>
                    <a:lnTo>
                      <a:pt x="774" y="194"/>
                    </a:lnTo>
                    <a:lnTo>
                      <a:pt x="766" y="198"/>
                    </a:lnTo>
                    <a:lnTo>
                      <a:pt x="758" y="198"/>
                    </a:lnTo>
                    <a:lnTo>
                      <a:pt x="750" y="196"/>
                    </a:lnTo>
                    <a:lnTo>
                      <a:pt x="744" y="194"/>
                    </a:lnTo>
                    <a:lnTo>
                      <a:pt x="738" y="190"/>
                    </a:lnTo>
                    <a:lnTo>
                      <a:pt x="726" y="180"/>
                    </a:lnTo>
                    <a:lnTo>
                      <a:pt x="716" y="164"/>
                    </a:lnTo>
                    <a:lnTo>
                      <a:pt x="708" y="146"/>
                    </a:lnTo>
                    <a:lnTo>
                      <a:pt x="700" y="126"/>
                    </a:lnTo>
                    <a:lnTo>
                      <a:pt x="694" y="104"/>
                    </a:lnTo>
                    <a:lnTo>
                      <a:pt x="690" y="82"/>
                    </a:lnTo>
                    <a:lnTo>
                      <a:pt x="684" y="42"/>
                    </a:lnTo>
                    <a:lnTo>
                      <a:pt x="678" y="0"/>
                    </a:lnTo>
                    <a:lnTo>
                      <a:pt x="678" y="0"/>
                    </a:lnTo>
                    <a:lnTo>
                      <a:pt x="678" y="8"/>
                    </a:lnTo>
                    <a:lnTo>
                      <a:pt x="678" y="8"/>
                    </a:lnTo>
                    <a:lnTo>
                      <a:pt x="678" y="0"/>
                    </a:lnTo>
                    <a:lnTo>
                      <a:pt x="678" y="0"/>
                    </a:lnTo>
                    <a:lnTo>
                      <a:pt x="672" y="42"/>
                    </a:lnTo>
                    <a:lnTo>
                      <a:pt x="666" y="82"/>
                    </a:lnTo>
                    <a:lnTo>
                      <a:pt x="662" y="104"/>
                    </a:lnTo>
                    <a:lnTo>
                      <a:pt x="656" y="126"/>
                    </a:lnTo>
                    <a:lnTo>
                      <a:pt x="648" y="146"/>
                    </a:lnTo>
                    <a:lnTo>
                      <a:pt x="640" y="164"/>
                    </a:lnTo>
                    <a:lnTo>
                      <a:pt x="630" y="180"/>
                    </a:lnTo>
                    <a:lnTo>
                      <a:pt x="618" y="190"/>
                    </a:lnTo>
                    <a:lnTo>
                      <a:pt x="612" y="194"/>
                    </a:lnTo>
                    <a:lnTo>
                      <a:pt x="606" y="196"/>
                    </a:lnTo>
                    <a:lnTo>
                      <a:pt x="598" y="198"/>
                    </a:lnTo>
                    <a:lnTo>
                      <a:pt x="590" y="198"/>
                    </a:lnTo>
                    <a:lnTo>
                      <a:pt x="582" y="194"/>
                    </a:lnTo>
                    <a:lnTo>
                      <a:pt x="574" y="190"/>
                    </a:lnTo>
                    <a:lnTo>
                      <a:pt x="564" y="184"/>
                    </a:lnTo>
                    <a:lnTo>
                      <a:pt x="556" y="176"/>
                    </a:lnTo>
                    <a:lnTo>
                      <a:pt x="556" y="176"/>
                    </a:lnTo>
                    <a:lnTo>
                      <a:pt x="558" y="186"/>
                    </a:lnTo>
                    <a:lnTo>
                      <a:pt x="564" y="212"/>
                    </a:lnTo>
                    <a:lnTo>
                      <a:pt x="566" y="246"/>
                    </a:lnTo>
                    <a:lnTo>
                      <a:pt x="566" y="264"/>
                    </a:lnTo>
                    <a:lnTo>
                      <a:pt x="564" y="280"/>
                    </a:lnTo>
                    <a:lnTo>
                      <a:pt x="560" y="294"/>
                    </a:lnTo>
                    <a:lnTo>
                      <a:pt x="556" y="300"/>
                    </a:lnTo>
                    <a:lnTo>
                      <a:pt x="552" y="306"/>
                    </a:lnTo>
                    <a:lnTo>
                      <a:pt x="546" y="310"/>
                    </a:lnTo>
                    <a:lnTo>
                      <a:pt x="540" y="312"/>
                    </a:lnTo>
                    <a:lnTo>
                      <a:pt x="534" y="314"/>
                    </a:lnTo>
                    <a:lnTo>
                      <a:pt x="526" y="314"/>
                    </a:lnTo>
                    <a:lnTo>
                      <a:pt x="516" y="312"/>
                    </a:lnTo>
                    <a:lnTo>
                      <a:pt x="506" y="310"/>
                    </a:lnTo>
                    <a:lnTo>
                      <a:pt x="482" y="298"/>
                    </a:lnTo>
                    <a:lnTo>
                      <a:pt x="452" y="278"/>
                    </a:lnTo>
                    <a:lnTo>
                      <a:pt x="414" y="250"/>
                    </a:lnTo>
                    <a:lnTo>
                      <a:pt x="414" y="250"/>
                    </a:lnTo>
                    <a:lnTo>
                      <a:pt x="418" y="282"/>
                    </a:lnTo>
                    <a:lnTo>
                      <a:pt x="428" y="360"/>
                    </a:lnTo>
                    <a:lnTo>
                      <a:pt x="436" y="404"/>
                    </a:lnTo>
                    <a:lnTo>
                      <a:pt x="446" y="448"/>
                    </a:lnTo>
                    <a:lnTo>
                      <a:pt x="458" y="486"/>
                    </a:lnTo>
                    <a:lnTo>
                      <a:pt x="466" y="502"/>
                    </a:lnTo>
                    <a:lnTo>
                      <a:pt x="474" y="516"/>
                    </a:lnTo>
                    <a:lnTo>
                      <a:pt x="474" y="516"/>
                    </a:lnTo>
                    <a:lnTo>
                      <a:pt x="474" y="522"/>
                    </a:lnTo>
                    <a:lnTo>
                      <a:pt x="472" y="532"/>
                    </a:lnTo>
                    <a:lnTo>
                      <a:pt x="470" y="538"/>
                    </a:lnTo>
                    <a:lnTo>
                      <a:pt x="468" y="540"/>
                    </a:lnTo>
                    <a:lnTo>
                      <a:pt x="462" y="538"/>
                    </a:lnTo>
                    <a:lnTo>
                      <a:pt x="454" y="532"/>
                    </a:lnTo>
                    <a:lnTo>
                      <a:pt x="454" y="532"/>
                    </a:lnTo>
                    <a:lnTo>
                      <a:pt x="428" y="506"/>
                    </a:lnTo>
                    <a:lnTo>
                      <a:pt x="392" y="468"/>
                    </a:lnTo>
                    <a:lnTo>
                      <a:pt x="360" y="430"/>
                    </a:lnTo>
                    <a:lnTo>
                      <a:pt x="350" y="414"/>
                    </a:lnTo>
                    <a:lnTo>
                      <a:pt x="344" y="402"/>
                    </a:lnTo>
                    <a:lnTo>
                      <a:pt x="344" y="402"/>
                    </a:lnTo>
                    <a:lnTo>
                      <a:pt x="340" y="404"/>
                    </a:lnTo>
                    <a:lnTo>
                      <a:pt x="326" y="410"/>
                    </a:lnTo>
                    <a:lnTo>
                      <a:pt x="304" y="414"/>
                    </a:lnTo>
                    <a:lnTo>
                      <a:pt x="290" y="416"/>
                    </a:lnTo>
                    <a:lnTo>
                      <a:pt x="274" y="416"/>
                    </a:lnTo>
                    <a:lnTo>
                      <a:pt x="258" y="414"/>
                    </a:lnTo>
                    <a:lnTo>
                      <a:pt x="238" y="410"/>
                    </a:lnTo>
                    <a:lnTo>
                      <a:pt x="218" y="404"/>
                    </a:lnTo>
                    <a:lnTo>
                      <a:pt x="196" y="394"/>
                    </a:lnTo>
                    <a:lnTo>
                      <a:pt x="172" y="380"/>
                    </a:lnTo>
                    <a:lnTo>
                      <a:pt x="146" y="362"/>
                    </a:lnTo>
                    <a:lnTo>
                      <a:pt x="118" y="340"/>
                    </a:lnTo>
                    <a:lnTo>
                      <a:pt x="90" y="312"/>
                    </a:lnTo>
                    <a:lnTo>
                      <a:pt x="90" y="312"/>
                    </a:lnTo>
                    <a:lnTo>
                      <a:pt x="106" y="346"/>
                    </a:lnTo>
                    <a:lnTo>
                      <a:pt x="120" y="380"/>
                    </a:lnTo>
                    <a:lnTo>
                      <a:pt x="132" y="420"/>
                    </a:lnTo>
                    <a:lnTo>
                      <a:pt x="138" y="440"/>
                    </a:lnTo>
                    <a:lnTo>
                      <a:pt x="140" y="460"/>
                    </a:lnTo>
                    <a:lnTo>
                      <a:pt x="142" y="478"/>
                    </a:lnTo>
                    <a:lnTo>
                      <a:pt x="142" y="494"/>
                    </a:lnTo>
                    <a:lnTo>
                      <a:pt x="138" y="506"/>
                    </a:lnTo>
                    <a:lnTo>
                      <a:pt x="136" y="512"/>
                    </a:lnTo>
                    <a:lnTo>
                      <a:pt x="132" y="518"/>
                    </a:lnTo>
                    <a:lnTo>
                      <a:pt x="128" y="522"/>
                    </a:lnTo>
                    <a:lnTo>
                      <a:pt x="122" y="524"/>
                    </a:lnTo>
                    <a:lnTo>
                      <a:pt x="116" y="526"/>
                    </a:lnTo>
                    <a:lnTo>
                      <a:pt x="108" y="526"/>
                    </a:lnTo>
                    <a:lnTo>
                      <a:pt x="108" y="526"/>
                    </a:lnTo>
                    <a:lnTo>
                      <a:pt x="114" y="534"/>
                    </a:lnTo>
                    <a:lnTo>
                      <a:pt x="126" y="552"/>
                    </a:lnTo>
                    <a:lnTo>
                      <a:pt x="142" y="576"/>
                    </a:lnTo>
                    <a:lnTo>
                      <a:pt x="150" y="592"/>
                    </a:lnTo>
                    <a:lnTo>
                      <a:pt x="154" y="606"/>
                    </a:lnTo>
                    <a:lnTo>
                      <a:pt x="158" y="622"/>
                    </a:lnTo>
                    <a:lnTo>
                      <a:pt x="156" y="638"/>
                    </a:lnTo>
                    <a:lnTo>
                      <a:pt x="152" y="652"/>
                    </a:lnTo>
                    <a:lnTo>
                      <a:pt x="148" y="660"/>
                    </a:lnTo>
                    <a:lnTo>
                      <a:pt x="144" y="666"/>
                    </a:lnTo>
                    <a:lnTo>
                      <a:pt x="138" y="674"/>
                    </a:lnTo>
                    <a:lnTo>
                      <a:pt x="130" y="680"/>
                    </a:lnTo>
                    <a:lnTo>
                      <a:pt x="120" y="684"/>
                    </a:lnTo>
                    <a:lnTo>
                      <a:pt x="110" y="690"/>
                    </a:lnTo>
                    <a:lnTo>
                      <a:pt x="84" y="698"/>
                    </a:lnTo>
                    <a:lnTo>
                      <a:pt x="50" y="704"/>
                    </a:lnTo>
                    <a:lnTo>
                      <a:pt x="50" y="704"/>
                    </a:lnTo>
                    <a:lnTo>
                      <a:pt x="70" y="712"/>
                    </a:lnTo>
                    <a:lnTo>
                      <a:pt x="116" y="734"/>
                    </a:lnTo>
                    <a:lnTo>
                      <a:pt x="146" y="748"/>
                    </a:lnTo>
                    <a:lnTo>
                      <a:pt x="174" y="766"/>
                    </a:lnTo>
                    <a:lnTo>
                      <a:pt x="202" y="784"/>
                    </a:lnTo>
                    <a:lnTo>
                      <a:pt x="224" y="804"/>
                    </a:lnTo>
                    <a:lnTo>
                      <a:pt x="234" y="814"/>
                    </a:lnTo>
                    <a:lnTo>
                      <a:pt x="242" y="824"/>
                    </a:lnTo>
                    <a:lnTo>
                      <a:pt x="246" y="836"/>
                    </a:lnTo>
                    <a:lnTo>
                      <a:pt x="250" y="846"/>
                    </a:lnTo>
                    <a:lnTo>
                      <a:pt x="250" y="856"/>
                    </a:lnTo>
                    <a:lnTo>
                      <a:pt x="248" y="868"/>
                    </a:lnTo>
                    <a:lnTo>
                      <a:pt x="242" y="878"/>
                    </a:lnTo>
                    <a:lnTo>
                      <a:pt x="232" y="888"/>
                    </a:lnTo>
                    <a:lnTo>
                      <a:pt x="220" y="900"/>
                    </a:lnTo>
                    <a:lnTo>
                      <a:pt x="202" y="910"/>
                    </a:lnTo>
                    <a:lnTo>
                      <a:pt x="182" y="920"/>
                    </a:lnTo>
                    <a:lnTo>
                      <a:pt x="156" y="930"/>
                    </a:lnTo>
                    <a:lnTo>
                      <a:pt x="124" y="938"/>
                    </a:lnTo>
                    <a:lnTo>
                      <a:pt x="88" y="948"/>
                    </a:lnTo>
                    <a:lnTo>
                      <a:pt x="48" y="956"/>
                    </a:lnTo>
                    <a:lnTo>
                      <a:pt x="0" y="964"/>
                    </a:lnTo>
                    <a:lnTo>
                      <a:pt x="0" y="964"/>
                    </a:lnTo>
                    <a:lnTo>
                      <a:pt x="30" y="966"/>
                    </a:lnTo>
                    <a:lnTo>
                      <a:pt x="62" y="972"/>
                    </a:lnTo>
                    <a:lnTo>
                      <a:pt x="102" y="980"/>
                    </a:lnTo>
                    <a:lnTo>
                      <a:pt x="148" y="992"/>
                    </a:lnTo>
                    <a:lnTo>
                      <a:pt x="198" y="1010"/>
                    </a:lnTo>
                    <a:lnTo>
                      <a:pt x="224" y="1020"/>
                    </a:lnTo>
                    <a:lnTo>
                      <a:pt x="250" y="1032"/>
                    </a:lnTo>
                    <a:lnTo>
                      <a:pt x="274" y="1046"/>
                    </a:lnTo>
                    <a:lnTo>
                      <a:pt x="298" y="1060"/>
                    </a:lnTo>
                    <a:lnTo>
                      <a:pt x="298" y="1060"/>
                    </a:lnTo>
                    <a:lnTo>
                      <a:pt x="330" y="1060"/>
                    </a:lnTo>
                    <a:lnTo>
                      <a:pt x="358" y="1064"/>
                    </a:lnTo>
                    <a:lnTo>
                      <a:pt x="374" y="1066"/>
                    </a:lnTo>
                    <a:lnTo>
                      <a:pt x="388" y="1070"/>
                    </a:lnTo>
                    <a:lnTo>
                      <a:pt x="402" y="1074"/>
                    </a:lnTo>
                    <a:lnTo>
                      <a:pt x="412" y="1082"/>
                    </a:lnTo>
                    <a:lnTo>
                      <a:pt x="420" y="1090"/>
                    </a:lnTo>
                    <a:lnTo>
                      <a:pt x="422" y="1094"/>
                    </a:lnTo>
                    <a:lnTo>
                      <a:pt x="422" y="1100"/>
                    </a:lnTo>
                    <a:lnTo>
                      <a:pt x="422" y="1106"/>
                    </a:lnTo>
                    <a:lnTo>
                      <a:pt x="422" y="1114"/>
                    </a:lnTo>
                    <a:lnTo>
                      <a:pt x="414" y="1128"/>
                    </a:lnTo>
                    <a:lnTo>
                      <a:pt x="402" y="1146"/>
                    </a:lnTo>
                    <a:lnTo>
                      <a:pt x="382" y="1168"/>
                    </a:lnTo>
                    <a:lnTo>
                      <a:pt x="382" y="1168"/>
                    </a:lnTo>
                    <a:lnTo>
                      <a:pt x="410" y="1160"/>
                    </a:lnTo>
                    <a:lnTo>
                      <a:pt x="442" y="1152"/>
                    </a:lnTo>
                    <a:lnTo>
                      <a:pt x="482" y="1140"/>
                    </a:lnTo>
                    <a:lnTo>
                      <a:pt x="526" y="1126"/>
                    </a:lnTo>
                    <a:lnTo>
                      <a:pt x="572" y="1108"/>
                    </a:lnTo>
                    <a:lnTo>
                      <a:pt x="616" y="1088"/>
                    </a:lnTo>
                    <a:lnTo>
                      <a:pt x="636" y="1076"/>
                    </a:lnTo>
                    <a:lnTo>
                      <a:pt x="654" y="1064"/>
                    </a:lnTo>
                    <a:lnTo>
                      <a:pt x="654" y="1064"/>
                    </a:lnTo>
                    <a:lnTo>
                      <a:pt x="654" y="1128"/>
                    </a:lnTo>
                    <a:lnTo>
                      <a:pt x="652" y="1174"/>
                    </a:lnTo>
                    <a:lnTo>
                      <a:pt x="646" y="1224"/>
                    </a:lnTo>
                    <a:lnTo>
                      <a:pt x="638" y="1274"/>
                    </a:lnTo>
                    <a:lnTo>
                      <a:pt x="632" y="1298"/>
                    </a:lnTo>
                    <a:lnTo>
                      <a:pt x="626" y="1322"/>
                    </a:lnTo>
                    <a:lnTo>
                      <a:pt x="616" y="1342"/>
                    </a:lnTo>
                    <a:lnTo>
                      <a:pt x="606" y="1360"/>
                    </a:lnTo>
                    <a:lnTo>
                      <a:pt x="594" y="1374"/>
                    </a:lnTo>
                    <a:lnTo>
                      <a:pt x="582" y="1386"/>
                    </a:lnTo>
                    <a:lnTo>
                      <a:pt x="582" y="1386"/>
                    </a:lnTo>
                    <a:lnTo>
                      <a:pt x="580" y="1388"/>
                    </a:lnTo>
                    <a:lnTo>
                      <a:pt x="576" y="1392"/>
                    </a:lnTo>
                    <a:lnTo>
                      <a:pt x="576" y="1396"/>
                    </a:lnTo>
                    <a:lnTo>
                      <a:pt x="582" y="1400"/>
                    </a:lnTo>
                    <a:lnTo>
                      <a:pt x="582" y="1400"/>
                    </a:lnTo>
                    <a:lnTo>
                      <a:pt x="586" y="1404"/>
                    </a:lnTo>
                    <a:lnTo>
                      <a:pt x="600" y="1410"/>
                    </a:lnTo>
                    <a:lnTo>
                      <a:pt x="608" y="1412"/>
                    </a:lnTo>
                    <a:lnTo>
                      <a:pt x="616" y="1410"/>
                    </a:lnTo>
                    <a:lnTo>
                      <a:pt x="626" y="1408"/>
                    </a:lnTo>
                    <a:lnTo>
                      <a:pt x="636" y="1402"/>
                    </a:lnTo>
                    <a:lnTo>
                      <a:pt x="636" y="1402"/>
                    </a:lnTo>
                    <a:lnTo>
                      <a:pt x="642" y="1400"/>
                    </a:lnTo>
                    <a:lnTo>
                      <a:pt x="646" y="1400"/>
                    </a:lnTo>
                    <a:lnTo>
                      <a:pt x="652" y="1396"/>
                    </a:lnTo>
                    <a:lnTo>
                      <a:pt x="658" y="1390"/>
                    </a:lnTo>
                    <a:lnTo>
                      <a:pt x="658" y="1390"/>
                    </a:lnTo>
                    <a:lnTo>
                      <a:pt x="666" y="1372"/>
                    </a:lnTo>
                    <a:lnTo>
                      <a:pt x="672" y="1350"/>
                    </a:lnTo>
                    <a:lnTo>
                      <a:pt x="678" y="1320"/>
                    </a:lnTo>
                    <a:lnTo>
                      <a:pt x="684" y="1284"/>
                    </a:lnTo>
                    <a:lnTo>
                      <a:pt x="690" y="1240"/>
                    </a:lnTo>
                    <a:lnTo>
                      <a:pt x="694" y="1190"/>
                    </a:lnTo>
                    <a:lnTo>
                      <a:pt x="702" y="1064"/>
                    </a:lnTo>
                    <a:lnTo>
                      <a:pt x="702" y="1064"/>
                    </a:lnTo>
                    <a:lnTo>
                      <a:pt x="722" y="1076"/>
                    </a:lnTo>
                    <a:lnTo>
                      <a:pt x="742" y="1088"/>
                    </a:lnTo>
                    <a:lnTo>
                      <a:pt x="786" y="1108"/>
                    </a:lnTo>
                    <a:lnTo>
                      <a:pt x="830" y="1126"/>
                    </a:lnTo>
                    <a:lnTo>
                      <a:pt x="874" y="1140"/>
                    </a:lnTo>
                    <a:lnTo>
                      <a:pt x="914" y="1152"/>
                    </a:lnTo>
                    <a:lnTo>
                      <a:pt x="946" y="1160"/>
                    </a:lnTo>
                    <a:lnTo>
                      <a:pt x="974" y="1168"/>
                    </a:lnTo>
                    <a:lnTo>
                      <a:pt x="974" y="1168"/>
                    </a:lnTo>
                    <a:lnTo>
                      <a:pt x="954" y="1146"/>
                    </a:lnTo>
                    <a:lnTo>
                      <a:pt x="942" y="1128"/>
                    </a:lnTo>
                    <a:lnTo>
                      <a:pt x="934" y="1114"/>
                    </a:lnTo>
                    <a:lnTo>
                      <a:pt x="934" y="1106"/>
                    </a:lnTo>
                    <a:lnTo>
                      <a:pt x="934" y="1100"/>
                    </a:lnTo>
                    <a:lnTo>
                      <a:pt x="934" y="1094"/>
                    </a:lnTo>
                    <a:lnTo>
                      <a:pt x="936" y="1090"/>
                    </a:lnTo>
                    <a:lnTo>
                      <a:pt x="944" y="1082"/>
                    </a:lnTo>
                    <a:lnTo>
                      <a:pt x="954" y="1074"/>
                    </a:lnTo>
                    <a:lnTo>
                      <a:pt x="968" y="1070"/>
                    </a:lnTo>
                    <a:lnTo>
                      <a:pt x="982" y="1066"/>
                    </a:lnTo>
                    <a:lnTo>
                      <a:pt x="998" y="1064"/>
                    </a:lnTo>
                    <a:lnTo>
                      <a:pt x="1026" y="1060"/>
                    </a:lnTo>
                    <a:lnTo>
                      <a:pt x="1058" y="1060"/>
                    </a:lnTo>
                    <a:lnTo>
                      <a:pt x="1058" y="1060"/>
                    </a:lnTo>
                    <a:lnTo>
                      <a:pt x="1082" y="1046"/>
                    </a:lnTo>
                    <a:lnTo>
                      <a:pt x="1106" y="1032"/>
                    </a:lnTo>
                    <a:lnTo>
                      <a:pt x="1132" y="1020"/>
                    </a:lnTo>
                    <a:lnTo>
                      <a:pt x="1158" y="1010"/>
                    </a:lnTo>
                    <a:lnTo>
                      <a:pt x="1208" y="992"/>
                    </a:lnTo>
                    <a:lnTo>
                      <a:pt x="1254" y="980"/>
                    </a:lnTo>
                    <a:lnTo>
                      <a:pt x="1294" y="972"/>
                    </a:lnTo>
                    <a:lnTo>
                      <a:pt x="1326" y="966"/>
                    </a:lnTo>
                    <a:lnTo>
                      <a:pt x="1356" y="964"/>
                    </a:lnTo>
                    <a:lnTo>
                      <a:pt x="1356" y="964"/>
                    </a:lnTo>
                    <a:lnTo>
                      <a:pt x="1308" y="956"/>
                    </a:lnTo>
                    <a:lnTo>
                      <a:pt x="1268" y="948"/>
                    </a:lnTo>
                    <a:lnTo>
                      <a:pt x="1232" y="938"/>
                    </a:lnTo>
                    <a:lnTo>
                      <a:pt x="1200" y="930"/>
                    </a:lnTo>
                    <a:lnTo>
                      <a:pt x="1174" y="920"/>
                    </a:lnTo>
                    <a:lnTo>
                      <a:pt x="1154" y="910"/>
                    </a:lnTo>
                    <a:lnTo>
                      <a:pt x="1136" y="900"/>
                    </a:lnTo>
                    <a:lnTo>
                      <a:pt x="1124" y="888"/>
                    </a:lnTo>
                    <a:lnTo>
                      <a:pt x="1114" y="878"/>
                    </a:lnTo>
                    <a:lnTo>
                      <a:pt x="1108" y="868"/>
                    </a:lnTo>
                    <a:lnTo>
                      <a:pt x="1106" y="856"/>
                    </a:lnTo>
                    <a:lnTo>
                      <a:pt x="1106" y="846"/>
                    </a:lnTo>
                    <a:lnTo>
                      <a:pt x="1108" y="836"/>
                    </a:lnTo>
                    <a:lnTo>
                      <a:pt x="1114" y="824"/>
                    </a:lnTo>
                    <a:lnTo>
                      <a:pt x="1122" y="814"/>
                    </a:lnTo>
                    <a:lnTo>
                      <a:pt x="1132" y="804"/>
                    </a:lnTo>
                    <a:lnTo>
                      <a:pt x="1154" y="784"/>
                    </a:lnTo>
                    <a:lnTo>
                      <a:pt x="1182" y="766"/>
                    </a:lnTo>
                    <a:lnTo>
                      <a:pt x="1210" y="748"/>
                    </a:lnTo>
                    <a:lnTo>
                      <a:pt x="1240" y="734"/>
                    </a:lnTo>
                    <a:lnTo>
                      <a:pt x="1286" y="712"/>
                    </a:lnTo>
                    <a:lnTo>
                      <a:pt x="1306" y="704"/>
                    </a:lnTo>
                    <a:lnTo>
                      <a:pt x="1306" y="704"/>
                    </a:lnTo>
                    <a:close/>
                  </a:path>
                </a:pathLst>
              </a:custGeom>
              <a:solidFill>
                <a:schemeClr val="accent1">
                  <a:alpha val="2000"/>
                </a:schemeClr>
              </a:solidFill>
              <a:ln w="9525">
                <a:noFill/>
                <a:round/>
                <a:headEnd/>
                <a:tailEnd/>
              </a:ln>
              <a:effectLst>
                <a:glow rad="50800">
                  <a:schemeClr val="accent1">
                    <a:alpha val="43000"/>
                  </a:schemeClr>
                </a:glow>
                <a:softEdge rad="12700"/>
              </a:effectLst>
            </p:spPr>
            <p:txBody>
              <a:bodyPr/>
              <a:lstStyle/>
              <a:p>
                <a:pPr>
                  <a:defRPr/>
                </a:pPr>
                <a:endParaRPr lang="en-US">
                  <a:solidFill>
                    <a:prstClr val="white"/>
                  </a:solidFill>
                  <a:latin typeface="Century Schoolbook" pitchFamily="18" charset="0"/>
                </a:endParaRPr>
              </a:p>
            </p:txBody>
          </p:sp>
          <p:sp>
            <p:nvSpPr>
              <p:cNvPr id="70" name="Freeform 15"/>
              <p:cNvSpPr>
                <a:spLocks/>
              </p:cNvSpPr>
              <p:nvPr/>
            </p:nvSpPr>
            <p:spPr bwMode="auto">
              <a:xfrm>
                <a:off x="13588" y="6104914"/>
                <a:ext cx="482600" cy="753078"/>
              </a:xfrm>
              <a:custGeom>
                <a:avLst/>
                <a:gdLst>
                  <a:gd name="T0" fmla="*/ 424 w 424"/>
                  <a:gd name="T1" fmla="*/ 24 h 640"/>
                  <a:gd name="T2" fmla="*/ 424 w 424"/>
                  <a:gd name="T3" fmla="*/ 24 h 640"/>
                  <a:gd name="T4" fmla="*/ 420 w 424"/>
                  <a:gd name="T5" fmla="*/ 18 h 640"/>
                  <a:gd name="T6" fmla="*/ 414 w 424"/>
                  <a:gd name="T7" fmla="*/ 10 h 640"/>
                  <a:gd name="T8" fmla="*/ 408 w 424"/>
                  <a:gd name="T9" fmla="*/ 6 h 640"/>
                  <a:gd name="T10" fmla="*/ 402 w 424"/>
                  <a:gd name="T11" fmla="*/ 4 h 640"/>
                  <a:gd name="T12" fmla="*/ 394 w 424"/>
                  <a:gd name="T13" fmla="*/ 2 h 640"/>
                  <a:gd name="T14" fmla="*/ 386 w 424"/>
                  <a:gd name="T15" fmla="*/ 2 h 640"/>
                  <a:gd name="T16" fmla="*/ 386 w 424"/>
                  <a:gd name="T17" fmla="*/ 2 h 640"/>
                  <a:gd name="T18" fmla="*/ 380 w 424"/>
                  <a:gd name="T19" fmla="*/ 2 h 640"/>
                  <a:gd name="T20" fmla="*/ 376 w 424"/>
                  <a:gd name="T21" fmla="*/ 0 h 640"/>
                  <a:gd name="T22" fmla="*/ 372 w 424"/>
                  <a:gd name="T23" fmla="*/ 0 h 640"/>
                  <a:gd name="T24" fmla="*/ 364 w 424"/>
                  <a:gd name="T25" fmla="*/ 2 h 640"/>
                  <a:gd name="T26" fmla="*/ 364 w 424"/>
                  <a:gd name="T27" fmla="*/ 2 h 640"/>
                  <a:gd name="T28" fmla="*/ 354 w 424"/>
                  <a:gd name="T29" fmla="*/ 12 h 640"/>
                  <a:gd name="T30" fmla="*/ 342 w 424"/>
                  <a:gd name="T31" fmla="*/ 24 h 640"/>
                  <a:gd name="T32" fmla="*/ 328 w 424"/>
                  <a:gd name="T33" fmla="*/ 38 h 640"/>
                  <a:gd name="T34" fmla="*/ 312 w 424"/>
                  <a:gd name="T35" fmla="*/ 58 h 640"/>
                  <a:gd name="T36" fmla="*/ 276 w 424"/>
                  <a:gd name="T37" fmla="*/ 110 h 640"/>
                  <a:gd name="T38" fmla="*/ 232 w 424"/>
                  <a:gd name="T39" fmla="*/ 178 h 640"/>
                  <a:gd name="T40" fmla="*/ 232 w 424"/>
                  <a:gd name="T41" fmla="*/ 178 h 640"/>
                  <a:gd name="T42" fmla="*/ 210 w 424"/>
                  <a:gd name="T43" fmla="*/ 202 h 640"/>
                  <a:gd name="T44" fmla="*/ 186 w 424"/>
                  <a:gd name="T45" fmla="*/ 222 h 640"/>
                  <a:gd name="T46" fmla="*/ 160 w 424"/>
                  <a:gd name="T47" fmla="*/ 242 h 640"/>
                  <a:gd name="T48" fmla="*/ 132 w 424"/>
                  <a:gd name="T49" fmla="*/ 258 h 640"/>
                  <a:gd name="T50" fmla="*/ 100 w 424"/>
                  <a:gd name="T51" fmla="*/ 274 h 640"/>
                  <a:gd name="T52" fmla="*/ 68 w 424"/>
                  <a:gd name="T53" fmla="*/ 288 h 640"/>
                  <a:gd name="T54" fmla="*/ 34 w 424"/>
                  <a:gd name="T55" fmla="*/ 300 h 640"/>
                  <a:gd name="T56" fmla="*/ 0 w 424"/>
                  <a:gd name="T57" fmla="*/ 312 h 640"/>
                  <a:gd name="T58" fmla="*/ 0 w 424"/>
                  <a:gd name="T59" fmla="*/ 640 h 640"/>
                  <a:gd name="T60" fmla="*/ 386 w 424"/>
                  <a:gd name="T61" fmla="*/ 640 h 640"/>
                  <a:gd name="T62" fmla="*/ 386 w 424"/>
                  <a:gd name="T63" fmla="*/ 640 h 640"/>
                  <a:gd name="T64" fmla="*/ 376 w 424"/>
                  <a:gd name="T65" fmla="*/ 612 h 640"/>
                  <a:gd name="T66" fmla="*/ 358 w 424"/>
                  <a:gd name="T67" fmla="*/ 576 h 640"/>
                  <a:gd name="T68" fmla="*/ 358 w 424"/>
                  <a:gd name="T69" fmla="*/ 576 h 640"/>
                  <a:gd name="T70" fmla="*/ 336 w 424"/>
                  <a:gd name="T71" fmla="*/ 536 h 640"/>
                  <a:gd name="T72" fmla="*/ 316 w 424"/>
                  <a:gd name="T73" fmla="*/ 492 h 640"/>
                  <a:gd name="T74" fmla="*/ 296 w 424"/>
                  <a:gd name="T75" fmla="*/ 448 h 640"/>
                  <a:gd name="T76" fmla="*/ 278 w 424"/>
                  <a:gd name="T77" fmla="*/ 400 h 640"/>
                  <a:gd name="T78" fmla="*/ 264 w 424"/>
                  <a:gd name="T79" fmla="*/ 354 h 640"/>
                  <a:gd name="T80" fmla="*/ 254 w 424"/>
                  <a:gd name="T81" fmla="*/ 308 h 640"/>
                  <a:gd name="T82" fmla="*/ 252 w 424"/>
                  <a:gd name="T83" fmla="*/ 284 h 640"/>
                  <a:gd name="T84" fmla="*/ 250 w 424"/>
                  <a:gd name="T85" fmla="*/ 262 h 640"/>
                  <a:gd name="T86" fmla="*/ 250 w 424"/>
                  <a:gd name="T87" fmla="*/ 240 h 640"/>
                  <a:gd name="T88" fmla="*/ 252 w 424"/>
                  <a:gd name="T89" fmla="*/ 218 h 640"/>
                  <a:gd name="T90" fmla="*/ 252 w 424"/>
                  <a:gd name="T91" fmla="*/ 218 h 640"/>
                  <a:gd name="T92" fmla="*/ 282 w 424"/>
                  <a:gd name="T93" fmla="*/ 166 h 640"/>
                  <a:gd name="T94" fmla="*/ 302 w 424"/>
                  <a:gd name="T95" fmla="*/ 136 h 640"/>
                  <a:gd name="T96" fmla="*/ 322 w 424"/>
                  <a:gd name="T97" fmla="*/ 108 h 640"/>
                  <a:gd name="T98" fmla="*/ 346 w 424"/>
                  <a:gd name="T99" fmla="*/ 80 h 640"/>
                  <a:gd name="T100" fmla="*/ 370 w 424"/>
                  <a:gd name="T101" fmla="*/ 58 h 640"/>
                  <a:gd name="T102" fmla="*/ 382 w 424"/>
                  <a:gd name="T103" fmla="*/ 50 h 640"/>
                  <a:gd name="T104" fmla="*/ 394 w 424"/>
                  <a:gd name="T105" fmla="*/ 42 h 640"/>
                  <a:gd name="T106" fmla="*/ 406 w 424"/>
                  <a:gd name="T107" fmla="*/ 38 h 640"/>
                  <a:gd name="T108" fmla="*/ 418 w 424"/>
                  <a:gd name="T109" fmla="*/ 36 h 640"/>
                  <a:gd name="T110" fmla="*/ 418 w 424"/>
                  <a:gd name="T111" fmla="*/ 36 h 640"/>
                  <a:gd name="T112" fmla="*/ 420 w 424"/>
                  <a:gd name="T113" fmla="*/ 36 h 640"/>
                  <a:gd name="T114" fmla="*/ 424 w 424"/>
                  <a:gd name="T115" fmla="*/ 34 h 640"/>
                  <a:gd name="T116" fmla="*/ 424 w 424"/>
                  <a:gd name="T117" fmla="*/ 24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24" h="640">
                    <a:moveTo>
                      <a:pt x="424" y="24"/>
                    </a:moveTo>
                    <a:lnTo>
                      <a:pt x="424" y="24"/>
                    </a:lnTo>
                    <a:lnTo>
                      <a:pt x="420" y="18"/>
                    </a:lnTo>
                    <a:lnTo>
                      <a:pt x="414" y="10"/>
                    </a:lnTo>
                    <a:lnTo>
                      <a:pt x="408" y="6"/>
                    </a:lnTo>
                    <a:lnTo>
                      <a:pt x="402" y="4"/>
                    </a:lnTo>
                    <a:lnTo>
                      <a:pt x="394" y="2"/>
                    </a:lnTo>
                    <a:lnTo>
                      <a:pt x="386" y="2"/>
                    </a:lnTo>
                    <a:lnTo>
                      <a:pt x="386" y="2"/>
                    </a:lnTo>
                    <a:lnTo>
                      <a:pt x="380" y="2"/>
                    </a:lnTo>
                    <a:lnTo>
                      <a:pt x="376" y="0"/>
                    </a:lnTo>
                    <a:lnTo>
                      <a:pt x="372" y="0"/>
                    </a:lnTo>
                    <a:lnTo>
                      <a:pt x="364" y="2"/>
                    </a:lnTo>
                    <a:lnTo>
                      <a:pt x="364" y="2"/>
                    </a:lnTo>
                    <a:lnTo>
                      <a:pt x="354" y="12"/>
                    </a:lnTo>
                    <a:lnTo>
                      <a:pt x="342" y="24"/>
                    </a:lnTo>
                    <a:lnTo>
                      <a:pt x="328" y="38"/>
                    </a:lnTo>
                    <a:lnTo>
                      <a:pt x="312" y="58"/>
                    </a:lnTo>
                    <a:lnTo>
                      <a:pt x="276" y="110"/>
                    </a:lnTo>
                    <a:lnTo>
                      <a:pt x="232" y="178"/>
                    </a:lnTo>
                    <a:lnTo>
                      <a:pt x="232" y="178"/>
                    </a:lnTo>
                    <a:lnTo>
                      <a:pt x="210" y="202"/>
                    </a:lnTo>
                    <a:lnTo>
                      <a:pt x="186" y="222"/>
                    </a:lnTo>
                    <a:lnTo>
                      <a:pt x="160" y="242"/>
                    </a:lnTo>
                    <a:lnTo>
                      <a:pt x="132" y="258"/>
                    </a:lnTo>
                    <a:lnTo>
                      <a:pt x="100" y="274"/>
                    </a:lnTo>
                    <a:lnTo>
                      <a:pt x="68" y="288"/>
                    </a:lnTo>
                    <a:lnTo>
                      <a:pt x="34" y="300"/>
                    </a:lnTo>
                    <a:lnTo>
                      <a:pt x="0" y="312"/>
                    </a:lnTo>
                    <a:lnTo>
                      <a:pt x="0" y="640"/>
                    </a:lnTo>
                    <a:lnTo>
                      <a:pt x="386" y="640"/>
                    </a:lnTo>
                    <a:lnTo>
                      <a:pt x="386" y="640"/>
                    </a:lnTo>
                    <a:lnTo>
                      <a:pt x="376" y="612"/>
                    </a:lnTo>
                    <a:lnTo>
                      <a:pt x="358" y="576"/>
                    </a:lnTo>
                    <a:lnTo>
                      <a:pt x="358" y="576"/>
                    </a:lnTo>
                    <a:lnTo>
                      <a:pt x="336" y="536"/>
                    </a:lnTo>
                    <a:lnTo>
                      <a:pt x="316" y="492"/>
                    </a:lnTo>
                    <a:lnTo>
                      <a:pt x="296" y="448"/>
                    </a:lnTo>
                    <a:lnTo>
                      <a:pt x="278" y="400"/>
                    </a:lnTo>
                    <a:lnTo>
                      <a:pt x="264" y="354"/>
                    </a:lnTo>
                    <a:lnTo>
                      <a:pt x="254" y="308"/>
                    </a:lnTo>
                    <a:lnTo>
                      <a:pt x="252" y="284"/>
                    </a:lnTo>
                    <a:lnTo>
                      <a:pt x="250" y="262"/>
                    </a:lnTo>
                    <a:lnTo>
                      <a:pt x="250" y="240"/>
                    </a:lnTo>
                    <a:lnTo>
                      <a:pt x="252" y="218"/>
                    </a:lnTo>
                    <a:lnTo>
                      <a:pt x="252" y="218"/>
                    </a:lnTo>
                    <a:lnTo>
                      <a:pt x="282" y="166"/>
                    </a:lnTo>
                    <a:lnTo>
                      <a:pt x="302" y="136"/>
                    </a:lnTo>
                    <a:lnTo>
                      <a:pt x="322" y="108"/>
                    </a:lnTo>
                    <a:lnTo>
                      <a:pt x="346" y="80"/>
                    </a:lnTo>
                    <a:lnTo>
                      <a:pt x="370" y="58"/>
                    </a:lnTo>
                    <a:lnTo>
                      <a:pt x="382" y="50"/>
                    </a:lnTo>
                    <a:lnTo>
                      <a:pt x="394" y="42"/>
                    </a:lnTo>
                    <a:lnTo>
                      <a:pt x="406" y="38"/>
                    </a:lnTo>
                    <a:lnTo>
                      <a:pt x="418" y="36"/>
                    </a:lnTo>
                    <a:lnTo>
                      <a:pt x="418" y="36"/>
                    </a:lnTo>
                    <a:lnTo>
                      <a:pt x="420" y="36"/>
                    </a:lnTo>
                    <a:lnTo>
                      <a:pt x="424" y="34"/>
                    </a:lnTo>
                    <a:lnTo>
                      <a:pt x="424" y="24"/>
                    </a:lnTo>
                    <a:close/>
                  </a:path>
                </a:pathLst>
              </a:custGeom>
              <a:solidFill>
                <a:srgbClr val="000000">
                  <a:alpha val="2000"/>
                </a:srgbClr>
              </a:solidFill>
              <a:ln>
                <a:noFill/>
              </a:ln>
              <a:effectLst>
                <a:glow rad="38100">
                  <a:schemeClr val="accent1">
                    <a:alpha val="43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prstClr val="white"/>
                  </a:solidFill>
                  <a:latin typeface="Century Schoolbook" pitchFamily="18" charset="0"/>
                </a:endParaRPr>
              </a:p>
            </p:txBody>
          </p:sp>
          <p:sp>
            <p:nvSpPr>
              <p:cNvPr id="71" name="Freeform 27"/>
              <p:cNvSpPr>
                <a:spLocks noChangeAspect="1"/>
              </p:cNvSpPr>
              <p:nvPr/>
            </p:nvSpPr>
            <p:spPr bwMode="auto">
              <a:xfrm>
                <a:off x="-17347" y="3350958"/>
                <a:ext cx="912820" cy="1114002"/>
              </a:xfrm>
              <a:custGeom>
                <a:avLst/>
                <a:gdLst>
                  <a:gd name="T0" fmla="*/ 596 w 608"/>
                  <a:gd name="T1" fmla="*/ 682 h 742"/>
                  <a:gd name="T2" fmla="*/ 548 w 608"/>
                  <a:gd name="T3" fmla="*/ 628 h 742"/>
                  <a:gd name="T4" fmla="*/ 524 w 608"/>
                  <a:gd name="T5" fmla="*/ 574 h 742"/>
                  <a:gd name="T6" fmla="*/ 518 w 608"/>
                  <a:gd name="T7" fmla="*/ 506 h 742"/>
                  <a:gd name="T8" fmla="*/ 540 w 608"/>
                  <a:gd name="T9" fmla="*/ 422 h 742"/>
                  <a:gd name="T10" fmla="*/ 508 w 608"/>
                  <a:gd name="T11" fmla="*/ 376 h 742"/>
                  <a:gd name="T12" fmla="*/ 446 w 608"/>
                  <a:gd name="T13" fmla="*/ 312 h 742"/>
                  <a:gd name="T14" fmla="*/ 396 w 608"/>
                  <a:gd name="T15" fmla="*/ 286 h 742"/>
                  <a:gd name="T16" fmla="*/ 360 w 608"/>
                  <a:gd name="T17" fmla="*/ 280 h 742"/>
                  <a:gd name="T18" fmla="*/ 256 w 608"/>
                  <a:gd name="T19" fmla="*/ 282 h 742"/>
                  <a:gd name="T20" fmla="*/ 254 w 608"/>
                  <a:gd name="T21" fmla="*/ 276 h 742"/>
                  <a:gd name="T22" fmla="*/ 280 w 608"/>
                  <a:gd name="T23" fmla="*/ 270 h 742"/>
                  <a:gd name="T24" fmla="*/ 322 w 608"/>
                  <a:gd name="T25" fmla="*/ 252 h 742"/>
                  <a:gd name="T26" fmla="*/ 352 w 608"/>
                  <a:gd name="T27" fmla="*/ 232 h 742"/>
                  <a:gd name="T28" fmla="*/ 372 w 608"/>
                  <a:gd name="T29" fmla="*/ 208 h 742"/>
                  <a:gd name="T30" fmla="*/ 378 w 608"/>
                  <a:gd name="T31" fmla="*/ 182 h 742"/>
                  <a:gd name="T32" fmla="*/ 366 w 608"/>
                  <a:gd name="T33" fmla="*/ 156 h 742"/>
                  <a:gd name="T34" fmla="*/ 388 w 608"/>
                  <a:gd name="T35" fmla="*/ 146 h 742"/>
                  <a:gd name="T36" fmla="*/ 424 w 608"/>
                  <a:gd name="T37" fmla="*/ 142 h 742"/>
                  <a:gd name="T38" fmla="*/ 442 w 608"/>
                  <a:gd name="T39" fmla="*/ 148 h 742"/>
                  <a:gd name="T40" fmla="*/ 408 w 608"/>
                  <a:gd name="T41" fmla="*/ 114 h 742"/>
                  <a:gd name="T42" fmla="*/ 332 w 608"/>
                  <a:gd name="T43" fmla="*/ 66 h 742"/>
                  <a:gd name="T44" fmla="*/ 312 w 608"/>
                  <a:gd name="T45" fmla="*/ 62 h 742"/>
                  <a:gd name="T46" fmla="*/ 278 w 608"/>
                  <a:gd name="T47" fmla="*/ 64 h 742"/>
                  <a:gd name="T48" fmla="*/ 250 w 608"/>
                  <a:gd name="T49" fmla="*/ 80 h 742"/>
                  <a:gd name="T50" fmla="*/ 220 w 608"/>
                  <a:gd name="T51" fmla="*/ 96 h 742"/>
                  <a:gd name="T52" fmla="*/ 184 w 608"/>
                  <a:gd name="T53" fmla="*/ 104 h 742"/>
                  <a:gd name="T54" fmla="*/ 148 w 608"/>
                  <a:gd name="T55" fmla="*/ 98 h 742"/>
                  <a:gd name="T56" fmla="*/ 118 w 608"/>
                  <a:gd name="T57" fmla="*/ 66 h 742"/>
                  <a:gd name="T58" fmla="*/ 106 w 608"/>
                  <a:gd name="T59" fmla="*/ 0 h 742"/>
                  <a:gd name="T60" fmla="*/ 82 w 608"/>
                  <a:gd name="T61" fmla="*/ 28 h 742"/>
                  <a:gd name="T62" fmla="*/ 32 w 608"/>
                  <a:gd name="T63" fmla="*/ 70 h 742"/>
                  <a:gd name="T64" fmla="*/ 0 w 608"/>
                  <a:gd name="T65" fmla="*/ 88 h 742"/>
                  <a:gd name="T66" fmla="*/ 20 w 608"/>
                  <a:gd name="T67" fmla="*/ 734 h 742"/>
                  <a:gd name="T68" fmla="*/ 40 w 608"/>
                  <a:gd name="T69" fmla="*/ 742 h 742"/>
                  <a:gd name="T70" fmla="*/ 28 w 608"/>
                  <a:gd name="T71" fmla="*/ 728 h 742"/>
                  <a:gd name="T72" fmla="*/ 20 w 608"/>
                  <a:gd name="T73" fmla="*/ 692 h 742"/>
                  <a:gd name="T74" fmla="*/ 22 w 608"/>
                  <a:gd name="T75" fmla="*/ 668 h 742"/>
                  <a:gd name="T76" fmla="*/ 48 w 608"/>
                  <a:gd name="T77" fmla="*/ 670 h 742"/>
                  <a:gd name="T78" fmla="*/ 72 w 608"/>
                  <a:gd name="T79" fmla="*/ 654 h 742"/>
                  <a:gd name="T80" fmla="*/ 86 w 608"/>
                  <a:gd name="T81" fmla="*/ 626 h 742"/>
                  <a:gd name="T82" fmla="*/ 92 w 608"/>
                  <a:gd name="T83" fmla="*/ 592 h 742"/>
                  <a:gd name="T84" fmla="*/ 94 w 608"/>
                  <a:gd name="T85" fmla="*/ 546 h 742"/>
                  <a:gd name="T86" fmla="*/ 90 w 608"/>
                  <a:gd name="T87" fmla="*/ 520 h 742"/>
                  <a:gd name="T88" fmla="*/ 96 w 608"/>
                  <a:gd name="T89" fmla="*/ 520 h 742"/>
                  <a:gd name="T90" fmla="*/ 134 w 608"/>
                  <a:gd name="T91" fmla="*/ 616 h 742"/>
                  <a:gd name="T92" fmla="*/ 152 w 608"/>
                  <a:gd name="T93" fmla="*/ 648 h 742"/>
                  <a:gd name="T94" fmla="*/ 194 w 608"/>
                  <a:gd name="T95" fmla="*/ 684 h 742"/>
                  <a:gd name="T96" fmla="*/ 278 w 608"/>
                  <a:gd name="T97" fmla="*/ 718 h 742"/>
                  <a:gd name="T98" fmla="*/ 332 w 608"/>
                  <a:gd name="T99" fmla="*/ 730 h 742"/>
                  <a:gd name="T100" fmla="*/ 400 w 608"/>
                  <a:gd name="T101" fmla="*/ 678 h 742"/>
                  <a:gd name="T102" fmla="*/ 466 w 608"/>
                  <a:gd name="T103" fmla="*/ 660 h 742"/>
                  <a:gd name="T104" fmla="*/ 526 w 608"/>
                  <a:gd name="T105" fmla="*/ 662 h 742"/>
                  <a:gd name="T106" fmla="*/ 594 w 608"/>
                  <a:gd name="T107" fmla="*/ 684 h 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08" h="742">
                    <a:moveTo>
                      <a:pt x="608" y="692"/>
                    </a:moveTo>
                    <a:lnTo>
                      <a:pt x="608" y="692"/>
                    </a:lnTo>
                    <a:lnTo>
                      <a:pt x="596" y="682"/>
                    </a:lnTo>
                    <a:lnTo>
                      <a:pt x="578" y="666"/>
                    </a:lnTo>
                    <a:lnTo>
                      <a:pt x="558" y="642"/>
                    </a:lnTo>
                    <a:lnTo>
                      <a:pt x="548" y="628"/>
                    </a:lnTo>
                    <a:lnTo>
                      <a:pt x="540" y="610"/>
                    </a:lnTo>
                    <a:lnTo>
                      <a:pt x="532" y="594"/>
                    </a:lnTo>
                    <a:lnTo>
                      <a:pt x="524" y="574"/>
                    </a:lnTo>
                    <a:lnTo>
                      <a:pt x="520" y="552"/>
                    </a:lnTo>
                    <a:lnTo>
                      <a:pt x="518" y="530"/>
                    </a:lnTo>
                    <a:lnTo>
                      <a:pt x="518" y="506"/>
                    </a:lnTo>
                    <a:lnTo>
                      <a:pt x="522" y="480"/>
                    </a:lnTo>
                    <a:lnTo>
                      <a:pt x="528" y="452"/>
                    </a:lnTo>
                    <a:lnTo>
                      <a:pt x="540" y="422"/>
                    </a:lnTo>
                    <a:lnTo>
                      <a:pt x="540" y="422"/>
                    </a:lnTo>
                    <a:lnTo>
                      <a:pt x="526" y="400"/>
                    </a:lnTo>
                    <a:lnTo>
                      <a:pt x="508" y="376"/>
                    </a:lnTo>
                    <a:lnTo>
                      <a:pt x="486" y="350"/>
                    </a:lnTo>
                    <a:lnTo>
                      <a:pt x="460" y="324"/>
                    </a:lnTo>
                    <a:lnTo>
                      <a:pt x="446" y="312"/>
                    </a:lnTo>
                    <a:lnTo>
                      <a:pt x="430" y="302"/>
                    </a:lnTo>
                    <a:lnTo>
                      <a:pt x="414" y="292"/>
                    </a:lnTo>
                    <a:lnTo>
                      <a:pt x="396" y="286"/>
                    </a:lnTo>
                    <a:lnTo>
                      <a:pt x="380" y="282"/>
                    </a:lnTo>
                    <a:lnTo>
                      <a:pt x="360" y="280"/>
                    </a:lnTo>
                    <a:lnTo>
                      <a:pt x="360" y="280"/>
                    </a:lnTo>
                    <a:lnTo>
                      <a:pt x="272" y="282"/>
                    </a:lnTo>
                    <a:lnTo>
                      <a:pt x="256" y="282"/>
                    </a:lnTo>
                    <a:lnTo>
                      <a:pt x="256" y="282"/>
                    </a:lnTo>
                    <a:lnTo>
                      <a:pt x="254" y="282"/>
                    </a:lnTo>
                    <a:lnTo>
                      <a:pt x="254" y="280"/>
                    </a:lnTo>
                    <a:lnTo>
                      <a:pt x="254" y="276"/>
                    </a:lnTo>
                    <a:lnTo>
                      <a:pt x="254" y="276"/>
                    </a:lnTo>
                    <a:lnTo>
                      <a:pt x="262" y="274"/>
                    </a:lnTo>
                    <a:lnTo>
                      <a:pt x="280" y="270"/>
                    </a:lnTo>
                    <a:lnTo>
                      <a:pt x="292" y="266"/>
                    </a:lnTo>
                    <a:lnTo>
                      <a:pt x="306" y="260"/>
                    </a:lnTo>
                    <a:lnTo>
                      <a:pt x="322" y="252"/>
                    </a:lnTo>
                    <a:lnTo>
                      <a:pt x="340" y="240"/>
                    </a:lnTo>
                    <a:lnTo>
                      <a:pt x="340" y="240"/>
                    </a:lnTo>
                    <a:lnTo>
                      <a:pt x="352" y="232"/>
                    </a:lnTo>
                    <a:lnTo>
                      <a:pt x="360" y="224"/>
                    </a:lnTo>
                    <a:lnTo>
                      <a:pt x="368" y="216"/>
                    </a:lnTo>
                    <a:lnTo>
                      <a:pt x="372" y="208"/>
                    </a:lnTo>
                    <a:lnTo>
                      <a:pt x="376" y="202"/>
                    </a:lnTo>
                    <a:lnTo>
                      <a:pt x="378" y="194"/>
                    </a:lnTo>
                    <a:lnTo>
                      <a:pt x="378" y="182"/>
                    </a:lnTo>
                    <a:lnTo>
                      <a:pt x="376" y="172"/>
                    </a:lnTo>
                    <a:lnTo>
                      <a:pt x="372" y="164"/>
                    </a:lnTo>
                    <a:lnTo>
                      <a:pt x="366" y="156"/>
                    </a:lnTo>
                    <a:lnTo>
                      <a:pt x="366" y="156"/>
                    </a:lnTo>
                    <a:lnTo>
                      <a:pt x="372" y="154"/>
                    </a:lnTo>
                    <a:lnTo>
                      <a:pt x="388" y="146"/>
                    </a:lnTo>
                    <a:lnTo>
                      <a:pt x="400" y="144"/>
                    </a:lnTo>
                    <a:lnTo>
                      <a:pt x="412" y="142"/>
                    </a:lnTo>
                    <a:lnTo>
                      <a:pt x="424" y="142"/>
                    </a:lnTo>
                    <a:lnTo>
                      <a:pt x="438" y="146"/>
                    </a:lnTo>
                    <a:lnTo>
                      <a:pt x="438" y="146"/>
                    </a:lnTo>
                    <a:lnTo>
                      <a:pt x="442" y="148"/>
                    </a:lnTo>
                    <a:lnTo>
                      <a:pt x="444" y="146"/>
                    </a:lnTo>
                    <a:lnTo>
                      <a:pt x="438" y="140"/>
                    </a:lnTo>
                    <a:lnTo>
                      <a:pt x="408" y="114"/>
                    </a:lnTo>
                    <a:lnTo>
                      <a:pt x="364" y="84"/>
                    </a:lnTo>
                    <a:lnTo>
                      <a:pt x="346" y="72"/>
                    </a:lnTo>
                    <a:lnTo>
                      <a:pt x="332" y="66"/>
                    </a:lnTo>
                    <a:lnTo>
                      <a:pt x="332" y="66"/>
                    </a:lnTo>
                    <a:lnTo>
                      <a:pt x="322" y="64"/>
                    </a:lnTo>
                    <a:lnTo>
                      <a:pt x="312" y="62"/>
                    </a:lnTo>
                    <a:lnTo>
                      <a:pt x="300" y="62"/>
                    </a:lnTo>
                    <a:lnTo>
                      <a:pt x="288" y="62"/>
                    </a:lnTo>
                    <a:lnTo>
                      <a:pt x="278" y="64"/>
                    </a:lnTo>
                    <a:lnTo>
                      <a:pt x="266" y="68"/>
                    </a:lnTo>
                    <a:lnTo>
                      <a:pt x="258" y="72"/>
                    </a:lnTo>
                    <a:lnTo>
                      <a:pt x="250" y="80"/>
                    </a:lnTo>
                    <a:lnTo>
                      <a:pt x="250" y="80"/>
                    </a:lnTo>
                    <a:lnTo>
                      <a:pt x="238" y="88"/>
                    </a:lnTo>
                    <a:lnTo>
                      <a:pt x="220" y="96"/>
                    </a:lnTo>
                    <a:lnTo>
                      <a:pt x="208" y="100"/>
                    </a:lnTo>
                    <a:lnTo>
                      <a:pt x="196" y="104"/>
                    </a:lnTo>
                    <a:lnTo>
                      <a:pt x="184" y="104"/>
                    </a:lnTo>
                    <a:lnTo>
                      <a:pt x="172" y="104"/>
                    </a:lnTo>
                    <a:lnTo>
                      <a:pt x="160" y="102"/>
                    </a:lnTo>
                    <a:lnTo>
                      <a:pt x="148" y="98"/>
                    </a:lnTo>
                    <a:lnTo>
                      <a:pt x="136" y="90"/>
                    </a:lnTo>
                    <a:lnTo>
                      <a:pt x="126" y="80"/>
                    </a:lnTo>
                    <a:lnTo>
                      <a:pt x="118" y="66"/>
                    </a:lnTo>
                    <a:lnTo>
                      <a:pt x="112" y="48"/>
                    </a:lnTo>
                    <a:lnTo>
                      <a:pt x="108" y="26"/>
                    </a:lnTo>
                    <a:lnTo>
                      <a:pt x="106" y="0"/>
                    </a:lnTo>
                    <a:lnTo>
                      <a:pt x="106" y="0"/>
                    </a:lnTo>
                    <a:lnTo>
                      <a:pt x="100" y="8"/>
                    </a:lnTo>
                    <a:lnTo>
                      <a:pt x="82" y="28"/>
                    </a:lnTo>
                    <a:lnTo>
                      <a:pt x="68" y="42"/>
                    </a:lnTo>
                    <a:lnTo>
                      <a:pt x="52" y="56"/>
                    </a:lnTo>
                    <a:lnTo>
                      <a:pt x="32" y="70"/>
                    </a:lnTo>
                    <a:lnTo>
                      <a:pt x="8" y="82"/>
                    </a:lnTo>
                    <a:lnTo>
                      <a:pt x="8" y="82"/>
                    </a:lnTo>
                    <a:lnTo>
                      <a:pt x="0" y="88"/>
                    </a:lnTo>
                    <a:lnTo>
                      <a:pt x="0" y="724"/>
                    </a:lnTo>
                    <a:lnTo>
                      <a:pt x="0" y="724"/>
                    </a:lnTo>
                    <a:lnTo>
                      <a:pt x="20" y="734"/>
                    </a:lnTo>
                    <a:lnTo>
                      <a:pt x="34" y="742"/>
                    </a:lnTo>
                    <a:lnTo>
                      <a:pt x="40" y="742"/>
                    </a:lnTo>
                    <a:lnTo>
                      <a:pt x="40" y="742"/>
                    </a:lnTo>
                    <a:lnTo>
                      <a:pt x="38" y="738"/>
                    </a:lnTo>
                    <a:lnTo>
                      <a:pt x="38" y="738"/>
                    </a:lnTo>
                    <a:lnTo>
                      <a:pt x="28" y="728"/>
                    </a:lnTo>
                    <a:lnTo>
                      <a:pt x="24" y="716"/>
                    </a:lnTo>
                    <a:lnTo>
                      <a:pt x="20" y="704"/>
                    </a:lnTo>
                    <a:lnTo>
                      <a:pt x="20" y="692"/>
                    </a:lnTo>
                    <a:lnTo>
                      <a:pt x="20" y="676"/>
                    </a:lnTo>
                    <a:lnTo>
                      <a:pt x="22" y="668"/>
                    </a:lnTo>
                    <a:lnTo>
                      <a:pt x="22" y="668"/>
                    </a:lnTo>
                    <a:lnTo>
                      <a:pt x="30" y="670"/>
                    </a:lnTo>
                    <a:lnTo>
                      <a:pt x="38" y="672"/>
                    </a:lnTo>
                    <a:lnTo>
                      <a:pt x="48" y="670"/>
                    </a:lnTo>
                    <a:lnTo>
                      <a:pt x="60" y="664"/>
                    </a:lnTo>
                    <a:lnTo>
                      <a:pt x="66" y="660"/>
                    </a:lnTo>
                    <a:lnTo>
                      <a:pt x="72" y="654"/>
                    </a:lnTo>
                    <a:lnTo>
                      <a:pt x="76" y="646"/>
                    </a:lnTo>
                    <a:lnTo>
                      <a:pt x="82" y="638"/>
                    </a:lnTo>
                    <a:lnTo>
                      <a:pt x="86" y="626"/>
                    </a:lnTo>
                    <a:lnTo>
                      <a:pt x="88" y="612"/>
                    </a:lnTo>
                    <a:lnTo>
                      <a:pt x="88" y="612"/>
                    </a:lnTo>
                    <a:lnTo>
                      <a:pt x="92" y="592"/>
                    </a:lnTo>
                    <a:lnTo>
                      <a:pt x="94" y="574"/>
                    </a:lnTo>
                    <a:lnTo>
                      <a:pt x="94" y="558"/>
                    </a:lnTo>
                    <a:lnTo>
                      <a:pt x="94" y="546"/>
                    </a:lnTo>
                    <a:lnTo>
                      <a:pt x="90" y="528"/>
                    </a:lnTo>
                    <a:lnTo>
                      <a:pt x="90" y="520"/>
                    </a:lnTo>
                    <a:lnTo>
                      <a:pt x="90" y="520"/>
                    </a:lnTo>
                    <a:lnTo>
                      <a:pt x="92" y="518"/>
                    </a:lnTo>
                    <a:lnTo>
                      <a:pt x="94" y="518"/>
                    </a:lnTo>
                    <a:lnTo>
                      <a:pt x="96" y="520"/>
                    </a:lnTo>
                    <a:lnTo>
                      <a:pt x="96" y="520"/>
                    </a:lnTo>
                    <a:lnTo>
                      <a:pt x="102" y="534"/>
                    </a:lnTo>
                    <a:lnTo>
                      <a:pt x="134" y="616"/>
                    </a:lnTo>
                    <a:lnTo>
                      <a:pt x="134" y="616"/>
                    </a:lnTo>
                    <a:lnTo>
                      <a:pt x="142" y="634"/>
                    </a:lnTo>
                    <a:lnTo>
                      <a:pt x="152" y="648"/>
                    </a:lnTo>
                    <a:lnTo>
                      <a:pt x="164" y="662"/>
                    </a:lnTo>
                    <a:lnTo>
                      <a:pt x="180" y="674"/>
                    </a:lnTo>
                    <a:lnTo>
                      <a:pt x="194" y="684"/>
                    </a:lnTo>
                    <a:lnTo>
                      <a:pt x="212" y="692"/>
                    </a:lnTo>
                    <a:lnTo>
                      <a:pt x="246" y="708"/>
                    </a:lnTo>
                    <a:lnTo>
                      <a:pt x="278" y="718"/>
                    </a:lnTo>
                    <a:lnTo>
                      <a:pt x="306" y="724"/>
                    </a:lnTo>
                    <a:lnTo>
                      <a:pt x="332" y="730"/>
                    </a:lnTo>
                    <a:lnTo>
                      <a:pt x="332" y="730"/>
                    </a:lnTo>
                    <a:lnTo>
                      <a:pt x="354" y="708"/>
                    </a:lnTo>
                    <a:lnTo>
                      <a:pt x="378" y="692"/>
                    </a:lnTo>
                    <a:lnTo>
                      <a:pt x="400" y="678"/>
                    </a:lnTo>
                    <a:lnTo>
                      <a:pt x="424" y="670"/>
                    </a:lnTo>
                    <a:lnTo>
                      <a:pt x="446" y="662"/>
                    </a:lnTo>
                    <a:lnTo>
                      <a:pt x="466" y="660"/>
                    </a:lnTo>
                    <a:lnTo>
                      <a:pt x="488" y="658"/>
                    </a:lnTo>
                    <a:lnTo>
                      <a:pt x="506" y="658"/>
                    </a:lnTo>
                    <a:lnTo>
                      <a:pt x="526" y="662"/>
                    </a:lnTo>
                    <a:lnTo>
                      <a:pt x="542" y="664"/>
                    </a:lnTo>
                    <a:lnTo>
                      <a:pt x="572" y="674"/>
                    </a:lnTo>
                    <a:lnTo>
                      <a:pt x="594" y="684"/>
                    </a:lnTo>
                    <a:lnTo>
                      <a:pt x="608" y="692"/>
                    </a:lnTo>
                    <a:lnTo>
                      <a:pt x="608" y="692"/>
                    </a:lnTo>
                    <a:close/>
                  </a:path>
                </a:pathLst>
              </a:custGeom>
              <a:solidFill>
                <a:schemeClr val="accent1">
                  <a:alpha val="2000"/>
                </a:schemeClr>
              </a:solidFill>
              <a:ln>
                <a:noFill/>
              </a:ln>
              <a:effectLst>
                <a:glow rad="25400">
                  <a:schemeClr val="accent1">
                    <a:alpha val="43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prstClr val="white"/>
                  </a:solidFill>
                  <a:latin typeface="Century Schoolbook" pitchFamily="18" charset="0"/>
                </a:endParaRPr>
              </a:p>
            </p:txBody>
          </p:sp>
          <p:sp>
            <p:nvSpPr>
              <p:cNvPr id="72" name="Freeform 51"/>
              <p:cNvSpPr>
                <a:spLocks noChangeAspect="1"/>
              </p:cNvSpPr>
              <p:nvPr/>
            </p:nvSpPr>
            <p:spPr bwMode="auto">
              <a:xfrm>
                <a:off x="-17347" y="1413937"/>
                <a:ext cx="499947" cy="1321457"/>
              </a:xfrm>
              <a:custGeom>
                <a:avLst/>
                <a:gdLst>
                  <a:gd name="T0" fmla="*/ 382 w 426"/>
                  <a:gd name="T1" fmla="*/ 404 h 1126"/>
                  <a:gd name="T2" fmla="*/ 390 w 426"/>
                  <a:gd name="T3" fmla="*/ 392 h 1126"/>
                  <a:gd name="T4" fmla="*/ 404 w 426"/>
                  <a:gd name="T5" fmla="*/ 356 h 1126"/>
                  <a:gd name="T6" fmla="*/ 408 w 426"/>
                  <a:gd name="T7" fmla="*/ 326 h 1126"/>
                  <a:gd name="T8" fmla="*/ 402 w 426"/>
                  <a:gd name="T9" fmla="*/ 274 h 1126"/>
                  <a:gd name="T10" fmla="*/ 376 w 426"/>
                  <a:gd name="T11" fmla="*/ 206 h 1126"/>
                  <a:gd name="T12" fmla="*/ 350 w 426"/>
                  <a:gd name="T13" fmla="*/ 176 h 1126"/>
                  <a:gd name="T14" fmla="*/ 338 w 426"/>
                  <a:gd name="T15" fmla="*/ 176 h 1126"/>
                  <a:gd name="T16" fmla="*/ 294 w 426"/>
                  <a:gd name="T17" fmla="*/ 198 h 1126"/>
                  <a:gd name="T18" fmla="*/ 212 w 426"/>
                  <a:gd name="T19" fmla="*/ 268 h 1126"/>
                  <a:gd name="T20" fmla="*/ 212 w 426"/>
                  <a:gd name="T21" fmla="*/ 270 h 1126"/>
                  <a:gd name="T22" fmla="*/ 172 w 426"/>
                  <a:gd name="T23" fmla="*/ 318 h 1126"/>
                  <a:gd name="T24" fmla="*/ 152 w 426"/>
                  <a:gd name="T25" fmla="*/ 354 h 1126"/>
                  <a:gd name="T26" fmla="*/ 146 w 426"/>
                  <a:gd name="T27" fmla="*/ 358 h 1126"/>
                  <a:gd name="T28" fmla="*/ 144 w 426"/>
                  <a:gd name="T29" fmla="*/ 354 h 1126"/>
                  <a:gd name="T30" fmla="*/ 172 w 426"/>
                  <a:gd name="T31" fmla="*/ 236 h 1126"/>
                  <a:gd name="T32" fmla="*/ 172 w 426"/>
                  <a:gd name="T33" fmla="*/ 174 h 1126"/>
                  <a:gd name="T34" fmla="*/ 148 w 426"/>
                  <a:gd name="T35" fmla="*/ 114 h 1126"/>
                  <a:gd name="T36" fmla="*/ 100 w 426"/>
                  <a:gd name="T37" fmla="*/ 46 h 1126"/>
                  <a:gd name="T38" fmla="*/ 56 w 426"/>
                  <a:gd name="T39" fmla="*/ 0 h 1126"/>
                  <a:gd name="T40" fmla="*/ 0 w 426"/>
                  <a:gd name="T41" fmla="*/ 820 h 1126"/>
                  <a:gd name="T42" fmla="*/ 34 w 426"/>
                  <a:gd name="T43" fmla="*/ 800 h 1126"/>
                  <a:gd name="T44" fmla="*/ 80 w 426"/>
                  <a:gd name="T45" fmla="*/ 754 h 1126"/>
                  <a:gd name="T46" fmla="*/ 102 w 426"/>
                  <a:gd name="T47" fmla="*/ 764 h 1126"/>
                  <a:gd name="T48" fmla="*/ 152 w 426"/>
                  <a:gd name="T49" fmla="*/ 908 h 1126"/>
                  <a:gd name="T50" fmla="*/ 168 w 426"/>
                  <a:gd name="T51" fmla="*/ 994 h 1126"/>
                  <a:gd name="T52" fmla="*/ 166 w 426"/>
                  <a:gd name="T53" fmla="*/ 1070 h 1126"/>
                  <a:gd name="T54" fmla="*/ 150 w 426"/>
                  <a:gd name="T55" fmla="*/ 1108 h 1126"/>
                  <a:gd name="T56" fmla="*/ 150 w 426"/>
                  <a:gd name="T57" fmla="*/ 1120 h 1126"/>
                  <a:gd name="T58" fmla="*/ 156 w 426"/>
                  <a:gd name="T59" fmla="*/ 1124 h 1126"/>
                  <a:gd name="T60" fmla="*/ 188 w 426"/>
                  <a:gd name="T61" fmla="*/ 1124 h 1126"/>
                  <a:gd name="T62" fmla="*/ 214 w 426"/>
                  <a:gd name="T63" fmla="*/ 1102 h 1126"/>
                  <a:gd name="T64" fmla="*/ 224 w 426"/>
                  <a:gd name="T65" fmla="*/ 1094 h 1126"/>
                  <a:gd name="T66" fmla="*/ 232 w 426"/>
                  <a:gd name="T67" fmla="*/ 1080 h 1126"/>
                  <a:gd name="T68" fmla="*/ 224 w 426"/>
                  <a:gd name="T69" fmla="*/ 998 h 1126"/>
                  <a:gd name="T70" fmla="*/ 188 w 426"/>
                  <a:gd name="T71" fmla="*/ 854 h 1126"/>
                  <a:gd name="T72" fmla="*/ 144 w 426"/>
                  <a:gd name="T73" fmla="*/ 720 h 1126"/>
                  <a:gd name="T74" fmla="*/ 218 w 426"/>
                  <a:gd name="T75" fmla="*/ 726 h 1126"/>
                  <a:gd name="T76" fmla="*/ 278 w 426"/>
                  <a:gd name="T77" fmla="*/ 708 h 1126"/>
                  <a:gd name="T78" fmla="*/ 308 w 426"/>
                  <a:gd name="T79" fmla="*/ 682 h 1126"/>
                  <a:gd name="T80" fmla="*/ 350 w 426"/>
                  <a:gd name="T81" fmla="*/ 640 h 1126"/>
                  <a:gd name="T82" fmla="*/ 416 w 426"/>
                  <a:gd name="T83" fmla="*/ 598 h 1126"/>
                  <a:gd name="T84" fmla="*/ 396 w 426"/>
                  <a:gd name="T85" fmla="*/ 586 h 1126"/>
                  <a:gd name="T86" fmla="*/ 340 w 426"/>
                  <a:gd name="T87" fmla="*/ 550 h 1126"/>
                  <a:gd name="T88" fmla="*/ 322 w 426"/>
                  <a:gd name="T89" fmla="*/ 508 h 1126"/>
                  <a:gd name="T90" fmla="*/ 330 w 426"/>
                  <a:gd name="T91" fmla="*/ 466 h 1126"/>
                  <a:gd name="T92" fmla="*/ 358 w 426"/>
                  <a:gd name="T93" fmla="*/ 422 h 1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26" h="1126">
                    <a:moveTo>
                      <a:pt x="372" y="412"/>
                    </a:moveTo>
                    <a:lnTo>
                      <a:pt x="372" y="412"/>
                    </a:lnTo>
                    <a:lnTo>
                      <a:pt x="382" y="404"/>
                    </a:lnTo>
                    <a:lnTo>
                      <a:pt x="390" y="392"/>
                    </a:lnTo>
                    <a:lnTo>
                      <a:pt x="390" y="392"/>
                    </a:lnTo>
                    <a:lnTo>
                      <a:pt x="390" y="392"/>
                    </a:lnTo>
                    <a:lnTo>
                      <a:pt x="396" y="382"/>
                    </a:lnTo>
                    <a:lnTo>
                      <a:pt x="402" y="370"/>
                    </a:lnTo>
                    <a:lnTo>
                      <a:pt x="404" y="356"/>
                    </a:lnTo>
                    <a:lnTo>
                      <a:pt x="406" y="342"/>
                    </a:lnTo>
                    <a:lnTo>
                      <a:pt x="406" y="342"/>
                    </a:lnTo>
                    <a:lnTo>
                      <a:pt x="408" y="326"/>
                    </a:lnTo>
                    <a:lnTo>
                      <a:pt x="408" y="326"/>
                    </a:lnTo>
                    <a:lnTo>
                      <a:pt x="406" y="300"/>
                    </a:lnTo>
                    <a:lnTo>
                      <a:pt x="402" y="274"/>
                    </a:lnTo>
                    <a:lnTo>
                      <a:pt x="394" y="250"/>
                    </a:lnTo>
                    <a:lnTo>
                      <a:pt x="386" y="226"/>
                    </a:lnTo>
                    <a:lnTo>
                      <a:pt x="376" y="206"/>
                    </a:lnTo>
                    <a:lnTo>
                      <a:pt x="366" y="190"/>
                    </a:lnTo>
                    <a:lnTo>
                      <a:pt x="356" y="180"/>
                    </a:lnTo>
                    <a:lnTo>
                      <a:pt x="350" y="176"/>
                    </a:lnTo>
                    <a:lnTo>
                      <a:pt x="344" y="176"/>
                    </a:lnTo>
                    <a:lnTo>
                      <a:pt x="344" y="176"/>
                    </a:lnTo>
                    <a:lnTo>
                      <a:pt x="338" y="176"/>
                    </a:lnTo>
                    <a:lnTo>
                      <a:pt x="330" y="178"/>
                    </a:lnTo>
                    <a:lnTo>
                      <a:pt x="314" y="186"/>
                    </a:lnTo>
                    <a:lnTo>
                      <a:pt x="294" y="198"/>
                    </a:lnTo>
                    <a:lnTo>
                      <a:pt x="276" y="212"/>
                    </a:lnTo>
                    <a:lnTo>
                      <a:pt x="238" y="244"/>
                    </a:lnTo>
                    <a:lnTo>
                      <a:pt x="212" y="268"/>
                    </a:lnTo>
                    <a:lnTo>
                      <a:pt x="212" y="268"/>
                    </a:lnTo>
                    <a:lnTo>
                      <a:pt x="212" y="270"/>
                    </a:lnTo>
                    <a:lnTo>
                      <a:pt x="212" y="270"/>
                    </a:lnTo>
                    <a:lnTo>
                      <a:pt x="194" y="288"/>
                    </a:lnTo>
                    <a:lnTo>
                      <a:pt x="182" y="304"/>
                    </a:lnTo>
                    <a:lnTo>
                      <a:pt x="172" y="318"/>
                    </a:lnTo>
                    <a:lnTo>
                      <a:pt x="164" y="330"/>
                    </a:lnTo>
                    <a:lnTo>
                      <a:pt x="156" y="348"/>
                    </a:lnTo>
                    <a:lnTo>
                      <a:pt x="152" y="354"/>
                    </a:lnTo>
                    <a:lnTo>
                      <a:pt x="150" y="356"/>
                    </a:lnTo>
                    <a:lnTo>
                      <a:pt x="150" y="356"/>
                    </a:lnTo>
                    <a:lnTo>
                      <a:pt x="146" y="358"/>
                    </a:lnTo>
                    <a:lnTo>
                      <a:pt x="144" y="356"/>
                    </a:lnTo>
                    <a:lnTo>
                      <a:pt x="144" y="354"/>
                    </a:lnTo>
                    <a:lnTo>
                      <a:pt x="144" y="354"/>
                    </a:lnTo>
                    <a:lnTo>
                      <a:pt x="148" y="336"/>
                    </a:lnTo>
                    <a:lnTo>
                      <a:pt x="172" y="236"/>
                    </a:lnTo>
                    <a:lnTo>
                      <a:pt x="172" y="236"/>
                    </a:lnTo>
                    <a:lnTo>
                      <a:pt x="174" y="216"/>
                    </a:lnTo>
                    <a:lnTo>
                      <a:pt x="174" y="194"/>
                    </a:lnTo>
                    <a:lnTo>
                      <a:pt x="172" y="174"/>
                    </a:lnTo>
                    <a:lnTo>
                      <a:pt x="166" y="152"/>
                    </a:lnTo>
                    <a:lnTo>
                      <a:pt x="158" y="132"/>
                    </a:lnTo>
                    <a:lnTo>
                      <a:pt x="148" y="114"/>
                    </a:lnTo>
                    <a:lnTo>
                      <a:pt x="136" y="94"/>
                    </a:lnTo>
                    <a:lnTo>
                      <a:pt x="124" y="76"/>
                    </a:lnTo>
                    <a:lnTo>
                      <a:pt x="100" y="46"/>
                    </a:lnTo>
                    <a:lnTo>
                      <a:pt x="78" y="22"/>
                    </a:lnTo>
                    <a:lnTo>
                      <a:pt x="56" y="0"/>
                    </a:lnTo>
                    <a:lnTo>
                      <a:pt x="56" y="0"/>
                    </a:lnTo>
                    <a:lnTo>
                      <a:pt x="28" y="4"/>
                    </a:lnTo>
                    <a:lnTo>
                      <a:pt x="0" y="6"/>
                    </a:lnTo>
                    <a:lnTo>
                      <a:pt x="0" y="820"/>
                    </a:lnTo>
                    <a:lnTo>
                      <a:pt x="0" y="820"/>
                    </a:lnTo>
                    <a:lnTo>
                      <a:pt x="18" y="810"/>
                    </a:lnTo>
                    <a:lnTo>
                      <a:pt x="34" y="800"/>
                    </a:lnTo>
                    <a:lnTo>
                      <a:pt x="48" y="788"/>
                    </a:lnTo>
                    <a:lnTo>
                      <a:pt x="60" y="776"/>
                    </a:lnTo>
                    <a:lnTo>
                      <a:pt x="80" y="754"/>
                    </a:lnTo>
                    <a:lnTo>
                      <a:pt x="92" y="738"/>
                    </a:lnTo>
                    <a:lnTo>
                      <a:pt x="92" y="738"/>
                    </a:lnTo>
                    <a:lnTo>
                      <a:pt x="102" y="764"/>
                    </a:lnTo>
                    <a:lnTo>
                      <a:pt x="118" y="804"/>
                    </a:lnTo>
                    <a:lnTo>
                      <a:pt x="136" y="854"/>
                    </a:lnTo>
                    <a:lnTo>
                      <a:pt x="152" y="908"/>
                    </a:lnTo>
                    <a:lnTo>
                      <a:pt x="158" y="938"/>
                    </a:lnTo>
                    <a:lnTo>
                      <a:pt x="164" y="966"/>
                    </a:lnTo>
                    <a:lnTo>
                      <a:pt x="168" y="994"/>
                    </a:lnTo>
                    <a:lnTo>
                      <a:pt x="170" y="1020"/>
                    </a:lnTo>
                    <a:lnTo>
                      <a:pt x="168" y="1046"/>
                    </a:lnTo>
                    <a:lnTo>
                      <a:pt x="166" y="1070"/>
                    </a:lnTo>
                    <a:lnTo>
                      <a:pt x="160" y="1090"/>
                    </a:lnTo>
                    <a:lnTo>
                      <a:pt x="150" y="1108"/>
                    </a:lnTo>
                    <a:lnTo>
                      <a:pt x="150" y="1108"/>
                    </a:lnTo>
                    <a:lnTo>
                      <a:pt x="148" y="1110"/>
                    </a:lnTo>
                    <a:lnTo>
                      <a:pt x="148" y="1116"/>
                    </a:lnTo>
                    <a:lnTo>
                      <a:pt x="150" y="1120"/>
                    </a:lnTo>
                    <a:lnTo>
                      <a:pt x="152" y="1122"/>
                    </a:lnTo>
                    <a:lnTo>
                      <a:pt x="156" y="1124"/>
                    </a:lnTo>
                    <a:lnTo>
                      <a:pt x="156" y="1124"/>
                    </a:lnTo>
                    <a:lnTo>
                      <a:pt x="164" y="1126"/>
                    </a:lnTo>
                    <a:lnTo>
                      <a:pt x="180" y="1126"/>
                    </a:lnTo>
                    <a:lnTo>
                      <a:pt x="188" y="1124"/>
                    </a:lnTo>
                    <a:lnTo>
                      <a:pt x="198" y="1120"/>
                    </a:lnTo>
                    <a:lnTo>
                      <a:pt x="206" y="1112"/>
                    </a:lnTo>
                    <a:lnTo>
                      <a:pt x="214" y="1102"/>
                    </a:lnTo>
                    <a:lnTo>
                      <a:pt x="214" y="1102"/>
                    </a:lnTo>
                    <a:lnTo>
                      <a:pt x="218" y="1098"/>
                    </a:lnTo>
                    <a:lnTo>
                      <a:pt x="224" y="1094"/>
                    </a:lnTo>
                    <a:lnTo>
                      <a:pt x="230" y="1090"/>
                    </a:lnTo>
                    <a:lnTo>
                      <a:pt x="232" y="1080"/>
                    </a:lnTo>
                    <a:lnTo>
                      <a:pt x="232" y="1080"/>
                    </a:lnTo>
                    <a:lnTo>
                      <a:pt x="232" y="1058"/>
                    </a:lnTo>
                    <a:lnTo>
                      <a:pt x="230" y="1032"/>
                    </a:lnTo>
                    <a:lnTo>
                      <a:pt x="224" y="998"/>
                    </a:lnTo>
                    <a:lnTo>
                      <a:pt x="216" y="958"/>
                    </a:lnTo>
                    <a:lnTo>
                      <a:pt x="204" y="910"/>
                    </a:lnTo>
                    <a:lnTo>
                      <a:pt x="188" y="854"/>
                    </a:lnTo>
                    <a:lnTo>
                      <a:pt x="168" y="792"/>
                    </a:lnTo>
                    <a:lnTo>
                      <a:pt x="144" y="720"/>
                    </a:lnTo>
                    <a:lnTo>
                      <a:pt x="144" y="720"/>
                    </a:lnTo>
                    <a:lnTo>
                      <a:pt x="174" y="726"/>
                    </a:lnTo>
                    <a:lnTo>
                      <a:pt x="196" y="726"/>
                    </a:lnTo>
                    <a:lnTo>
                      <a:pt x="218" y="726"/>
                    </a:lnTo>
                    <a:lnTo>
                      <a:pt x="242" y="722"/>
                    </a:lnTo>
                    <a:lnTo>
                      <a:pt x="266" y="714"/>
                    </a:lnTo>
                    <a:lnTo>
                      <a:pt x="278" y="708"/>
                    </a:lnTo>
                    <a:lnTo>
                      <a:pt x="288" y="702"/>
                    </a:lnTo>
                    <a:lnTo>
                      <a:pt x="298" y="692"/>
                    </a:lnTo>
                    <a:lnTo>
                      <a:pt x="308" y="682"/>
                    </a:lnTo>
                    <a:lnTo>
                      <a:pt x="308" y="682"/>
                    </a:lnTo>
                    <a:lnTo>
                      <a:pt x="328" y="660"/>
                    </a:lnTo>
                    <a:lnTo>
                      <a:pt x="350" y="640"/>
                    </a:lnTo>
                    <a:lnTo>
                      <a:pt x="370" y="624"/>
                    </a:lnTo>
                    <a:lnTo>
                      <a:pt x="388" y="612"/>
                    </a:lnTo>
                    <a:lnTo>
                      <a:pt x="416" y="598"/>
                    </a:lnTo>
                    <a:lnTo>
                      <a:pt x="426" y="594"/>
                    </a:lnTo>
                    <a:lnTo>
                      <a:pt x="426" y="594"/>
                    </a:lnTo>
                    <a:lnTo>
                      <a:pt x="396" y="586"/>
                    </a:lnTo>
                    <a:lnTo>
                      <a:pt x="372" y="574"/>
                    </a:lnTo>
                    <a:lnTo>
                      <a:pt x="354" y="562"/>
                    </a:lnTo>
                    <a:lnTo>
                      <a:pt x="340" y="550"/>
                    </a:lnTo>
                    <a:lnTo>
                      <a:pt x="330" y="536"/>
                    </a:lnTo>
                    <a:lnTo>
                      <a:pt x="324" y="522"/>
                    </a:lnTo>
                    <a:lnTo>
                      <a:pt x="322" y="508"/>
                    </a:lnTo>
                    <a:lnTo>
                      <a:pt x="324" y="494"/>
                    </a:lnTo>
                    <a:lnTo>
                      <a:pt x="326" y="478"/>
                    </a:lnTo>
                    <a:lnTo>
                      <a:pt x="330" y="466"/>
                    </a:lnTo>
                    <a:lnTo>
                      <a:pt x="338" y="452"/>
                    </a:lnTo>
                    <a:lnTo>
                      <a:pt x="344" y="442"/>
                    </a:lnTo>
                    <a:lnTo>
                      <a:pt x="358" y="422"/>
                    </a:lnTo>
                    <a:lnTo>
                      <a:pt x="372" y="412"/>
                    </a:lnTo>
                    <a:lnTo>
                      <a:pt x="372" y="412"/>
                    </a:lnTo>
                    <a:close/>
                  </a:path>
                </a:pathLst>
              </a:custGeom>
              <a:solidFill>
                <a:schemeClr val="accent1">
                  <a:alpha val="1000"/>
                </a:schemeClr>
              </a:solidFill>
              <a:ln>
                <a:noFill/>
              </a:ln>
              <a:effectLst>
                <a:glow rad="38100">
                  <a:schemeClr val="accent1">
                    <a:alpha val="43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prstClr val="white"/>
                  </a:solidFill>
                  <a:latin typeface="Century Schoolbook" pitchFamily="18" charset="0"/>
                </a:endParaRPr>
              </a:p>
            </p:txBody>
          </p:sp>
          <p:sp>
            <p:nvSpPr>
              <p:cNvPr id="73" name="Freeform 43"/>
              <p:cNvSpPr>
                <a:spLocks noChangeAspect="1"/>
              </p:cNvSpPr>
              <p:nvPr/>
            </p:nvSpPr>
            <p:spPr bwMode="auto">
              <a:xfrm>
                <a:off x="0" y="0"/>
                <a:ext cx="1049548" cy="750335"/>
              </a:xfrm>
              <a:custGeom>
                <a:avLst/>
                <a:gdLst>
                  <a:gd name="T0" fmla="*/ 812 w 912"/>
                  <a:gd name="T1" fmla="*/ 66 h 652"/>
                  <a:gd name="T2" fmla="*/ 772 w 912"/>
                  <a:gd name="T3" fmla="*/ 42 h 652"/>
                  <a:gd name="T4" fmla="*/ 748 w 912"/>
                  <a:gd name="T5" fmla="*/ 8 h 652"/>
                  <a:gd name="T6" fmla="*/ 26 w 912"/>
                  <a:gd name="T7" fmla="*/ 0 h 652"/>
                  <a:gd name="T8" fmla="*/ 0 w 912"/>
                  <a:gd name="T9" fmla="*/ 208 h 652"/>
                  <a:gd name="T10" fmla="*/ 6 w 912"/>
                  <a:gd name="T11" fmla="*/ 232 h 652"/>
                  <a:gd name="T12" fmla="*/ 0 w 912"/>
                  <a:gd name="T13" fmla="*/ 384 h 652"/>
                  <a:gd name="T14" fmla="*/ 14 w 912"/>
                  <a:gd name="T15" fmla="*/ 396 h 652"/>
                  <a:gd name="T16" fmla="*/ 28 w 912"/>
                  <a:gd name="T17" fmla="*/ 430 h 652"/>
                  <a:gd name="T18" fmla="*/ 26 w 912"/>
                  <a:gd name="T19" fmla="*/ 480 h 652"/>
                  <a:gd name="T20" fmla="*/ 34 w 912"/>
                  <a:gd name="T21" fmla="*/ 490 h 652"/>
                  <a:gd name="T22" fmla="*/ 60 w 912"/>
                  <a:gd name="T23" fmla="*/ 504 h 652"/>
                  <a:gd name="T24" fmla="*/ 80 w 912"/>
                  <a:gd name="T25" fmla="*/ 560 h 652"/>
                  <a:gd name="T26" fmla="*/ 90 w 912"/>
                  <a:gd name="T27" fmla="*/ 650 h 652"/>
                  <a:gd name="T28" fmla="*/ 110 w 912"/>
                  <a:gd name="T29" fmla="*/ 596 h 652"/>
                  <a:gd name="T30" fmla="*/ 146 w 912"/>
                  <a:gd name="T31" fmla="*/ 540 h 652"/>
                  <a:gd name="T32" fmla="*/ 180 w 912"/>
                  <a:gd name="T33" fmla="*/ 510 h 652"/>
                  <a:gd name="T34" fmla="*/ 220 w 912"/>
                  <a:gd name="T35" fmla="*/ 496 h 652"/>
                  <a:gd name="T36" fmla="*/ 234 w 912"/>
                  <a:gd name="T37" fmla="*/ 494 h 652"/>
                  <a:gd name="T38" fmla="*/ 244 w 912"/>
                  <a:gd name="T39" fmla="*/ 430 h 652"/>
                  <a:gd name="T40" fmla="*/ 264 w 912"/>
                  <a:gd name="T41" fmla="*/ 362 h 652"/>
                  <a:gd name="T42" fmla="*/ 274 w 912"/>
                  <a:gd name="T43" fmla="*/ 352 h 652"/>
                  <a:gd name="T44" fmla="*/ 284 w 912"/>
                  <a:gd name="T45" fmla="*/ 366 h 652"/>
                  <a:gd name="T46" fmla="*/ 284 w 912"/>
                  <a:gd name="T47" fmla="*/ 392 h 652"/>
                  <a:gd name="T48" fmla="*/ 310 w 912"/>
                  <a:gd name="T49" fmla="*/ 492 h 652"/>
                  <a:gd name="T50" fmla="*/ 342 w 912"/>
                  <a:gd name="T51" fmla="*/ 574 h 652"/>
                  <a:gd name="T52" fmla="*/ 382 w 912"/>
                  <a:gd name="T53" fmla="*/ 498 h 652"/>
                  <a:gd name="T54" fmla="*/ 406 w 912"/>
                  <a:gd name="T55" fmla="*/ 484 h 652"/>
                  <a:gd name="T56" fmla="*/ 426 w 912"/>
                  <a:gd name="T57" fmla="*/ 490 h 652"/>
                  <a:gd name="T58" fmla="*/ 448 w 912"/>
                  <a:gd name="T59" fmla="*/ 520 h 652"/>
                  <a:gd name="T60" fmla="*/ 466 w 912"/>
                  <a:gd name="T61" fmla="*/ 574 h 652"/>
                  <a:gd name="T62" fmla="*/ 478 w 912"/>
                  <a:gd name="T63" fmla="*/ 550 h 652"/>
                  <a:gd name="T64" fmla="*/ 494 w 912"/>
                  <a:gd name="T65" fmla="*/ 542 h 652"/>
                  <a:gd name="T66" fmla="*/ 530 w 912"/>
                  <a:gd name="T67" fmla="*/ 552 h 652"/>
                  <a:gd name="T68" fmla="*/ 580 w 912"/>
                  <a:gd name="T69" fmla="*/ 600 h 652"/>
                  <a:gd name="T70" fmla="*/ 618 w 912"/>
                  <a:gd name="T71" fmla="*/ 652 h 652"/>
                  <a:gd name="T72" fmla="*/ 618 w 912"/>
                  <a:gd name="T73" fmla="*/ 652 h 652"/>
                  <a:gd name="T74" fmla="*/ 596 w 912"/>
                  <a:gd name="T75" fmla="*/ 590 h 652"/>
                  <a:gd name="T76" fmla="*/ 584 w 912"/>
                  <a:gd name="T77" fmla="*/ 522 h 652"/>
                  <a:gd name="T78" fmla="*/ 596 w 912"/>
                  <a:gd name="T79" fmla="*/ 488 h 652"/>
                  <a:gd name="T80" fmla="*/ 614 w 912"/>
                  <a:gd name="T81" fmla="*/ 480 h 652"/>
                  <a:gd name="T82" fmla="*/ 640 w 912"/>
                  <a:gd name="T83" fmla="*/ 484 h 652"/>
                  <a:gd name="T84" fmla="*/ 606 w 912"/>
                  <a:gd name="T85" fmla="*/ 438 h 652"/>
                  <a:gd name="T86" fmla="*/ 592 w 912"/>
                  <a:gd name="T87" fmla="*/ 402 h 652"/>
                  <a:gd name="T88" fmla="*/ 600 w 912"/>
                  <a:gd name="T89" fmla="*/ 382 h 652"/>
                  <a:gd name="T90" fmla="*/ 624 w 912"/>
                  <a:gd name="T91" fmla="*/ 372 h 652"/>
                  <a:gd name="T92" fmla="*/ 710 w 912"/>
                  <a:gd name="T93" fmla="*/ 380 h 652"/>
                  <a:gd name="T94" fmla="*/ 660 w 912"/>
                  <a:gd name="T95" fmla="*/ 308 h 652"/>
                  <a:gd name="T96" fmla="*/ 592 w 912"/>
                  <a:gd name="T97" fmla="*/ 230 h 652"/>
                  <a:gd name="T98" fmla="*/ 572 w 912"/>
                  <a:gd name="T99" fmla="*/ 214 h 652"/>
                  <a:gd name="T100" fmla="*/ 564 w 912"/>
                  <a:gd name="T101" fmla="*/ 198 h 652"/>
                  <a:gd name="T102" fmla="*/ 578 w 912"/>
                  <a:gd name="T103" fmla="*/ 196 h 652"/>
                  <a:gd name="T104" fmla="*/ 646 w 912"/>
                  <a:gd name="T105" fmla="*/ 218 h 652"/>
                  <a:gd name="T106" fmla="*/ 704 w 912"/>
                  <a:gd name="T107" fmla="*/ 246 h 652"/>
                  <a:gd name="T108" fmla="*/ 714 w 912"/>
                  <a:gd name="T109" fmla="*/ 234 h 652"/>
                  <a:gd name="T110" fmla="*/ 746 w 912"/>
                  <a:gd name="T111" fmla="*/ 212 h 652"/>
                  <a:gd name="T112" fmla="*/ 792 w 912"/>
                  <a:gd name="T113" fmla="*/ 198 h 652"/>
                  <a:gd name="T114" fmla="*/ 856 w 912"/>
                  <a:gd name="T115" fmla="*/ 200 h 652"/>
                  <a:gd name="T116" fmla="*/ 912 w 912"/>
                  <a:gd name="T117" fmla="*/ 212 h 652"/>
                  <a:gd name="T118" fmla="*/ 860 w 912"/>
                  <a:gd name="T119" fmla="*/ 170 h 652"/>
                  <a:gd name="T120" fmla="*/ 816 w 912"/>
                  <a:gd name="T121" fmla="*/ 114 h 652"/>
                  <a:gd name="T122" fmla="*/ 810 w 912"/>
                  <a:gd name="T123" fmla="*/ 86 h 652"/>
                  <a:gd name="T124" fmla="*/ 824 w 912"/>
                  <a:gd name="T125" fmla="*/ 7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12" h="652">
                    <a:moveTo>
                      <a:pt x="824" y="72"/>
                    </a:moveTo>
                    <a:lnTo>
                      <a:pt x="824" y="72"/>
                    </a:lnTo>
                    <a:lnTo>
                      <a:pt x="812" y="66"/>
                    </a:lnTo>
                    <a:lnTo>
                      <a:pt x="800" y="60"/>
                    </a:lnTo>
                    <a:lnTo>
                      <a:pt x="786" y="52"/>
                    </a:lnTo>
                    <a:lnTo>
                      <a:pt x="772" y="42"/>
                    </a:lnTo>
                    <a:lnTo>
                      <a:pt x="760" y="30"/>
                    </a:lnTo>
                    <a:lnTo>
                      <a:pt x="750" y="16"/>
                    </a:lnTo>
                    <a:lnTo>
                      <a:pt x="748" y="8"/>
                    </a:lnTo>
                    <a:lnTo>
                      <a:pt x="746" y="0"/>
                    </a:lnTo>
                    <a:lnTo>
                      <a:pt x="26" y="0"/>
                    </a:lnTo>
                    <a:lnTo>
                      <a:pt x="26" y="0"/>
                    </a:lnTo>
                    <a:lnTo>
                      <a:pt x="14" y="12"/>
                    </a:lnTo>
                    <a:lnTo>
                      <a:pt x="0" y="24"/>
                    </a:lnTo>
                    <a:lnTo>
                      <a:pt x="0" y="208"/>
                    </a:lnTo>
                    <a:lnTo>
                      <a:pt x="0" y="208"/>
                    </a:lnTo>
                    <a:lnTo>
                      <a:pt x="4" y="220"/>
                    </a:lnTo>
                    <a:lnTo>
                      <a:pt x="6" y="232"/>
                    </a:lnTo>
                    <a:lnTo>
                      <a:pt x="4" y="246"/>
                    </a:lnTo>
                    <a:lnTo>
                      <a:pt x="0" y="262"/>
                    </a:lnTo>
                    <a:lnTo>
                      <a:pt x="0" y="384"/>
                    </a:lnTo>
                    <a:lnTo>
                      <a:pt x="0" y="384"/>
                    </a:lnTo>
                    <a:lnTo>
                      <a:pt x="8" y="388"/>
                    </a:lnTo>
                    <a:lnTo>
                      <a:pt x="14" y="396"/>
                    </a:lnTo>
                    <a:lnTo>
                      <a:pt x="20" y="402"/>
                    </a:lnTo>
                    <a:lnTo>
                      <a:pt x="22" y="412"/>
                    </a:lnTo>
                    <a:lnTo>
                      <a:pt x="28" y="430"/>
                    </a:lnTo>
                    <a:lnTo>
                      <a:pt x="28" y="448"/>
                    </a:lnTo>
                    <a:lnTo>
                      <a:pt x="28" y="466"/>
                    </a:lnTo>
                    <a:lnTo>
                      <a:pt x="26" y="480"/>
                    </a:lnTo>
                    <a:lnTo>
                      <a:pt x="22" y="494"/>
                    </a:lnTo>
                    <a:lnTo>
                      <a:pt x="22" y="494"/>
                    </a:lnTo>
                    <a:lnTo>
                      <a:pt x="34" y="490"/>
                    </a:lnTo>
                    <a:lnTo>
                      <a:pt x="44" y="492"/>
                    </a:lnTo>
                    <a:lnTo>
                      <a:pt x="52" y="496"/>
                    </a:lnTo>
                    <a:lnTo>
                      <a:pt x="60" y="504"/>
                    </a:lnTo>
                    <a:lnTo>
                      <a:pt x="66" y="516"/>
                    </a:lnTo>
                    <a:lnTo>
                      <a:pt x="70" y="528"/>
                    </a:lnTo>
                    <a:lnTo>
                      <a:pt x="80" y="560"/>
                    </a:lnTo>
                    <a:lnTo>
                      <a:pt x="84" y="592"/>
                    </a:lnTo>
                    <a:lnTo>
                      <a:pt x="88" y="620"/>
                    </a:lnTo>
                    <a:lnTo>
                      <a:pt x="90" y="650"/>
                    </a:lnTo>
                    <a:lnTo>
                      <a:pt x="90" y="650"/>
                    </a:lnTo>
                    <a:lnTo>
                      <a:pt x="100" y="620"/>
                    </a:lnTo>
                    <a:lnTo>
                      <a:pt x="110" y="596"/>
                    </a:lnTo>
                    <a:lnTo>
                      <a:pt x="122" y="574"/>
                    </a:lnTo>
                    <a:lnTo>
                      <a:pt x="134" y="556"/>
                    </a:lnTo>
                    <a:lnTo>
                      <a:pt x="146" y="540"/>
                    </a:lnTo>
                    <a:lnTo>
                      <a:pt x="158" y="528"/>
                    </a:lnTo>
                    <a:lnTo>
                      <a:pt x="170" y="518"/>
                    </a:lnTo>
                    <a:lnTo>
                      <a:pt x="180" y="510"/>
                    </a:lnTo>
                    <a:lnTo>
                      <a:pt x="192" y="504"/>
                    </a:lnTo>
                    <a:lnTo>
                      <a:pt x="202" y="500"/>
                    </a:lnTo>
                    <a:lnTo>
                      <a:pt x="220" y="496"/>
                    </a:lnTo>
                    <a:lnTo>
                      <a:pt x="230" y="494"/>
                    </a:lnTo>
                    <a:lnTo>
                      <a:pt x="234" y="494"/>
                    </a:lnTo>
                    <a:lnTo>
                      <a:pt x="234" y="494"/>
                    </a:lnTo>
                    <a:lnTo>
                      <a:pt x="234" y="484"/>
                    </a:lnTo>
                    <a:lnTo>
                      <a:pt x="236" y="468"/>
                    </a:lnTo>
                    <a:lnTo>
                      <a:pt x="244" y="430"/>
                    </a:lnTo>
                    <a:lnTo>
                      <a:pt x="256" y="390"/>
                    </a:lnTo>
                    <a:lnTo>
                      <a:pt x="264" y="362"/>
                    </a:lnTo>
                    <a:lnTo>
                      <a:pt x="264" y="362"/>
                    </a:lnTo>
                    <a:lnTo>
                      <a:pt x="268" y="354"/>
                    </a:lnTo>
                    <a:lnTo>
                      <a:pt x="270" y="352"/>
                    </a:lnTo>
                    <a:lnTo>
                      <a:pt x="274" y="352"/>
                    </a:lnTo>
                    <a:lnTo>
                      <a:pt x="276" y="354"/>
                    </a:lnTo>
                    <a:lnTo>
                      <a:pt x="282" y="362"/>
                    </a:lnTo>
                    <a:lnTo>
                      <a:pt x="284" y="366"/>
                    </a:lnTo>
                    <a:lnTo>
                      <a:pt x="284" y="366"/>
                    </a:lnTo>
                    <a:lnTo>
                      <a:pt x="282" y="378"/>
                    </a:lnTo>
                    <a:lnTo>
                      <a:pt x="284" y="392"/>
                    </a:lnTo>
                    <a:lnTo>
                      <a:pt x="290" y="424"/>
                    </a:lnTo>
                    <a:lnTo>
                      <a:pt x="298" y="458"/>
                    </a:lnTo>
                    <a:lnTo>
                      <a:pt x="310" y="492"/>
                    </a:lnTo>
                    <a:lnTo>
                      <a:pt x="332" y="550"/>
                    </a:lnTo>
                    <a:lnTo>
                      <a:pt x="342" y="574"/>
                    </a:lnTo>
                    <a:lnTo>
                      <a:pt x="342" y="574"/>
                    </a:lnTo>
                    <a:lnTo>
                      <a:pt x="356" y="542"/>
                    </a:lnTo>
                    <a:lnTo>
                      <a:pt x="370" y="516"/>
                    </a:lnTo>
                    <a:lnTo>
                      <a:pt x="382" y="498"/>
                    </a:lnTo>
                    <a:lnTo>
                      <a:pt x="394" y="488"/>
                    </a:lnTo>
                    <a:lnTo>
                      <a:pt x="400" y="486"/>
                    </a:lnTo>
                    <a:lnTo>
                      <a:pt x="406" y="484"/>
                    </a:lnTo>
                    <a:lnTo>
                      <a:pt x="412" y="484"/>
                    </a:lnTo>
                    <a:lnTo>
                      <a:pt x="416" y="484"/>
                    </a:lnTo>
                    <a:lnTo>
                      <a:pt x="426" y="490"/>
                    </a:lnTo>
                    <a:lnTo>
                      <a:pt x="434" y="498"/>
                    </a:lnTo>
                    <a:lnTo>
                      <a:pt x="442" y="508"/>
                    </a:lnTo>
                    <a:lnTo>
                      <a:pt x="448" y="520"/>
                    </a:lnTo>
                    <a:lnTo>
                      <a:pt x="458" y="546"/>
                    </a:lnTo>
                    <a:lnTo>
                      <a:pt x="464" y="566"/>
                    </a:lnTo>
                    <a:lnTo>
                      <a:pt x="466" y="574"/>
                    </a:lnTo>
                    <a:lnTo>
                      <a:pt x="466" y="574"/>
                    </a:lnTo>
                    <a:lnTo>
                      <a:pt x="474" y="558"/>
                    </a:lnTo>
                    <a:lnTo>
                      <a:pt x="478" y="550"/>
                    </a:lnTo>
                    <a:lnTo>
                      <a:pt x="484" y="546"/>
                    </a:lnTo>
                    <a:lnTo>
                      <a:pt x="488" y="544"/>
                    </a:lnTo>
                    <a:lnTo>
                      <a:pt x="494" y="542"/>
                    </a:lnTo>
                    <a:lnTo>
                      <a:pt x="506" y="540"/>
                    </a:lnTo>
                    <a:lnTo>
                      <a:pt x="518" y="544"/>
                    </a:lnTo>
                    <a:lnTo>
                      <a:pt x="530" y="552"/>
                    </a:lnTo>
                    <a:lnTo>
                      <a:pt x="544" y="562"/>
                    </a:lnTo>
                    <a:lnTo>
                      <a:pt x="556" y="572"/>
                    </a:lnTo>
                    <a:lnTo>
                      <a:pt x="580" y="600"/>
                    </a:lnTo>
                    <a:lnTo>
                      <a:pt x="600" y="626"/>
                    </a:lnTo>
                    <a:lnTo>
                      <a:pt x="618" y="652"/>
                    </a:lnTo>
                    <a:lnTo>
                      <a:pt x="618" y="652"/>
                    </a:lnTo>
                    <a:lnTo>
                      <a:pt x="616" y="648"/>
                    </a:lnTo>
                    <a:lnTo>
                      <a:pt x="616" y="648"/>
                    </a:lnTo>
                    <a:lnTo>
                      <a:pt x="618" y="652"/>
                    </a:lnTo>
                    <a:lnTo>
                      <a:pt x="618" y="652"/>
                    </a:lnTo>
                    <a:lnTo>
                      <a:pt x="606" y="622"/>
                    </a:lnTo>
                    <a:lnTo>
                      <a:pt x="596" y="590"/>
                    </a:lnTo>
                    <a:lnTo>
                      <a:pt x="588" y="556"/>
                    </a:lnTo>
                    <a:lnTo>
                      <a:pt x="586" y="538"/>
                    </a:lnTo>
                    <a:lnTo>
                      <a:pt x="584" y="522"/>
                    </a:lnTo>
                    <a:lnTo>
                      <a:pt x="586" y="508"/>
                    </a:lnTo>
                    <a:lnTo>
                      <a:pt x="590" y="496"/>
                    </a:lnTo>
                    <a:lnTo>
                      <a:pt x="596" y="488"/>
                    </a:lnTo>
                    <a:lnTo>
                      <a:pt x="602" y="484"/>
                    </a:lnTo>
                    <a:lnTo>
                      <a:pt x="606" y="482"/>
                    </a:lnTo>
                    <a:lnTo>
                      <a:pt x="614" y="480"/>
                    </a:lnTo>
                    <a:lnTo>
                      <a:pt x="620" y="480"/>
                    </a:lnTo>
                    <a:lnTo>
                      <a:pt x="640" y="484"/>
                    </a:lnTo>
                    <a:lnTo>
                      <a:pt x="640" y="484"/>
                    </a:lnTo>
                    <a:lnTo>
                      <a:pt x="634" y="476"/>
                    </a:lnTo>
                    <a:lnTo>
                      <a:pt x="620" y="460"/>
                    </a:lnTo>
                    <a:lnTo>
                      <a:pt x="606" y="438"/>
                    </a:lnTo>
                    <a:lnTo>
                      <a:pt x="600" y="426"/>
                    </a:lnTo>
                    <a:lnTo>
                      <a:pt x="594" y="414"/>
                    </a:lnTo>
                    <a:lnTo>
                      <a:pt x="592" y="402"/>
                    </a:lnTo>
                    <a:lnTo>
                      <a:pt x="594" y="392"/>
                    </a:lnTo>
                    <a:lnTo>
                      <a:pt x="596" y="386"/>
                    </a:lnTo>
                    <a:lnTo>
                      <a:pt x="600" y="382"/>
                    </a:lnTo>
                    <a:lnTo>
                      <a:pt x="604" y="378"/>
                    </a:lnTo>
                    <a:lnTo>
                      <a:pt x="610" y="376"/>
                    </a:lnTo>
                    <a:lnTo>
                      <a:pt x="624" y="372"/>
                    </a:lnTo>
                    <a:lnTo>
                      <a:pt x="646" y="370"/>
                    </a:lnTo>
                    <a:lnTo>
                      <a:pt x="674" y="374"/>
                    </a:lnTo>
                    <a:lnTo>
                      <a:pt x="710" y="380"/>
                    </a:lnTo>
                    <a:lnTo>
                      <a:pt x="710" y="380"/>
                    </a:lnTo>
                    <a:lnTo>
                      <a:pt x="696" y="358"/>
                    </a:lnTo>
                    <a:lnTo>
                      <a:pt x="660" y="308"/>
                    </a:lnTo>
                    <a:lnTo>
                      <a:pt x="638" y="278"/>
                    </a:lnTo>
                    <a:lnTo>
                      <a:pt x="616" y="252"/>
                    </a:lnTo>
                    <a:lnTo>
                      <a:pt x="592" y="230"/>
                    </a:lnTo>
                    <a:lnTo>
                      <a:pt x="582" y="220"/>
                    </a:lnTo>
                    <a:lnTo>
                      <a:pt x="572" y="214"/>
                    </a:lnTo>
                    <a:lnTo>
                      <a:pt x="572" y="214"/>
                    </a:lnTo>
                    <a:lnTo>
                      <a:pt x="568" y="210"/>
                    </a:lnTo>
                    <a:lnTo>
                      <a:pt x="564" y="202"/>
                    </a:lnTo>
                    <a:lnTo>
                      <a:pt x="564" y="198"/>
                    </a:lnTo>
                    <a:lnTo>
                      <a:pt x="566" y="196"/>
                    </a:lnTo>
                    <a:lnTo>
                      <a:pt x="570" y="194"/>
                    </a:lnTo>
                    <a:lnTo>
                      <a:pt x="578" y="196"/>
                    </a:lnTo>
                    <a:lnTo>
                      <a:pt x="578" y="196"/>
                    </a:lnTo>
                    <a:lnTo>
                      <a:pt x="606" y="204"/>
                    </a:lnTo>
                    <a:lnTo>
                      <a:pt x="646" y="218"/>
                    </a:lnTo>
                    <a:lnTo>
                      <a:pt x="682" y="232"/>
                    </a:lnTo>
                    <a:lnTo>
                      <a:pt x="696" y="240"/>
                    </a:lnTo>
                    <a:lnTo>
                      <a:pt x="704" y="246"/>
                    </a:lnTo>
                    <a:lnTo>
                      <a:pt x="704" y="246"/>
                    </a:lnTo>
                    <a:lnTo>
                      <a:pt x="706" y="244"/>
                    </a:lnTo>
                    <a:lnTo>
                      <a:pt x="714" y="234"/>
                    </a:lnTo>
                    <a:lnTo>
                      <a:pt x="726" y="222"/>
                    </a:lnTo>
                    <a:lnTo>
                      <a:pt x="736" y="216"/>
                    </a:lnTo>
                    <a:lnTo>
                      <a:pt x="746" y="212"/>
                    </a:lnTo>
                    <a:lnTo>
                      <a:pt x="760" y="206"/>
                    </a:lnTo>
                    <a:lnTo>
                      <a:pt x="774" y="202"/>
                    </a:lnTo>
                    <a:lnTo>
                      <a:pt x="792" y="198"/>
                    </a:lnTo>
                    <a:lnTo>
                      <a:pt x="810" y="198"/>
                    </a:lnTo>
                    <a:lnTo>
                      <a:pt x="832" y="198"/>
                    </a:lnTo>
                    <a:lnTo>
                      <a:pt x="856" y="200"/>
                    </a:lnTo>
                    <a:lnTo>
                      <a:pt x="882" y="206"/>
                    </a:lnTo>
                    <a:lnTo>
                      <a:pt x="912" y="214"/>
                    </a:lnTo>
                    <a:lnTo>
                      <a:pt x="912" y="212"/>
                    </a:lnTo>
                    <a:lnTo>
                      <a:pt x="912" y="212"/>
                    </a:lnTo>
                    <a:lnTo>
                      <a:pt x="882" y="188"/>
                    </a:lnTo>
                    <a:lnTo>
                      <a:pt x="860" y="170"/>
                    </a:lnTo>
                    <a:lnTo>
                      <a:pt x="838" y="148"/>
                    </a:lnTo>
                    <a:lnTo>
                      <a:pt x="822" y="126"/>
                    </a:lnTo>
                    <a:lnTo>
                      <a:pt x="816" y="114"/>
                    </a:lnTo>
                    <a:lnTo>
                      <a:pt x="810" y="104"/>
                    </a:lnTo>
                    <a:lnTo>
                      <a:pt x="810" y="94"/>
                    </a:lnTo>
                    <a:lnTo>
                      <a:pt x="810" y="86"/>
                    </a:lnTo>
                    <a:lnTo>
                      <a:pt x="816" y="78"/>
                    </a:lnTo>
                    <a:lnTo>
                      <a:pt x="824" y="72"/>
                    </a:lnTo>
                    <a:lnTo>
                      <a:pt x="824" y="72"/>
                    </a:lnTo>
                    <a:close/>
                  </a:path>
                </a:pathLst>
              </a:custGeom>
              <a:solidFill>
                <a:schemeClr val="accent1">
                  <a:alpha val="1000"/>
                </a:schemeClr>
              </a:solidFill>
              <a:ln>
                <a:noFill/>
              </a:ln>
              <a:effectLst>
                <a:glow rad="50800">
                  <a:schemeClr val="accent1">
                    <a:alpha val="43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prstClr val="white"/>
                  </a:solidFill>
                  <a:latin typeface="Century Schoolbook" pitchFamily="18" charset="0"/>
                </a:endParaRPr>
              </a:p>
            </p:txBody>
          </p:sp>
          <p:sp>
            <p:nvSpPr>
              <p:cNvPr id="74" name="Freeform 35"/>
              <p:cNvSpPr>
                <a:spLocks noChangeAspect="1"/>
              </p:cNvSpPr>
              <p:nvPr/>
            </p:nvSpPr>
            <p:spPr bwMode="auto">
              <a:xfrm>
                <a:off x="8350389" y="11466"/>
                <a:ext cx="793611" cy="554378"/>
              </a:xfrm>
              <a:custGeom>
                <a:avLst/>
                <a:gdLst>
                  <a:gd name="T0" fmla="*/ 126 w 690"/>
                  <a:gd name="T1" fmla="*/ 0 h 482"/>
                  <a:gd name="T2" fmla="*/ 64 w 690"/>
                  <a:gd name="T3" fmla="*/ 56 h 482"/>
                  <a:gd name="T4" fmla="*/ 0 w 690"/>
                  <a:gd name="T5" fmla="*/ 94 h 482"/>
                  <a:gd name="T6" fmla="*/ 90 w 690"/>
                  <a:gd name="T7" fmla="*/ 82 h 482"/>
                  <a:gd name="T8" fmla="*/ 130 w 690"/>
                  <a:gd name="T9" fmla="*/ 86 h 482"/>
                  <a:gd name="T10" fmla="*/ 152 w 690"/>
                  <a:gd name="T11" fmla="*/ 96 h 482"/>
                  <a:gd name="T12" fmla="*/ 158 w 690"/>
                  <a:gd name="T13" fmla="*/ 114 h 482"/>
                  <a:gd name="T14" fmla="*/ 144 w 690"/>
                  <a:gd name="T15" fmla="*/ 152 h 482"/>
                  <a:gd name="T16" fmla="*/ 86 w 690"/>
                  <a:gd name="T17" fmla="*/ 216 h 482"/>
                  <a:gd name="T18" fmla="*/ 96 w 690"/>
                  <a:gd name="T19" fmla="*/ 222 h 482"/>
                  <a:gd name="T20" fmla="*/ 136 w 690"/>
                  <a:gd name="T21" fmla="*/ 226 h 482"/>
                  <a:gd name="T22" fmla="*/ 152 w 690"/>
                  <a:gd name="T23" fmla="*/ 248 h 482"/>
                  <a:gd name="T24" fmla="*/ 150 w 690"/>
                  <a:gd name="T25" fmla="*/ 292 h 482"/>
                  <a:gd name="T26" fmla="*/ 152 w 690"/>
                  <a:gd name="T27" fmla="*/ 308 h 482"/>
                  <a:gd name="T28" fmla="*/ 170 w 690"/>
                  <a:gd name="T29" fmla="*/ 320 h 482"/>
                  <a:gd name="T30" fmla="*/ 180 w 690"/>
                  <a:gd name="T31" fmla="*/ 362 h 482"/>
                  <a:gd name="T32" fmla="*/ 178 w 690"/>
                  <a:gd name="T33" fmla="*/ 428 h 482"/>
                  <a:gd name="T34" fmla="*/ 198 w 690"/>
                  <a:gd name="T35" fmla="*/ 392 h 482"/>
                  <a:gd name="T36" fmla="*/ 228 w 690"/>
                  <a:gd name="T37" fmla="*/ 354 h 482"/>
                  <a:gd name="T38" fmla="*/ 258 w 690"/>
                  <a:gd name="T39" fmla="*/ 336 h 482"/>
                  <a:gd name="T40" fmla="*/ 298 w 690"/>
                  <a:gd name="T41" fmla="*/ 330 h 482"/>
                  <a:gd name="T42" fmla="*/ 300 w 690"/>
                  <a:gd name="T43" fmla="*/ 312 h 482"/>
                  <a:gd name="T44" fmla="*/ 332 w 690"/>
                  <a:gd name="T45" fmla="*/ 238 h 482"/>
                  <a:gd name="T46" fmla="*/ 340 w 690"/>
                  <a:gd name="T47" fmla="*/ 232 h 482"/>
                  <a:gd name="T48" fmla="*/ 344 w 690"/>
                  <a:gd name="T49" fmla="*/ 242 h 482"/>
                  <a:gd name="T50" fmla="*/ 344 w 690"/>
                  <a:gd name="T51" fmla="*/ 284 h 482"/>
                  <a:gd name="T52" fmla="*/ 362 w 690"/>
                  <a:gd name="T53" fmla="*/ 380 h 482"/>
                  <a:gd name="T54" fmla="*/ 380 w 690"/>
                  <a:gd name="T55" fmla="*/ 376 h 482"/>
                  <a:gd name="T56" fmla="*/ 414 w 690"/>
                  <a:gd name="T57" fmla="*/ 342 h 482"/>
                  <a:gd name="T58" fmla="*/ 436 w 690"/>
                  <a:gd name="T59" fmla="*/ 346 h 482"/>
                  <a:gd name="T60" fmla="*/ 448 w 690"/>
                  <a:gd name="T61" fmla="*/ 370 h 482"/>
                  <a:gd name="T62" fmla="*/ 458 w 690"/>
                  <a:gd name="T63" fmla="*/ 410 h 482"/>
                  <a:gd name="T64" fmla="*/ 480 w 690"/>
                  <a:gd name="T65" fmla="*/ 388 h 482"/>
                  <a:gd name="T66" fmla="*/ 506 w 690"/>
                  <a:gd name="T67" fmla="*/ 400 h 482"/>
                  <a:gd name="T68" fmla="*/ 536 w 690"/>
                  <a:gd name="T69" fmla="*/ 440 h 482"/>
                  <a:gd name="T70" fmla="*/ 558 w 690"/>
                  <a:gd name="T71" fmla="*/ 482 h 482"/>
                  <a:gd name="T72" fmla="*/ 560 w 690"/>
                  <a:gd name="T73" fmla="*/ 480 h 482"/>
                  <a:gd name="T74" fmla="*/ 548 w 690"/>
                  <a:gd name="T75" fmla="*/ 434 h 482"/>
                  <a:gd name="T76" fmla="*/ 546 w 690"/>
                  <a:gd name="T77" fmla="*/ 384 h 482"/>
                  <a:gd name="T78" fmla="*/ 558 w 690"/>
                  <a:gd name="T79" fmla="*/ 360 h 482"/>
                  <a:gd name="T80" fmla="*/ 590 w 690"/>
                  <a:gd name="T81" fmla="*/ 362 h 482"/>
                  <a:gd name="T82" fmla="*/ 570 w 690"/>
                  <a:gd name="T83" fmla="*/ 326 h 482"/>
                  <a:gd name="T84" fmla="*/ 564 w 690"/>
                  <a:gd name="T85" fmla="*/ 298 h 482"/>
                  <a:gd name="T86" fmla="*/ 578 w 690"/>
                  <a:gd name="T87" fmla="*/ 280 h 482"/>
                  <a:gd name="T88" fmla="*/ 626 w 690"/>
                  <a:gd name="T89" fmla="*/ 286 h 482"/>
                  <a:gd name="T90" fmla="*/ 644 w 690"/>
                  <a:gd name="T91" fmla="*/ 276 h 482"/>
                  <a:gd name="T92" fmla="*/ 596 w 690"/>
                  <a:gd name="T93" fmla="*/ 192 h 482"/>
                  <a:gd name="T94" fmla="*/ 566 w 690"/>
                  <a:gd name="T95" fmla="*/ 160 h 482"/>
                  <a:gd name="T96" fmla="*/ 564 w 690"/>
                  <a:gd name="T97" fmla="*/ 148 h 482"/>
                  <a:gd name="T98" fmla="*/ 574 w 690"/>
                  <a:gd name="T99" fmla="*/ 148 h 482"/>
                  <a:gd name="T100" fmla="*/ 644 w 690"/>
                  <a:gd name="T101" fmla="*/ 184 h 482"/>
                  <a:gd name="T102" fmla="*/ 660 w 690"/>
                  <a:gd name="T103" fmla="*/ 196 h 482"/>
                  <a:gd name="T104" fmla="*/ 690 w 690"/>
                  <a:gd name="T105" fmla="*/ 176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90" h="482">
                    <a:moveTo>
                      <a:pt x="690" y="0"/>
                    </a:moveTo>
                    <a:lnTo>
                      <a:pt x="126" y="0"/>
                    </a:lnTo>
                    <a:lnTo>
                      <a:pt x="126" y="0"/>
                    </a:lnTo>
                    <a:lnTo>
                      <a:pt x="106" y="22"/>
                    </a:lnTo>
                    <a:lnTo>
                      <a:pt x="84" y="40"/>
                    </a:lnTo>
                    <a:lnTo>
                      <a:pt x="64" y="56"/>
                    </a:lnTo>
                    <a:lnTo>
                      <a:pt x="44" y="70"/>
                    </a:lnTo>
                    <a:lnTo>
                      <a:pt x="12" y="88"/>
                    </a:lnTo>
                    <a:lnTo>
                      <a:pt x="0" y="94"/>
                    </a:lnTo>
                    <a:lnTo>
                      <a:pt x="0" y="94"/>
                    </a:lnTo>
                    <a:lnTo>
                      <a:pt x="50" y="86"/>
                    </a:lnTo>
                    <a:lnTo>
                      <a:pt x="90" y="82"/>
                    </a:lnTo>
                    <a:lnTo>
                      <a:pt x="106" y="82"/>
                    </a:lnTo>
                    <a:lnTo>
                      <a:pt x="120" y="84"/>
                    </a:lnTo>
                    <a:lnTo>
                      <a:pt x="130" y="86"/>
                    </a:lnTo>
                    <a:lnTo>
                      <a:pt x="140" y="88"/>
                    </a:lnTo>
                    <a:lnTo>
                      <a:pt x="146" y="92"/>
                    </a:lnTo>
                    <a:lnTo>
                      <a:pt x="152" y="96"/>
                    </a:lnTo>
                    <a:lnTo>
                      <a:pt x="156" y="102"/>
                    </a:lnTo>
                    <a:lnTo>
                      <a:pt x="158" y="108"/>
                    </a:lnTo>
                    <a:lnTo>
                      <a:pt x="158" y="114"/>
                    </a:lnTo>
                    <a:lnTo>
                      <a:pt x="158" y="122"/>
                    </a:lnTo>
                    <a:lnTo>
                      <a:pt x="152" y="136"/>
                    </a:lnTo>
                    <a:lnTo>
                      <a:pt x="144" y="152"/>
                    </a:lnTo>
                    <a:lnTo>
                      <a:pt x="132" y="168"/>
                    </a:lnTo>
                    <a:lnTo>
                      <a:pt x="108" y="196"/>
                    </a:lnTo>
                    <a:lnTo>
                      <a:pt x="86" y="216"/>
                    </a:lnTo>
                    <a:lnTo>
                      <a:pt x="78" y="224"/>
                    </a:lnTo>
                    <a:lnTo>
                      <a:pt x="78" y="224"/>
                    </a:lnTo>
                    <a:lnTo>
                      <a:pt x="96" y="222"/>
                    </a:lnTo>
                    <a:lnTo>
                      <a:pt x="114" y="220"/>
                    </a:lnTo>
                    <a:lnTo>
                      <a:pt x="126" y="222"/>
                    </a:lnTo>
                    <a:lnTo>
                      <a:pt x="136" y="226"/>
                    </a:lnTo>
                    <a:lnTo>
                      <a:pt x="144" y="232"/>
                    </a:lnTo>
                    <a:lnTo>
                      <a:pt x="148" y="240"/>
                    </a:lnTo>
                    <a:lnTo>
                      <a:pt x="152" y="248"/>
                    </a:lnTo>
                    <a:lnTo>
                      <a:pt x="154" y="258"/>
                    </a:lnTo>
                    <a:lnTo>
                      <a:pt x="154" y="276"/>
                    </a:lnTo>
                    <a:lnTo>
                      <a:pt x="150" y="292"/>
                    </a:lnTo>
                    <a:lnTo>
                      <a:pt x="144" y="310"/>
                    </a:lnTo>
                    <a:lnTo>
                      <a:pt x="144" y="310"/>
                    </a:lnTo>
                    <a:lnTo>
                      <a:pt x="152" y="308"/>
                    </a:lnTo>
                    <a:lnTo>
                      <a:pt x="160" y="310"/>
                    </a:lnTo>
                    <a:lnTo>
                      <a:pt x="166" y="314"/>
                    </a:lnTo>
                    <a:lnTo>
                      <a:pt x="170" y="320"/>
                    </a:lnTo>
                    <a:lnTo>
                      <a:pt x="174" y="330"/>
                    </a:lnTo>
                    <a:lnTo>
                      <a:pt x="176" y="340"/>
                    </a:lnTo>
                    <a:lnTo>
                      <a:pt x="180" y="362"/>
                    </a:lnTo>
                    <a:lnTo>
                      <a:pt x="180" y="386"/>
                    </a:lnTo>
                    <a:lnTo>
                      <a:pt x="180" y="408"/>
                    </a:lnTo>
                    <a:lnTo>
                      <a:pt x="178" y="428"/>
                    </a:lnTo>
                    <a:lnTo>
                      <a:pt x="178" y="428"/>
                    </a:lnTo>
                    <a:lnTo>
                      <a:pt x="188" y="408"/>
                    </a:lnTo>
                    <a:lnTo>
                      <a:pt x="198" y="392"/>
                    </a:lnTo>
                    <a:lnTo>
                      <a:pt x="208" y="376"/>
                    </a:lnTo>
                    <a:lnTo>
                      <a:pt x="218" y="364"/>
                    </a:lnTo>
                    <a:lnTo>
                      <a:pt x="228" y="354"/>
                    </a:lnTo>
                    <a:lnTo>
                      <a:pt x="238" y="346"/>
                    </a:lnTo>
                    <a:lnTo>
                      <a:pt x="248" y="340"/>
                    </a:lnTo>
                    <a:lnTo>
                      <a:pt x="258" y="336"/>
                    </a:lnTo>
                    <a:lnTo>
                      <a:pt x="274" y="332"/>
                    </a:lnTo>
                    <a:lnTo>
                      <a:pt x="286" y="330"/>
                    </a:lnTo>
                    <a:lnTo>
                      <a:pt x="298" y="330"/>
                    </a:lnTo>
                    <a:lnTo>
                      <a:pt x="298" y="330"/>
                    </a:lnTo>
                    <a:lnTo>
                      <a:pt x="298" y="322"/>
                    </a:lnTo>
                    <a:lnTo>
                      <a:pt x="300" y="312"/>
                    </a:lnTo>
                    <a:lnTo>
                      <a:pt x="310" y="284"/>
                    </a:lnTo>
                    <a:lnTo>
                      <a:pt x="332" y="238"/>
                    </a:lnTo>
                    <a:lnTo>
                      <a:pt x="332" y="238"/>
                    </a:lnTo>
                    <a:lnTo>
                      <a:pt x="334" y="232"/>
                    </a:lnTo>
                    <a:lnTo>
                      <a:pt x="336" y="230"/>
                    </a:lnTo>
                    <a:lnTo>
                      <a:pt x="340" y="232"/>
                    </a:lnTo>
                    <a:lnTo>
                      <a:pt x="342" y="234"/>
                    </a:lnTo>
                    <a:lnTo>
                      <a:pt x="344" y="240"/>
                    </a:lnTo>
                    <a:lnTo>
                      <a:pt x="344" y="242"/>
                    </a:lnTo>
                    <a:lnTo>
                      <a:pt x="344" y="242"/>
                    </a:lnTo>
                    <a:lnTo>
                      <a:pt x="342" y="262"/>
                    </a:lnTo>
                    <a:lnTo>
                      <a:pt x="344" y="284"/>
                    </a:lnTo>
                    <a:lnTo>
                      <a:pt x="346" y="310"/>
                    </a:lnTo>
                    <a:lnTo>
                      <a:pt x="352" y="336"/>
                    </a:lnTo>
                    <a:lnTo>
                      <a:pt x="362" y="380"/>
                    </a:lnTo>
                    <a:lnTo>
                      <a:pt x="366" y="398"/>
                    </a:lnTo>
                    <a:lnTo>
                      <a:pt x="366" y="398"/>
                    </a:lnTo>
                    <a:lnTo>
                      <a:pt x="380" y="376"/>
                    </a:lnTo>
                    <a:lnTo>
                      <a:pt x="392" y="360"/>
                    </a:lnTo>
                    <a:lnTo>
                      <a:pt x="404" y="348"/>
                    </a:lnTo>
                    <a:lnTo>
                      <a:pt x="414" y="342"/>
                    </a:lnTo>
                    <a:lnTo>
                      <a:pt x="422" y="340"/>
                    </a:lnTo>
                    <a:lnTo>
                      <a:pt x="430" y="340"/>
                    </a:lnTo>
                    <a:lnTo>
                      <a:pt x="436" y="346"/>
                    </a:lnTo>
                    <a:lnTo>
                      <a:pt x="440" y="352"/>
                    </a:lnTo>
                    <a:lnTo>
                      <a:pt x="446" y="360"/>
                    </a:lnTo>
                    <a:lnTo>
                      <a:pt x="448" y="370"/>
                    </a:lnTo>
                    <a:lnTo>
                      <a:pt x="454" y="388"/>
                    </a:lnTo>
                    <a:lnTo>
                      <a:pt x="458" y="410"/>
                    </a:lnTo>
                    <a:lnTo>
                      <a:pt x="458" y="410"/>
                    </a:lnTo>
                    <a:lnTo>
                      <a:pt x="464" y="398"/>
                    </a:lnTo>
                    <a:lnTo>
                      <a:pt x="472" y="392"/>
                    </a:lnTo>
                    <a:lnTo>
                      <a:pt x="480" y="388"/>
                    </a:lnTo>
                    <a:lnTo>
                      <a:pt x="488" y="390"/>
                    </a:lnTo>
                    <a:lnTo>
                      <a:pt x="496" y="394"/>
                    </a:lnTo>
                    <a:lnTo>
                      <a:pt x="506" y="400"/>
                    </a:lnTo>
                    <a:lnTo>
                      <a:pt x="514" y="408"/>
                    </a:lnTo>
                    <a:lnTo>
                      <a:pt x="522" y="418"/>
                    </a:lnTo>
                    <a:lnTo>
                      <a:pt x="536" y="440"/>
                    </a:lnTo>
                    <a:lnTo>
                      <a:pt x="548" y="460"/>
                    </a:lnTo>
                    <a:lnTo>
                      <a:pt x="558" y="482"/>
                    </a:lnTo>
                    <a:lnTo>
                      <a:pt x="558" y="482"/>
                    </a:lnTo>
                    <a:lnTo>
                      <a:pt x="558" y="478"/>
                    </a:lnTo>
                    <a:lnTo>
                      <a:pt x="558" y="478"/>
                    </a:lnTo>
                    <a:lnTo>
                      <a:pt x="560" y="480"/>
                    </a:lnTo>
                    <a:lnTo>
                      <a:pt x="560" y="480"/>
                    </a:lnTo>
                    <a:lnTo>
                      <a:pt x="554" y="458"/>
                    </a:lnTo>
                    <a:lnTo>
                      <a:pt x="548" y="434"/>
                    </a:lnTo>
                    <a:lnTo>
                      <a:pt x="546" y="408"/>
                    </a:lnTo>
                    <a:lnTo>
                      <a:pt x="546" y="396"/>
                    </a:lnTo>
                    <a:lnTo>
                      <a:pt x="546" y="384"/>
                    </a:lnTo>
                    <a:lnTo>
                      <a:pt x="550" y="374"/>
                    </a:lnTo>
                    <a:lnTo>
                      <a:pt x="554" y="366"/>
                    </a:lnTo>
                    <a:lnTo>
                      <a:pt x="558" y="360"/>
                    </a:lnTo>
                    <a:lnTo>
                      <a:pt x="566" y="356"/>
                    </a:lnTo>
                    <a:lnTo>
                      <a:pt x="578" y="356"/>
                    </a:lnTo>
                    <a:lnTo>
                      <a:pt x="590" y="362"/>
                    </a:lnTo>
                    <a:lnTo>
                      <a:pt x="590" y="362"/>
                    </a:lnTo>
                    <a:lnTo>
                      <a:pt x="578" y="342"/>
                    </a:lnTo>
                    <a:lnTo>
                      <a:pt x="570" y="326"/>
                    </a:lnTo>
                    <a:lnTo>
                      <a:pt x="566" y="316"/>
                    </a:lnTo>
                    <a:lnTo>
                      <a:pt x="564" y="306"/>
                    </a:lnTo>
                    <a:lnTo>
                      <a:pt x="564" y="298"/>
                    </a:lnTo>
                    <a:lnTo>
                      <a:pt x="566" y="290"/>
                    </a:lnTo>
                    <a:lnTo>
                      <a:pt x="570" y="284"/>
                    </a:lnTo>
                    <a:lnTo>
                      <a:pt x="578" y="280"/>
                    </a:lnTo>
                    <a:lnTo>
                      <a:pt x="590" y="280"/>
                    </a:lnTo>
                    <a:lnTo>
                      <a:pt x="606" y="280"/>
                    </a:lnTo>
                    <a:lnTo>
                      <a:pt x="626" y="286"/>
                    </a:lnTo>
                    <a:lnTo>
                      <a:pt x="652" y="294"/>
                    </a:lnTo>
                    <a:lnTo>
                      <a:pt x="652" y="294"/>
                    </a:lnTo>
                    <a:lnTo>
                      <a:pt x="644" y="276"/>
                    </a:lnTo>
                    <a:lnTo>
                      <a:pt x="622" y="236"/>
                    </a:lnTo>
                    <a:lnTo>
                      <a:pt x="610" y="214"/>
                    </a:lnTo>
                    <a:lnTo>
                      <a:pt x="596" y="192"/>
                    </a:lnTo>
                    <a:lnTo>
                      <a:pt x="580" y="174"/>
                    </a:lnTo>
                    <a:lnTo>
                      <a:pt x="566" y="160"/>
                    </a:lnTo>
                    <a:lnTo>
                      <a:pt x="566" y="160"/>
                    </a:lnTo>
                    <a:lnTo>
                      <a:pt x="566" y="158"/>
                    </a:lnTo>
                    <a:lnTo>
                      <a:pt x="564" y="152"/>
                    </a:lnTo>
                    <a:lnTo>
                      <a:pt x="564" y="148"/>
                    </a:lnTo>
                    <a:lnTo>
                      <a:pt x="564" y="146"/>
                    </a:lnTo>
                    <a:lnTo>
                      <a:pt x="568" y="146"/>
                    </a:lnTo>
                    <a:lnTo>
                      <a:pt x="574" y="148"/>
                    </a:lnTo>
                    <a:lnTo>
                      <a:pt x="574" y="148"/>
                    </a:lnTo>
                    <a:lnTo>
                      <a:pt x="620" y="170"/>
                    </a:lnTo>
                    <a:lnTo>
                      <a:pt x="644" y="184"/>
                    </a:lnTo>
                    <a:lnTo>
                      <a:pt x="654" y="192"/>
                    </a:lnTo>
                    <a:lnTo>
                      <a:pt x="660" y="196"/>
                    </a:lnTo>
                    <a:lnTo>
                      <a:pt x="660" y="196"/>
                    </a:lnTo>
                    <a:lnTo>
                      <a:pt x="666" y="190"/>
                    </a:lnTo>
                    <a:lnTo>
                      <a:pt x="676" y="182"/>
                    </a:lnTo>
                    <a:lnTo>
                      <a:pt x="690" y="176"/>
                    </a:lnTo>
                    <a:lnTo>
                      <a:pt x="690" y="0"/>
                    </a:lnTo>
                    <a:close/>
                  </a:path>
                </a:pathLst>
              </a:custGeom>
              <a:solidFill>
                <a:schemeClr val="accent1">
                  <a:alpha val="1000"/>
                </a:schemeClr>
              </a:solidFill>
              <a:ln>
                <a:noFill/>
              </a:ln>
              <a:effectLst>
                <a:glow rad="50800">
                  <a:schemeClr val="accent1">
                    <a:alpha val="43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prstClr val="white"/>
                  </a:solidFill>
                  <a:latin typeface="Century Schoolbook" pitchFamily="18" charset="0"/>
                </a:endParaRPr>
              </a:p>
            </p:txBody>
          </p:sp>
          <p:sp>
            <p:nvSpPr>
              <p:cNvPr id="75" name="Freeform 31"/>
              <p:cNvSpPr>
                <a:spLocks noChangeAspect="1"/>
              </p:cNvSpPr>
              <p:nvPr/>
            </p:nvSpPr>
            <p:spPr bwMode="auto">
              <a:xfrm>
                <a:off x="6973892" y="6209551"/>
                <a:ext cx="1162575" cy="647993"/>
              </a:xfrm>
              <a:custGeom>
                <a:avLst/>
                <a:gdLst>
                  <a:gd name="T0" fmla="*/ 686 w 976"/>
                  <a:gd name="T1" fmla="*/ 250 h 544"/>
                  <a:gd name="T2" fmla="*/ 592 w 976"/>
                  <a:gd name="T3" fmla="*/ 242 h 544"/>
                  <a:gd name="T4" fmla="*/ 536 w 976"/>
                  <a:gd name="T5" fmla="*/ 262 h 544"/>
                  <a:gd name="T6" fmla="*/ 506 w 976"/>
                  <a:gd name="T7" fmla="*/ 288 h 544"/>
                  <a:gd name="T8" fmla="*/ 492 w 976"/>
                  <a:gd name="T9" fmla="*/ 292 h 544"/>
                  <a:gd name="T10" fmla="*/ 514 w 976"/>
                  <a:gd name="T11" fmla="*/ 248 h 544"/>
                  <a:gd name="T12" fmla="*/ 560 w 976"/>
                  <a:gd name="T13" fmla="*/ 124 h 544"/>
                  <a:gd name="T14" fmla="*/ 566 w 976"/>
                  <a:gd name="T15" fmla="*/ 34 h 544"/>
                  <a:gd name="T16" fmla="*/ 524 w 976"/>
                  <a:gd name="T17" fmla="*/ 32 h 544"/>
                  <a:gd name="T18" fmla="*/ 452 w 976"/>
                  <a:gd name="T19" fmla="*/ 98 h 544"/>
                  <a:gd name="T20" fmla="*/ 412 w 976"/>
                  <a:gd name="T21" fmla="*/ 174 h 544"/>
                  <a:gd name="T22" fmla="*/ 392 w 976"/>
                  <a:gd name="T23" fmla="*/ 152 h 544"/>
                  <a:gd name="T24" fmla="*/ 374 w 976"/>
                  <a:gd name="T25" fmla="*/ 148 h 544"/>
                  <a:gd name="T26" fmla="*/ 366 w 976"/>
                  <a:gd name="T27" fmla="*/ 170 h 544"/>
                  <a:gd name="T28" fmla="*/ 380 w 976"/>
                  <a:gd name="T29" fmla="*/ 242 h 544"/>
                  <a:gd name="T30" fmla="*/ 380 w 976"/>
                  <a:gd name="T31" fmla="*/ 302 h 544"/>
                  <a:gd name="T32" fmla="*/ 306 w 976"/>
                  <a:gd name="T33" fmla="*/ 126 h 544"/>
                  <a:gd name="T34" fmla="*/ 296 w 976"/>
                  <a:gd name="T35" fmla="*/ 44 h 544"/>
                  <a:gd name="T36" fmla="*/ 306 w 976"/>
                  <a:gd name="T37" fmla="*/ 10 h 544"/>
                  <a:gd name="T38" fmla="*/ 298 w 976"/>
                  <a:gd name="T39" fmla="*/ 0 h 544"/>
                  <a:gd name="T40" fmla="*/ 266 w 976"/>
                  <a:gd name="T41" fmla="*/ 8 h 544"/>
                  <a:gd name="T42" fmla="*/ 252 w 976"/>
                  <a:gd name="T43" fmla="*/ 26 h 544"/>
                  <a:gd name="T44" fmla="*/ 242 w 976"/>
                  <a:gd name="T45" fmla="*/ 40 h 544"/>
                  <a:gd name="T46" fmla="*/ 264 w 976"/>
                  <a:gd name="T47" fmla="*/ 138 h 544"/>
                  <a:gd name="T48" fmla="*/ 342 w 976"/>
                  <a:gd name="T49" fmla="*/ 322 h 544"/>
                  <a:gd name="T50" fmla="*/ 280 w 976"/>
                  <a:gd name="T51" fmla="*/ 272 h 544"/>
                  <a:gd name="T52" fmla="*/ 242 w 976"/>
                  <a:gd name="T53" fmla="*/ 232 h 544"/>
                  <a:gd name="T54" fmla="*/ 220 w 976"/>
                  <a:gd name="T55" fmla="*/ 228 h 544"/>
                  <a:gd name="T56" fmla="*/ 214 w 976"/>
                  <a:gd name="T57" fmla="*/ 252 h 544"/>
                  <a:gd name="T58" fmla="*/ 198 w 976"/>
                  <a:gd name="T59" fmla="*/ 268 h 544"/>
                  <a:gd name="T60" fmla="*/ 116 w 976"/>
                  <a:gd name="T61" fmla="*/ 264 h 544"/>
                  <a:gd name="T62" fmla="*/ 18 w 976"/>
                  <a:gd name="T63" fmla="*/ 292 h 544"/>
                  <a:gd name="T64" fmla="*/ 36 w 976"/>
                  <a:gd name="T65" fmla="*/ 332 h 544"/>
                  <a:gd name="T66" fmla="*/ 116 w 976"/>
                  <a:gd name="T67" fmla="*/ 374 h 544"/>
                  <a:gd name="T68" fmla="*/ 260 w 976"/>
                  <a:gd name="T69" fmla="*/ 404 h 544"/>
                  <a:gd name="T70" fmla="*/ 270 w 976"/>
                  <a:gd name="T71" fmla="*/ 408 h 544"/>
                  <a:gd name="T72" fmla="*/ 260 w 976"/>
                  <a:gd name="T73" fmla="*/ 416 h 544"/>
                  <a:gd name="T74" fmla="*/ 200 w 976"/>
                  <a:gd name="T75" fmla="*/ 438 h 544"/>
                  <a:gd name="T76" fmla="*/ 154 w 976"/>
                  <a:gd name="T77" fmla="*/ 484 h 544"/>
                  <a:gd name="T78" fmla="*/ 652 w 976"/>
                  <a:gd name="T79" fmla="*/ 544 h 544"/>
                  <a:gd name="T80" fmla="*/ 612 w 976"/>
                  <a:gd name="T81" fmla="*/ 484 h 544"/>
                  <a:gd name="T82" fmla="*/ 560 w 976"/>
                  <a:gd name="T83" fmla="*/ 448 h 544"/>
                  <a:gd name="T84" fmla="*/ 556 w 976"/>
                  <a:gd name="T85" fmla="*/ 440 h 544"/>
                  <a:gd name="T86" fmla="*/ 564 w 976"/>
                  <a:gd name="T87" fmla="*/ 438 h 544"/>
                  <a:gd name="T88" fmla="*/ 676 w 976"/>
                  <a:gd name="T89" fmla="*/ 454 h 544"/>
                  <a:gd name="T90" fmla="*/ 750 w 976"/>
                  <a:gd name="T91" fmla="*/ 442 h 544"/>
                  <a:gd name="T92" fmla="*/ 870 w 976"/>
                  <a:gd name="T93" fmla="*/ 392 h 544"/>
                  <a:gd name="T94" fmla="*/ 966 w 976"/>
                  <a:gd name="T95" fmla="*/ 334 h 544"/>
                  <a:gd name="T96" fmla="*/ 860 w 976"/>
                  <a:gd name="T97" fmla="*/ 316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76" h="544">
                    <a:moveTo>
                      <a:pt x="748" y="274"/>
                    </a:moveTo>
                    <a:lnTo>
                      <a:pt x="748" y="274"/>
                    </a:lnTo>
                    <a:lnTo>
                      <a:pt x="716" y="260"/>
                    </a:lnTo>
                    <a:lnTo>
                      <a:pt x="686" y="250"/>
                    </a:lnTo>
                    <a:lnTo>
                      <a:pt x="660" y="244"/>
                    </a:lnTo>
                    <a:lnTo>
                      <a:pt x="634" y="242"/>
                    </a:lnTo>
                    <a:lnTo>
                      <a:pt x="612" y="240"/>
                    </a:lnTo>
                    <a:lnTo>
                      <a:pt x="592" y="242"/>
                    </a:lnTo>
                    <a:lnTo>
                      <a:pt x="574" y="246"/>
                    </a:lnTo>
                    <a:lnTo>
                      <a:pt x="560" y="250"/>
                    </a:lnTo>
                    <a:lnTo>
                      <a:pt x="546" y="256"/>
                    </a:lnTo>
                    <a:lnTo>
                      <a:pt x="536" y="262"/>
                    </a:lnTo>
                    <a:lnTo>
                      <a:pt x="518" y="274"/>
                    </a:lnTo>
                    <a:lnTo>
                      <a:pt x="510" y="284"/>
                    </a:lnTo>
                    <a:lnTo>
                      <a:pt x="506" y="288"/>
                    </a:lnTo>
                    <a:lnTo>
                      <a:pt x="506" y="288"/>
                    </a:lnTo>
                    <a:lnTo>
                      <a:pt x="502" y="290"/>
                    </a:lnTo>
                    <a:lnTo>
                      <a:pt x="496" y="292"/>
                    </a:lnTo>
                    <a:lnTo>
                      <a:pt x="494" y="292"/>
                    </a:lnTo>
                    <a:lnTo>
                      <a:pt x="492" y="292"/>
                    </a:lnTo>
                    <a:lnTo>
                      <a:pt x="494" y="288"/>
                    </a:lnTo>
                    <a:lnTo>
                      <a:pt x="496" y="282"/>
                    </a:lnTo>
                    <a:lnTo>
                      <a:pt x="496" y="282"/>
                    </a:lnTo>
                    <a:lnTo>
                      <a:pt x="514" y="248"/>
                    </a:lnTo>
                    <a:lnTo>
                      <a:pt x="528" y="220"/>
                    </a:lnTo>
                    <a:lnTo>
                      <a:pt x="542" y="184"/>
                    </a:lnTo>
                    <a:lnTo>
                      <a:pt x="554" y="146"/>
                    </a:lnTo>
                    <a:lnTo>
                      <a:pt x="560" y="124"/>
                    </a:lnTo>
                    <a:lnTo>
                      <a:pt x="564" y="102"/>
                    </a:lnTo>
                    <a:lnTo>
                      <a:pt x="566" y="80"/>
                    </a:lnTo>
                    <a:lnTo>
                      <a:pt x="566" y="56"/>
                    </a:lnTo>
                    <a:lnTo>
                      <a:pt x="566" y="34"/>
                    </a:lnTo>
                    <a:lnTo>
                      <a:pt x="562" y="10"/>
                    </a:lnTo>
                    <a:lnTo>
                      <a:pt x="562" y="10"/>
                    </a:lnTo>
                    <a:lnTo>
                      <a:pt x="544" y="20"/>
                    </a:lnTo>
                    <a:lnTo>
                      <a:pt x="524" y="32"/>
                    </a:lnTo>
                    <a:lnTo>
                      <a:pt x="502" y="48"/>
                    </a:lnTo>
                    <a:lnTo>
                      <a:pt x="476" y="70"/>
                    </a:lnTo>
                    <a:lnTo>
                      <a:pt x="464" y="84"/>
                    </a:lnTo>
                    <a:lnTo>
                      <a:pt x="452" y="98"/>
                    </a:lnTo>
                    <a:lnTo>
                      <a:pt x="440" y="116"/>
                    </a:lnTo>
                    <a:lnTo>
                      <a:pt x="430" y="132"/>
                    </a:lnTo>
                    <a:lnTo>
                      <a:pt x="420" y="152"/>
                    </a:lnTo>
                    <a:lnTo>
                      <a:pt x="412" y="174"/>
                    </a:lnTo>
                    <a:lnTo>
                      <a:pt x="412" y="174"/>
                    </a:lnTo>
                    <a:lnTo>
                      <a:pt x="408" y="168"/>
                    </a:lnTo>
                    <a:lnTo>
                      <a:pt x="398" y="156"/>
                    </a:lnTo>
                    <a:lnTo>
                      <a:pt x="392" y="152"/>
                    </a:lnTo>
                    <a:lnTo>
                      <a:pt x="386" y="148"/>
                    </a:lnTo>
                    <a:lnTo>
                      <a:pt x="380" y="146"/>
                    </a:lnTo>
                    <a:lnTo>
                      <a:pt x="374" y="148"/>
                    </a:lnTo>
                    <a:lnTo>
                      <a:pt x="374" y="148"/>
                    </a:lnTo>
                    <a:lnTo>
                      <a:pt x="368" y="156"/>
                    </a:lnTo>
                    <a:lnTo>
                      <a:pt x="364" y="162"/>
                    </a:lnTo>
                    <a:lnTo>
                      <a:pt x="364" y="168"/>
                    </a:lnTo>
                    <a:lnTo>
                      <a:pt x="366" y="170"/>
                    </a:lnTo>
                    <a:lnTo>
                      <a:pt x="366" y="170"/>
                    </a:lnTo>
                    <a:lnTo>
                      <a:pt x="370" y="184"/>
                    </a:lnTo>
                    <a:lnTo>
                      <a:pt x="376" y="222"/>
                    </a:lnTo>
                    <a:lnTo>
                      <a:pt x="380" y="242"/>
                    </a:lnTo>
                    <a:lnTo>
                      <a:pt x="382" y="264"/>
                    </a:lnTo>
                    <a:lnTo>
                      <a:pt x="382" y="284"/>
                    </a:lnTo>
                    <a:lnTo>
                      <a:pt x="380" y="302"/>
                    </a:lnTo>
                    <a:lnTo>
                      <a:pt x="380" y="302"/>
                    </a:lnTo>
                    <a:lnTo>
                      <a:pt x="356" y="252"/>
                    </a:lnTo>
                    <a:lnTo>
                      <a:pt x="338" y="214"/>
                    </a:lnTo>
                    <a:lnTo>
                      <a:pt x="320" y="172"/>
                    </a:lnTo>
                    <a:lnTo>
                      <a:pt x="306" y="126"/>
                    </a:lnTo>
                    <a:lnTo>
                      <a:pt x="300" y="104"/>
                    </a:lnTo>
                    <a:lnTo>
                      <a:pt x="296" y="84"/>
                    </a:lnTo>
                    <a:lnTo>
                      <a:pt x="294" y="64"/>
                    </a:lnTo>
                    <a:lnTo>
                      <a:pt x="296" y="44"/>
                    </a:lnTo>
                    <a:lnTo>
                      <a:pt x="298" y="28"/>
                    </a:lnTo>
                    <a:lnTo>
                      <a:pt x="304" y="12"/>
                    </a:lnTo>
                    <a:lnTo>
                      <a:pt x="304" y="12"/>
                    </a:lnTo>
                    <a:lnTo>
                      <a:pt x="306" y="10"/>
                    </a:lnTo>
                    <a:lnTo>
                      <a:pt x="306" y="6"/>
                    </a:lnTo>
                    <a:lnTo>
                      <a:pt x="304" y="2"/>
                    </a:lnTo>
                    <a:lnTo>
                      <a:pt x="298" y="0"/>
                    </a:lnTo>
                    <a:lnTo>
                      <a:pt x="298" y="0"/>
                    </a:lnTo>
                    <a:lnTo>
                      <a:pt x="292" y="0"/>
                    </a:lnTo>
                    <a:lnTo>
                      <a:pt x="280" y="0"/>
                    </a:lnTo>
                    <a:lnTo>
                      <a:pt x="274" y="2"/>
                    </a:lnTo>
                    <a:lnTo>
                      <a:pt x="266" y="8"/>
                    </a:lnTo>
                    <a:lnTo>
                      <a:pt x="260" y="14"/>
                    </a:lnTo>
                    <a:lnTo>
                      <a:pt x="254" y="22"/>
                    </a:lnTo>
                    <a:lnTo>
                      <a:pt x="254" y="22"/>
                    </a:lnTo>
                    <a:lnTo>
                      <a:pt x="252" y="26"/>
                    </a:lnTo>
                    <a:lnTo>
                      <a:pt x="246" y="30"/>
                    </a:lnTo>
                    <a:lnTo>
                      <a:pt x="244" y="34"/>
                    </a:lnTo>
                    <a:lnTo>
                      <a:pt x="242" y="40"/>
                    </a:lnTo>
                    <a:lnTo>
                      <a:pt x="242" y="40"/>
                    </a:lnTo>
                    <a:lnTo>
                      <a:pt x="244" y="58"/>
                    </a:lnTo>
                    <a:lnTo>
                      <a:pt x="248" y="80"/>
                    </a:lnTo>
                    <a:lnTo>
                      <a:pt x="254" y="106"/>
                    </a:lnTo>
                    <a:lnTo>
                      <a:pt x="264" y="138"/>
                    </a:lnTo>
                    <a:lnTo>
                      <a:pt x="278" y="174"/>
                    </a:lnTo>
                    <a:lnTo>
                      <a:pt x="296" y="218"/>
                    </a:lnTo>
                    <a:lnTo>
                      <a:pt x="342" y="322"/>
                    </a:lnTo>
                    <a:lnTo>
                      <a:pt x="342" y="322"/>
                    </a:lnTo>
                    <a:lnTo>
                      <a:pt x="328" y="314"/>
                    </a:lnTo>
                    <a:lnTo>
                      <a:pt x="312" y="300"/>
                    </a:lnTo>
                    <a:lnTo>
                      <a:pt x="294" y="286"/>
                    </a:lnTo>
                    <a:lnTo>
                      <a:pt x="280" y="272"/>
                    </a:lnTo>
                    <a:lnTo>
                      <a:pt x="254" y="244"/>
                    </a:lnTo>
                    <a:lnTo>
                      <a:pt x="244" y="232"/>
                    </a:lnTo>
                    <a:lnTo>
                      <a:pt x="244" y="232"/>
                    </a:lnTo>
                    <a:lnTo>
                      <a:pt x="242" y="232"/>
                    </a:lnTo>
                    <a:lnTo>
                      <a:pt x="238" y="228"/>
                    </a:lnTo>
                    <a:lnTo>
                      <a:pt x="230" y="226"/>
                    </a:lnTo>
                    <a:lnTo>
                      <a:pt x="220" y="228"/>
                    </a:lnTo>
                    <a:lnTo>
                      <a:pt x="220" y="228"/>
                    </a:lnTo>
                    <a:lnTo>
                      <a:pt x="216" y="232"/>
                    </a:lnTo>
                    <a:lnTo>
                      <a:pt x="214" y="236"/>
                    </a:lnTo>
                    <a:lnTo>
                      <a:pt x="212" y="244"/>
                    </a:lnTo>
                    <a:lnTo>
                      <a:pt x="214" y="252"/>
                    </a:lnTo>
                    <a:lnTo>
                      <a:pt x="218" y="268"/>
                    </a:lnTo>
                    <a:lnTo>
                      <a:pt x="220" y="274"/>
                    </a:lnTo>
                    <a:lnTo>
                      <a:pt x="220" y="274"/>
                    </a:lnTo>
                    <a:lnTo>
                      <a:pt x="198" y="268"/>
                    </a:lnTo>
                    <a:lnTo>
                      <a:pt x="176" y="264"/>
                    </a:lnTo>
                    <a:lnTo>
                      <a:pt x="156" y="264"/>
                    </a:lnTo>
                    <a:lnTo>
                      <a:pt x="136" y="264"/>
                    </a:lnTo>
                    <a:lnTo>
                      <a:pt x="116" y="264"/>
                    </a:lnTo>
                    <a:lnTo>
                      <a:pt x="98" y="268"/>
                    </a:lnTo>
                    <a:lnTo>
                      <a:pt x="66" y="274"/>
                    </a:lnTo>
                    <a:lnTo>
                      <a:pt x="40" y="284"/>
                    </a:lnTo>
                    <a:lnTo>
                      <a:pt x="18" y="292"/>
                    </a:lnTo>
                    <a:lnTo>
                      <a:pt x="0" y="302"/>
                    </a:lnTo>
                    <a:lnTo>
                      <a:pt x="0" y="302"/>
                    </a:lnTo>
                    <a:lnTo>
                      <a:pt x="18" y="318"/>
                    </a:lnTo>
                    <a:lnTo>
                      <a:pt x="36" y="332"/>
                    </a:lnTo>
                    <a:lnTo>
                      <a:pt x="56" y="344"/>
                    </a:lnTo>
                    <a:lnTo>
                      <a:pt x="74" y="356"/>
                    </a:lnTo>
                    <a:lnTo>
                      <a:pt x="96" y="366"/>
                    </a:lnTo>
                    <a:lnTo>
                      <a:pt x="116" y="374"/>
                    </a:lnTo>
                    <a:lnTo>
                      <a:pt x="154" y="386"/>
                    </a:lnTo>
                    <a:lnTo>
                      <a:pt x="190" y="394"/>
                    </a:lnTo>
                    <a:lnTo>
                      <a:pt x="222" y="400"/>
                    </a:lnTo>
                    <a:lnTo>
                      <a:pt x="260" y="404"/>
                    </a:lnTo>
                    <a:lnTo>
                      <a:pt x="260" y="404"/>
                    </a:lnTo>
                    <a:lnTo>
                      <a:pt x="266" y="406"/>
                    </a:lnTo>
                    <a:lnTo>
                      <a:pt x="270" y="406"/>
                    </a:lnTo>
                    <a:lnTo>
                      <a:pt x="270" y="408"/>
                    </a:lnTo>
                    <a:lnTo>
                      <a:pt x="268" y="412"/>
                    </a:lnTo>
                    <a:lnTo>
                      <a:pt x="264" y="414"/>
                    </a:lnTo>
                    <a:lnTo>
                      <a:pt x="260" y="416"/>
                    </a:lnTo>
                    <a:lnTo>
                      <a:pt x="260" y="416"/>
                    </a:lnTo>
                    <a:lnTo>
                      <a:pt x="246" y="418"/>
                    </a:lnTo>
                    <a:lnTo>
                      <a:pt x="230" y="422"/>
                    </a:lnTo>
                    <a:lnTo>
                      <a:pt x="210" y="432"/>
                    </a:lnTo>
                    <a:lnTo>
                      <a:pt x="200" y="438"/>
                    </a:lnTo>
                    <a:lnTo>
                      <a:pt x="188" y="446"/>
                    </a:lnTo>
                    <a:lnTo>
                      <a:pt x="176" y="456"/>
                    </a:lnTo>
                    <a:lnTo>
                      <a:pt x="166" y="468"/>
                    </a:lnTo>
                    <a:lnTo>
                      <a:pt x="154" y="484"/>
                    </a:lnTo>
                    <a:lnTo>
                      <a:pt x="144" y="500"/>
                    </a:lnTo>
                    <a:lnTo>
                      <a:pt x="134" y="520"/>
                    </a:lnTo>
                    <a:lnTo>
                      <a:pt x="124" y="544"/>
                    </a:lnTo>
                    <a:lnTo>
                      <a:pt x="652" y="544"/>
                    </a:lnTo>
                    <a:lnTo>
                      <a:pt x="652" y="544"/>
                    </a:lnTo>
                    <a:lnTo>
                      <a:pt x="632" y="512"/>
                    </a:lnTo>
                    <a:lnTo>
                      <a:pt x="622" y="498"/>
                    </a:lnTo>
                    <a:lnTo>
                      <a:pt x="612" y="484"/>
                    </a:lnTo>
                    <a:lnTo>
                      <a:pt x="600" y="472"/>
                    </a:lnTo>
                    <a:lnTo>
                      <a:pt x="586" y="462"/>
                    </a:lnTo>
                    <a:lnTo>
                      <a:pt x="574" y="454"/>
                    </a:lnTo>
                    <a:lnTo>
                      <a:pt x="560" y="448"/>
                    </a:lnTo>
                    <a:lnTo>
                      <a:pt x="560" y="448"/>
                    </a:lnTo>
                    <a:lnTo>
                      <a:pt x="558" y="446"/>
                    </a:lnTo>
                    <a:lnTo>
                      <a:pt x="556" y="442"/>
                    </a:lnTo>
                    <a:lnTo>
                      <a:pt x="556" y="440"/>
                    </a:lnTo>
                    <a:lnTo>
                      <a:pt x="556" y="438"/>
                    </a:lnTo>
                    <a:lnTo>
                      <a:pt x="560" y="438"/>
                    </a:lnTo>
                    <a:lnTo>
                      <a:pt x="564" y="438"/>
                    </a:lnTo>
                    <a:lnTo>
                      <a:pt x="564" y="438"/>
                    </a:lnTo>
                    <a:lnTo>
                      <a:pt x="590" y="442"/>
                    </a:lnTo>
                    <a:lnTo>
                      <a:pt x="630" y="450"/>
                    </a:lnTo>
                    <a:lnTo>
                      <a:pt x="652" y="454"/>
                    </a:lnTo>
                    <a:lnTo>
                      <a:pt x="676" y="454"/>
                    </a:lnTo>
                    <a:lnTo>
                      <a:pt x="696" y="454"/>
                    </a:lnTo>
                    <a:lnTo>
                      <a:pt x="716" y="452"/>
                    </a:lnTo>
                    <a:lnTo>
                      <a:pt x="716" y="452"/>
                    </a:lnTo>
                    <a:lnTo>
                      <a:pt x="750" y="442"/>
                    </a:lnTo>
                    <a:lnTo>
                      <a:pt x="772" y="436"/>
                    </a:lnTo>
                    <a:lnTo>
                      <a:pt x="798" y="426"/>
                    </a:lnTo>
                    <a:lnTo>
                      <a:pt x="830" y="412"/>
                    </a:lnTo>
                    <a:lnTo>
                      <a:pt x="870" y="392"/>
                    </a:lnTo>
                    <a:lnTo>
                      <a:pt x="918" y="366"/>
                    </a:lnTo>
                    <a:lnTo>
                      <a:pt x="976" y="332"/>
                    </a:lnTo>
                    <a:lnTo>
                      <a:pt x="976" y="332"/>
                    </a:lnTo>
                    <a:lnTo>
                      <a:pt x="966" y="334"/>
                    </a:lnTo>
                    <a:lnTo>
                      <a:pt x="952" y="334"/>
                    </a:lnTo>
                    <a:lnTo>
                      <a:pt x="930" y="332"/>
                    </a:lnTo>
                    <a:lnTo>
                      <a:pt x="900" y="328"/>
                    </a:lnTo>
                    <a:lnTo>
                      <a:pt x="860" y="316"/>
                    </a:lnTo>
                    <a:lnTo>
                      <a:pt x="810" y="298"/>
                    </a:lnTo>
                    <a:lnTo>
                      <a:pt x="748" y="274"/>
                    </a:lnTo>
                    <a:lnTo>
                      <a:pt x="748" y="274"/>
                    </a:lnTo>
                    <a:close/>
                  </a:path>
                </a:pathLst>
              </a:custGeom>
              <a:solidFill>
                <a:schemeClr val="accent1">
                  <a:alpha val="1000"/>
                </a:schemeClr>
              </a:solidFill>
              <a:ln>
                <a:noFill/>
              </a:ln>
              <a:effectLst>
                <a:glow rad="38100">
                  <a:schemeClr val="accent1">
                    <a:alpha val="43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prstClr val="white"/>
                  </a:solidFill>
                  <a:latin typeface="Century Schoolbook" pitchFamily="18" charset="0"/>
                </a:endParaRPr>
              </a:p>
            </p:txBody>
          </p:sp>
        </p:grpSp>
      </p:grpSp>
    </p:spTree>
    <p:extLst>
      <p:ext uri="{BB962C8B-B14F-4D97-AF65-F5344CB8AC3E}">
        <p14:creationId xmlns:p14="http://schemas.microsoft.com/office/powerpoint/2010/main" val="3659960293"/>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6136" r:id="rId12"/>
  </p:sldLayoutIdLst>
  <p:txStyles>
    <p:titleStyle>
      <a:lvl1pPr algn="l" defTabSz="457200" rtl="0" eaLnBrk="0" fontAlgn="base" hangingPunct="0">
        <a:spcBef>
          <a:spcPct val="0"/>
        </a:spcBef>
        <a:spcAft>
          <a:spcPct val="0"/>
        </a:spcAft>
        <a:defRPr sz="3200" kern="1200">
          <a:solidFill>
            <a:schemeClr val="tx1"/>
          </a:solidFill>
          <a:latin typeface="+mj-lt"/>
          <a:ea typeface="Trebuchet MS" pitchFamily="34" charset="0"/>
          <a:cs typeface="Trebuchet MS"/>
        </a:defRPr>
      </a:lvl1pPr>
      <a:lvl2pPr algn="l" defTabSz="457200" rtl="0" eaLnBrk="0" fontAlgn="base" hangingPunct="0">
        <a:spcBef>
          <a:spcPct val="0"/>
        </a:spcBef>
        <a:spcAft>
          <a:spcPct val="0"/>
        </a:spcAft>
        <a:defRPr sz="3200">
          <a:solidFill>
            <a:schemeClr val="tx1"/>
          </a:solidFill>
          <a:latin typeface="Arial" charset="0"/>
          <a:ea typeface="Trebuchet MS" pitchFamily="34" charset="0"/>
          <a:cs typeface="Trebuchet MS" pitchFamily="34" charset="0"/>
        </a:defRPr>
      </a:lvl2pPr>
      <a:lvl3pPr algn="l" defTabSz="457200" rtl="0" eaLnBrk="0" fontAlgn="base" hangingPunct="0">
        <a:spcBef>
          <a:spcPct val="0"/>
        </a:spcBef>
        <a:spcAft>
          <a:spcPct val="0"/>
        </a:spcAft>
        <a:defRPr sz="3200">
          <a:solidFill>
            <a:schemeClr val="tx1"/>
          </a:solidFill>
          <a:latin typeface="Arial" charset="0"/>
          <a:ea typeface="Trebuchet MS" pitchFamily="34" charset="0"/>
          <a:cs typeface="Trebuchet MS" pitchFamily="34" charset="0"/>
        </a:defRPr>
      </a:lvl3pPr>
      <a:lvl4pPr algn="l" defTabSz="457200" rtl="0" eaLnBrk="0" fontAlgn="base" hangingPunct="0">
        <a:spcBef>
          <a:spcPct val="0"/>
        </a:spcBef>
        <a:spcAft>
          <a:spcPct val="0"/>
        </a:spcAft>
        <a:defRPr sz="3200">
          <a:solidFill>
            <a:schemeClr val="tx1"/>
          </a:solidFill>
          <a:latin typeface="Arial" charset="0"/>
          <a:ea typeface="Trebuchet MS" pitchFamily="34" charset="0"/>
          <a:cs typeface="Trebuchet MS" pitchFamily="34" charset="0"/>
        </a:defRPr>
      </a:lvl4pPr>
      <a:lvl5pPr algn="l" defTabSz="457200" rtl="0" eaLnBrk="0" fontAlgn="base" hangingPunct="0">
        <a:spcBef>
          <a:spcPct val="0"/>
        </a:spcBef>
        <a:spcAft>
          <a:spcPct val="0"/>
        </a:spcAft>
        <a:defRPr sz="3200">
          <a:solidFill>
            <a:schemeClr val="tx1"/>
          </a:solidFill>
          <a:latin typeface="Arial" charset="0"/>
          <a:ea typeface="Trebuchet MS" pitchFamily="34" charset="0"/>
          <a:cs typeface="Trebuchet MS"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ct val="20000"/>
        </a:spcBef>
        <a:spcAft>
          <a:spcPts val="600"/>
        </a:spcAft>
        <a:buClr>
          <a:schemeClr val="tx2"/>
        </a:buClr>
        <a:buFont typeface="Wingdings 2" pitchFamily="18" charset="2"/>
        <a:buChar char=""/>
        <a:defRPr kern="1200">
          <a:solidFill>
            <a:schemeClr val="tx1"/>
          </a:solidFill>
          <a:latin typeface="+mn-lt"/>
          <a:ea typeface="+mn-ea"/>
          <a:cs typeface="+mn-cs"/>
        </a:defRPr>
      </a:lvl1pPr>
      <a:lvl2pPr marL="742950" indent="-285750" algn="l" defTabSz="457200" rtl="0" eaLnBrk="0" fontAlgn="base" hangingPunct="0">
        <a:spcBef>
          <a:spcPct val="20000"/>
        </a:spcBef>
        <a:spcAft>
          <a:spcPts val="600"/>
        </a:spcAft>
        <a:buClr>
          <a:schemeClr val="tx2"/>
        </a:buClr>
        <a:buFont typeface="Wingdings 2" pitchFamily="18" charset="2"/>
        <a:buChar char=""/>
        <a:defRPr sz="1600" kern="1200">
          <a:solidFill>
            <a:schemeClr val="tx1"/>
          </a:solidFill>
          <a:latin typeface="+mn-lt"/>
          <a:ea typeface="+mn-ea"/>
          <a:cs typeface="+mn-cs"/>
        </a:defRPr>
      </a:lvl2pPr>
      <a:lvl3pPr marL="1143000" indent="-228600" algn="l" defTabSz="457200" rtl="0" eaLnBrk="0" fontAlgn="base" hangingPunct="0">
        <a:spcBef>
          <a:spcPct val="20000"/>
        </a:spcBef>
        <a:spcAft>
          <a:spcPts val="600"/>
        </a:spcAft>
        <a:buClr>
          <a:schemeClr val="tx2"/>
        </a:buClr>
        <a:buFont typeface="Wingdings 2" pitchFamily="18" charset="2"/>
        <a:buChar char=""/>
        <a:defRPr sz="1400" kern="1200">
          <a:solidFill>
            <a:schemeClr val="tx1"/>
          </a:solidFill>
          <a:latin typeface="+mn-lt"/>
          <a:ea typeface="+mn-ea"/>
          <a:cs typeface="+mn-cs"/>
        </a:defRPr>
      </a:lvl3pPr>
      <a:lvl4pPr marL="1600200" indent="-228600" algn="l" defTabSz="457200" rtl="0" eaLnBrk="0" fontAlgn="base" hangingPunct="0">
        <a:spcBef>
          <a:spcPct val="20000"/>
        </a:spcBef>
        <a:spcAft>
          <a:spcPts val="600"/>
        </a:spcAft>
        <a:buClr>
          <a:schemeClr val="tx2"/>
        </a:buClr>
        <a:buFont typeface="Wingdings 2" pitchFamily="18" charset="2"/>
        <a:buChar char=""/>
        <a:defRPr sz="1200" kern="1200">
          <a:solidFill>
            <a:schemeClr val="tx1"/>
          </a:solidFill>
          <a:latin typeface="+mn-lt"/>
          <a:ea typeface="+mn-ea"/>
          <a:cs typeface="+mn-cs"/>
        </a:defRPr>
      </a:lvl4pPr>
      <a:lvl5pPr marL="2057400" indent="-228600" algn="l" defTabSz="457200" rtl="0" eaLnBrk="0" fontAlgn="base" hangingPunct="0">
        <a:spcBef>
          <a:spcPct val="20000"/>
        </a:spcBef>
        <a:spcAft>
          <a:spcPts val="600"/>
        </a:spcAft>
        <a:buClr>
          <a:schemeClr val="tx2"/>
        </a:buClr>
        <a:buFont typeface="Wingdings 2" pitchFamily="18" charset="2"/>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49000"/>
          </a:blip>
          <a:srcRect/>
          <a:tile tx="0" ty="0" sx="100000" sy="100000" flip="none" algn="tl"/>
        </a:blipFill>
        <a:effectLst/>
      </p:bgPr>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Текст 2"/>
          <p:cNvSpPr>
            <a:spLocks noGrp="1"/>
          </p:cNvSpPr>
          <p:nvPr>
            <p:ph type="body" idx="1"/>
          </p:nvPr>
        </p:nvSpPr>
        <p:spPr bwMode="auto">
          <a:xfrm>
            <a:off x="457200" y="1600204"/>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ABE5E790-7468-4F18-9967-739DA2C6FCC5}" type="datetimeFigureOut">
              <a:rPr lang="ru-RU">
                <a:solidFill>
                  <a:prstClr val="black">
                    <a:tint val="75000"/>
                  </a:prstClr>
                </a:solidFill>
              </a:rPr>
              <a:pPr>
                <a:defRPr/>
              </a:pPr>
              <a:t>18.03.2020</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4B695C30-B654-46C2-BB90-4EE3A5B60341}"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443514272"/>
      </p:ext>
    </p:extLst>
  </p:cSld>
  <p:clrMap bg1="lt1" tx1="dk1" bg2="lt2" tx2="dk2" accent1="accent1" accent2="accent2" accent3="accent3" accent4="accent4" accent5="accent5" accent6="accent6" hlink="hlink" folHlink="folHlink"/>
  <p:sldLayoutIdLst>
    <p:sldLayoutId id="2147485265" r:id="rId1"/>
    <p:sldLayoutId id="2147485266" r:id="rId2"/>
    <p:sldLayoutId id="2147485267" r:id="rId3"/>
    <p:sldLayoutId id="2147485268" r:id="rId4"/>
    <p:sldLayoutId id="2147485269" r:id="rId5"/>
    <p:sldLayoutId id="2147485270" r:id="rId6"/>
    <p:sldLayoutId id="2147485271" r:id="rId7"/>
    <p:sldLayoutId id="2147485272" r:id="rId8"/>
    <p:sldLayoutId id="2147485273" r:id="rId9"/>
    <p:sldLayoutId id="2147485274" r:id="rId10"/>
    <p:sldLayoutId id="2147485275"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49000"/>
          </a:blip>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2000" y="4572000"/>
            <a:ext cx="6781800" cy="1600200"/>
          </a:xfrm>
          <a:prstGeom prst="rect">
            <a:avLst/>
          </a:prstGeom>
        </p:spPr>
        <p:txBody>
          <a:bodyPr vert="horz" lIns="91440" tIns="45720" rIns="91440" bIns="45720" rtlCol="0" anchor="b" anchorCtr="0">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762000" y="685800"/>
            <a:ext cx="7543800" cy="3886200"/>
          </a:xfrm>
          <a:prstGeom prst="rect">
            <a:avLst/>
          </a:prstGeom>
        </p:spPr>
        <p:txBody>
          <a:bodyPr vert="horz" lIns="91440" tIns="45720" rIns="91440" bIns="45720" rtlCol="0" anchor="ctr" anchorCtr="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248400" y="6208776"/>
            <a:ext cx="2133600" cy="365125"/>
          </a:xfrm>
          <a:prstGeom prst="rect">
            <a:avLst/>
          </a:prstGeom>
        </p:spPr>
        <p:txBody>
          <a:bodyPr vert="horz" lIns="91440" tIns="45720" rIns="91440" bIns="45720" rtlCol="0" anchor="ctr"/>
          <a:lstStyle>
            <a:lvl1pPr algn="r">
              <a:defRPr sz="1200" b="1">
                <a:solidFill>
                  <a:schemeClr val="tx2">
                    <a:lumMod val="90000"/>
                    <a:lumOff val="10000"/>
                  </a:schemeClr>
                </a:solidFill>
                <a:latin typeface="+mn-lt"/>
              </a:defRPr>
            </a:lvl1pPr>
          </a:lstStyle>
          <a:p>
            <a:pPr fontAlgn="auto">
              <a:spcBef>
                <a:spcPts val="0"/>
              </a:spcBef>
              <a:spcAft>
                <a:spcPts val="0"/>
              </a:spcAft>
            </a:pPr>
            <a:fld id="{B4C71EC6-210F-42DE-9C53-41977AD35B3D}" type="datetimeFigureOut">
              <a:rPr lang="ru-RU" smtClean="0">
                <a:solidFill>
                  <a:srgbClr val="575F6D">
                    <a:lumMod val="90000"/>
                    <a:lumOff val="10000"/>
                  </a:srgbClr>
                </a:solidFill>
                <a:cs typeface="+mn-cs"/>
              </a:rPr>
              <a:pPr fontAlgn="auto">
                <a:spcBef>
                  <a:spcPts val="0"/>
                </a:spcBef>
                <a:spcAft>
                  <a:spcPts val="0"/>
                </a:spcAft>
              </a:pPr>
              <a:t>18.03.2020</a:t>
            </a:fld>
            <a:endParaRPr lang="ru-RU">
              <a:solidFill>
                <a:srgbClr val="575F6D">
                  <a:lumMod val="90000"/>
                  <a:lumOff val="10000"/>
                </a:srgbClr>
              </a:solidFill>
              <a:cs typeface="+mn-cs"/>
            </a:endParaRPr>
          </a:p>
        </p:txBody>
      </p:sp>
      <p:sp>
        <p:nvSpPr>
          <p:cNvPr id="5" name="Footer Placeholder 4"/>
          <p:cNvSpPr>
            <a:spLocks noGrp="1"/>
          </p:cNvSpPr>
          <p:nvPr>
            <p:ph type="ftr" sz="quarter" idx="3"/>
          </p:nvPr>
        </p:nvSpPr>
        <p:spPr>
          <a:xfrm>
            <a:off x="761999" y="6208776"/>
            <a:ext cx="4873869" cy="365125"/>
          </a:xfrm>
          <a:prstGeom prst="rect">
            <a:avLst/>
          </a:prstGeom>
        </p:spPr>
        <p:txBody>
          <a:bodyPr vert="horz" lIns="91440" tIns="45720" rIns="91440" bIns="45720" rtlCol="0" anchor="ctr"/>
          <a:lstStyle>
            <a:lvl1pPr algn="l">
              <a:defRPr sz="1200" b="1">
                <a:solidFill>
                  <a:schemeClr val="tx2">
                    <a:lumMod val="90000"/>
                    <a:lumOff val="10000"/>
                  </a:schemeClr>
                </a:solidFill>
              </a:defRPr>
            </a:lvl1pPr>
          </a:lstStyle>
          <a:p>
            <a:pPr fontAlgn="auto">
              <a:spcBef>
                <a:spcPts val="0"/>
              </a:spcBef>
              <a:spcAft>
                <a:spcPts val="0"/>
              </a:spcAft>
            </a:pPr>
            <a:endParaRPr lang="ru-RU">
              <a:solidFill>
                <a:srgbClr val="575F6D">
                  <a:lumMod val="90000"/>
                  <a:lumOff val="10000"/>
                </a:srgbClr>
              </a:solidFill>
              <a:latin typeface="Times New Roman"/>
              <a:cs typeface="+mn-cs"/>
            </a:endParaRPr>
          </a:p>
        </p:txBody>
      </p:sp>
      <p:sp>
        <p:nvSpPr>
          <p:cNvPr id="6" name="Slide Number Placeholder 5"/>
          <p:cNvSpPr>
            <a:spLocks noGrp="1"/>
          </p:cNvSpPr>
          <p:nvPr>
            <p:ph type="sldNum" sz="quarter" idx="4"/>
          </p:nvPr>
        </p:nvSpPr>
        <p:spPr>
          <a:xfrm>
            <a:off x="7620000" y="5687568"/>
            <a:ext cx="762000" cy="365125"/>
          </a:xfrm>
          <a:prstGeom prst="rect">
            <a:avLst/>
          </a:prstGeom>
        </p:spPr>
        <p:txBody>
          <a:bodyPr vert="horz" lIns="91440" tIns="45720" rIns="91440" bIns="45720" rtlCol="0" anchor="ctr"/>
          <a:lstStyle>
            <a:lvl1pPr algn="r">
              <a:defRPr sz="2400">
                <a:solidFill>
                  <a:schemeClr val="tx1">
                    <a:lumMod val="85000"/>
                    <a:lumOff val="15000"/>
                  </a:schemeClr>
                </a:solidFill>
                <a:latin typeface="+mj-lt"/>
              </a:defRPr>
            </a:lvl1pPr>
          </a:lstStyle>
          <a:p>
            <a:pPr fontAlgn="auto">
              <a:spcBef>
                <a:spcPts val="0"/>
              </a:spcBef>
              <a:spcAft>
                <a:spcPts val="0"/>
              </a:spcAft>
            </a:pPr>
            <a:fld id="{B19B0651-EE4F-4900-A07F-96A6BFA9D0F0}" type="slidenum">
              <a:rPr lang="ru-RU" smtClean="0">
                <a:solidFill>
                  <a:prstClr val="black">
                    <a:lumMod val="85000"/>
                    <a:lumOff val="15000"/>
                  </a:prstClr>
                </a:solidFill>
                <a:cs typeface="+mn-cs"/>
              </a:rPr>
              <a:pPr fontAlgn="auto">
                <a:spcBef>
                  <a:spcPts val="0"/>
                </a:spcBef>
                <a:spcAft>
                  <a:spcPts val="0"/>
                </a:spcAft>
              </a:pPr>
              <a:t>‹#›</a:t>
            </a:fld>
            <a:endParaRPr lang="ru-RU">
              <a:solidFill>
                <a:prstClr val="black">
                  <a:lumMod val="85000"/>
                  <a:lumOff val="15000"/>
                </a:prstClr>
              </a:solidFill>
              <a:cs typeface="+mn-cs"/>
            </a:endParaRPr>
          </a:p>
        </p:txBody>
      </p:sp>
      <p:sp>
        <p:nvSpPr>
          <p:cNvPr id="8" name="Rectangle 7"/>
          <p:cNvSpPr/>
          <p:nvPr/>
        </p:nvSpPr>
        <p:spPr>
          <a:xfrm>
            <a:off x="777240" y="0"/>
            <a:ext cx="7543800" cy="381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9" name="Rectangle 8"/>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4080609908"/>
      </p:ext>
    </p:extLst>
  </p:cSld>
  <p:clrMap bg1="lt1" tx1="dk1" bg2="lt2" tx2="dk2" accent1="accent1" accent2="accent2" accent3="accent3" accent4="accent4" accent5="accent5" accent6="accent6" hlink="hlink" folHlink="folHlink"/>
  <p:sldLayoutIdLst>
    <p:sldLayoutId id="2147485882" r:id="rId1"/>
    <p:sldLayoutId id="2147485883" r:id="rId2"/>
    <p:sldLayoutId id="2147485884" r:id="rId3"/>
    <p:sldLayoutId id="2147485885" r:id="rId4"/>
    <p:sldLayoutId id="2147485886" r:id="rId5"/>
    <p:sldLayoutId id="2147485887" r:id="rId6"/>
    <p:sldLayoutId id="2147485888" r:id="rId7"/>
    <p:sldLayoutId id="2147485889" r:id="rId8"/>
    <p:sldLayoutId id="2147485890" r:id="rId9"/>
    <p:sldLayoutId id="2147485891" r:id="rId10"/>
    <p:sldLayoutId id="2147485892" r:id="rId11"/>
  </p:sldLayoutIdLst>
  <p:txStyles>
    <p:title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49000"/>
          </a:blip>
          <a:srcRect/>
          <a:tile tx="0" ty="0" sx="100000" sy="100000" flip="none" algn="tl"/>
        </a:blipFill>
        <a:effectLst/>
      </p:bgPr>
    </p:bg>
    <p:spTree>
      <p:nvGrpSpPr>
        <p:cNvPr id="1" name=""/>
        <p:cNvGrpSpPr/>
        <p:nvPr/>
      </p:nvGrpSpPr>
      <p:grpSpPr>
        <a:xfrm>
          <a:off x="0" y="0"/>
          <a:ext cx="0" cy="0"/>
          <a:chOff x="0" y="0"/>
          <a:chExt cx="0" cy="0"/>
        </a:xfrm>
      </p:grpSpPr>
      <p:sp>
        <p:nvSpPr>
          <p:cNvPr id="7" name="Полилиния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onstantia"/>
            </a:endParaRPr>
          </a:p>
        </p:txBody>
      </p:sp>
      <p:sp>
        <p:nvSpPr>
          <p:cNvPr id="8" name="Полилиния 7"/>
          <p:cNvSpPr>
            <a:spLocks/>
          </p:cNvSpPr>
          <p:nvPr/>
        </p:nvSpPr>
        <p:spPr bwMode="auto">
          <a:xfrm>
            <a:off x="4381500" y="-7143"/>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onstantia"/>
            </a:endParaRPr>
          </a:p>
        </p:txBody>
      </p:sp>
      <p:sp>
        <p:nvSpPr>
          <p:cNvPr id="9" name="Заголовок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ru-RU" smtClean="0"/>
              <a:t>Образец заголовка</a:t>
            </a:r>
            <a:endParaRPr kumimoji="0" lang="en-US"/>
          </a:p>
        </p:txBody>
      </p:sp>
      <p:sp>
        <p:nvSpPr>
          <p:cNvPr id="30" name="Текст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0" name="Дата 9"/>
          <p:cNvSpPr>
            <a:spLocks noGrp="1"/>
          </p:cNvSpPr>
          <p:nvPr>
            <p:ph type="dt" sz="half" idx="2"/>
          </p:nvPr>
        </p:nvSpPr>
        <p:spPr>
          <a:xfrm>
            <a:off x="457200" y="6356354"/>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fontAlgn="auto">
              <a:spcBef>
                <a:spcPts val="0"/>
              </a:spcBef>
              <a:spcAft>
                <a:spcPts val="0"/>
              </a:spcAft>
            </a:pPr>
            <a:fld id="{7EAF463A-BC7C-46EE-9F1E-7F377CCA4891}" type="datetimeFigureOut">
              <a:rPr lang="en-US" smtClean="0">
                <a:solidFill>
                  <a:srgbClr val="69676D">
                    <a:shade val="90000"/>
                  </a:srgbClr>
                </a:solidFill>
                <a:latin typeface="Constantia"/>
              </a:rPr>
              <a:pPr fontAlgn="auto">
                <a:spcBef>
                  <a:spcPts val="0"/>
                </a:spcBef>
                <a:spcAft>
                  <a:spcPts val="0"/>
                </a:spcAft>
              </a:pPr>
              <a:t>3/18/2020</a:t>
            </a:fld>
            <a:endParaRPr lang="en-US">
              <a:solidFill>
                <a:srgbClr val="69676D">
                  <a:shade val="90000"/>
                </a:srgbClr>
              </a:solidFill>
              <a:latin typeface="Constantia"/>
            </a:endParaRPr>
          </a:p>
        </p:txBody>
      </p:sp>
      <p:sp>
        <p:nvSpPr>
          <p:cNvPr id="22" name="Нижний колонтитул 21"/>
          <p:cNvSpPr>
            <a:spLocks noGrp="1"/>
          </p:cNvSpPr>
          <p:nvPr>
            <p:ph type="ftr" sz="quarter" idx="3"/>
          </p:nvPr>
        </p:nvSpPr>
        <p:spPr>
          <a:xfrm>
            <a:off x="2667000" y="6356354"/>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fontAlgn="auto">
              <a:spcBef>
                <a:spcPts val="0"/>
              </a:spcBef>
              <a:spcAft>
                <a:spcPts val="0"/>
              </a:spcAft>
            </a:pPr>
            <a:endParaRPr lang="en-US">
              <a:solidFill>
                <a:srgbClr val="69676D">
                  <a:shade val="90000"/>
                </a:srgbClr>
              </a:solidFill>
              <a:latin typeface="Constantia"/>
            </a:endParaRPr>
          </a:p>
        </p:txBody>
      </p:sp>
      <p:sp>
        <p:nvSpPr>
          <p:cNvPr id="18" name="Номер слайда 17"/>
          <p:cNvSpPr>
            <a:spLocks noGrp="1"/>
          </p:cNvSpPr>
          <p:nvPr>
            <p:ph type="sldNum" sz="quarter" idx="4"/>
          </p:nvPr>
        </p:nvSpPr>
        <p:spPr>
          <a:xfrm>
            <a:off x="7924800" y="6356354"/>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pPr fontAlgn="auto">
              <a:spcBef>
                <a:spcPts val="0"/>
              </a:spcBef>
              <a:spcAft>
                <a:spcPts val="0"/>
              </a:spcAft>
            </a:pPr>
            <a:fld id="{A483448D-3A78-4528-A469-B745A65DA480}" type="slidenum">
              <a:rPr lang="en-US" smtClean="0">
                <a:solidFill>
                  <a:srgbClr val="69676D">
                    <a:shade val="90000"/>
                  </a:srgbClr>
                </a:solidFill>
                <a:latin typeface="Constantia"/>
              </a:rPr>
              <a:pPr fontAlgn="auto">
                <a:spcBef>
                  <a:spcPts val="0"/>
                </a:spcBef>
                <a:spcAft>
                  <a:spcPts val="0"/>
                </a:spcAft>
              </a:pPr>
              <a:t>‹#›</a:t>
            </a:fld>
            <a:endParaRPr lang="en-US">
              <a:solidFill>
                <a:srgbClr val="69676D">
                  <a:shade val="90000"/>
                </a:srgbClr>
              </a:solidFill>
              <a:latin typeface="Constantia"/>
            </a:endParaRPr>
          </a:p>
        </p:txBody>
      </p:sp>
      <p:grpSp>
        <p:nvGrpSpPr>
          <p:cNvPr id="2" name="Группа 1"/>
          <p:cNvGrpSpPr/>
          <p:nvPr/>
        </p:nvGrpSpPr>
        <p:grpSpPr>
          <a:xfrm>
            <a:off x="-19017" y="202408"/>
            <a:ext cx="9180548" cy="649224"/>
            <a:chOff x="-19045" y="216550"/>
            <a:chExt cx="9180548" cy="649224"/>
          </a:xfrm>
        </p:grpSpPr>
        <p:sp>
          <p:nvSpPr>
            <p:cNvPr id="12" name="Полилиния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onstantia"/>
              </a:endParaRPr>
            </a:p>
          </p:txBody>
        </p:sp>
        <p:sp>
          <p:nvSpPr>
            <p:cNvPr id="13" name="Полилиния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onstantia"/>
              </a:endParaRPr>
            </a:p>
          </p:txBody>
        </p:sp>
      </p:grpSp>
    </p:spTree>
    <p:extLst>
      <p:ext uri="{BB962C8B-B14F-4D97-AF65-F5344CB8AC3E}">
        <p14:creationId xmlns:p14="http://schemas.microsoft.com/office/powerpoint/2010/main" val="212143379"/>
      </p:ext>
    </p:extLst>
  </p:cSld>
  <p:clrMap bg1="lt1" tx1="dk1" bg2="lt2" tx2="dk2" accent1="accent1" accent2="accent2" accent3="accent3" accent4="accent4" accent5="accent5" accent6="accent6" hlink="hlink" folHlink="folHlink"/>
  <p:sldLayoutIdLst>
    <p:sldLayoutId id="2147486074" r:id="rId1"/>
    <p:sldLayoutId id="2147486075" r:id="rId2"/>
    <p:sldLayoutId id="2147486076" r:id="rId3"/>
    <p:sldLayoutId id="2147486077" r:id="rId4"/>
    <p:sldLayoutId id="2147486078" r:id="rId5"/>
    <p:sldLayoutId id="2147486079" r:id="rId6"/>
    <p:sldLayoutId id="2147486080" r:id="rId7"/>
    <p:sldLayoutId id="2147486081" r:id="rId8"/>
    <p:sldLayoutId id="2147486082" r:id="rId9"/>
    <p:sldLayoutId id="2147486083" r:id="rId10"/>
    <p:sldLayoutId id="2147486084"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alphaModFix amt="49000"/>
          </a:blip>
          <a:srcRect/>
          <a:tile tx="0" ty="0" sx="100000" sy="100000" flip="none" algn="tl"/>
        </a:blip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bwMode="auto">
          <a:xfrm>
            <a:off x="228600" y="4572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ru-RU" smtClean="0"/>
              <a:t>Щелчок правит образец заголовка</a:t>
            </a:r>
          </a:p>
        </p:txBody>
      </p:sp>
      <p:sp>
        <p:nvSpPr>
          <p:cNvPr id="358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smtClean="0"/>
              <a:t>Щелчок правит 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35844"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50000"/>
              </a:spcBef>
              <a:defRPr sz="1400"/>
            </a:lvl1pPr>
          </a:lstStyle>
          <a:p>
            <a:pPr eaLnBrk="0" hangingPunct="0"/>
            <a:endParaRPr lang="ru-RU">
              <a:solidFill>
                <a:srgbClr val="CCECFF"/>
              </a:solidFill>
              <a:latin typeface="Times New Roman" pitchFamily="18" charset="-52"/>
            </a:endParaRPr>
          </a:p>
        </p:txBody>
      </p:sp>
      <p:sp>
        <p:nvSpPr>
          <p:cNvPr id="35845"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a:spcBef>
                <a:spcPct val="50000"/>
              </a:spcBef>
              <a:defRPr sz="1400"/>
            </a:lvl1pPr>
          </a:lstStyle>
          <a:p>
            <a:pPr eaLnBrk="0" hangingPunct="0"/>
            <a:endParaRPr lang="ru-RU">
              <a:solidFill>
                <a:srgbClr val="CCECFF"/>
              </a:solidFill>
              <a:latin typeface="Times New Roman" pitchFamily="18" charset="-52"/>
            </a:endParaRPr>
          </a:p>
        </p:txBody>
      </p:sp>
      <p:sp>
        <p:nvSpPr>
          <p:cNvPr id="35846"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spcBef>
                <a:spcPct val="50000"/>
              </a:spcBef>
              <a:defRPr sz="1400"/>
            </a:lvl1pPr>
          </a:lstStyle>
          <a:p>
            <a:pPr eaLnBrk="0" hangingPunct="0"/>
            <a:fld id="{4361A6E8-99A2-44A4-BAB3-30B241F280F7}" type="slidenum">
              <a:rPr lang="ru-RU">
                <a:solidFill>
                  <a:srgbClr val="CCECFF"/>
                </a:solidFill>
                <a:latin typeface="Times New Roman" pitchFamily="18" charset="-52"/>
              </a:rPr>
              <a:pPr eaLnBrk="0" hangingPunct="0"/>
              <a:t>‹#›</a:t>
            </a:fld>
            <a:endParaRPr lang="ru-RU">
              <a:solidFill>
                <a:srgbClr val="CCECFF"/>
              </a:solidFill>
              <a:latin typeface="Times New Roman" pitchFamily="18" charset="-52"/>
            </a:endParaRPr>
          </a:p>
        </p:txBody>
      </p:sp>
      <p:sp>
        <p:nvSpPr>
          <p:cNvPr id="35847" name="Rectangle 7"/>
          <p:cNvSpPr>
            <a:spLocks noChangeArrowheads="1"/>
          </p:cNvSpPr>
          <p:nvPr/>
        </p:nvSpPr>
        <p:spPr bwMode="gray">
          <a:xfrm>
            <a:off x="2" y="1638300"/>
            <a:ext cx="3343275" cy="122238"/>
          </a:xfrm>
          <a:prstGeom prst="rect">
            <a:avLst/>
          </a:prstGeom>
          <a:solidFill>
            <a:schemeClr val="bg2">
              <a:alpha val="50000"/>
            </a:schemeClr>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eaLnBrk="0" hangingPunct="0"/>
            <a:endParaRPr lang="ru-RU" sz="2400">
              <a:solidFill>
                <a:srgbClr val="CCECFF"/>
              </a:solidFill>
              <a:latin typeface="Times New Roman" pitchFamily="18" charset="-52"/>
            </a:endParaRPr>
          </a:p>
        </p:txBody>
      </p:sp>
    </p:spTree>
    <p:extLst>
      <p:ext uri="{BB962C8B-B14F-4D97-AF65-F5344CB8AC3E}">
        <p14:creationId xmlns:p14="http://schemas.microsoft.com/office/powerpoint/2010/main" val="1882378016"/>
      </p:ext>
    </p:extLst>
  </p:cSld>
  <p:clrMap bg1="dk2" tx1="lt1" bg2="dk1" tx2="lt2" accent1="accent1" accent2="accent2" accent3="accent3" accent4="accent4" accent5="accent5" accent6="accent6" hlink="hlink" folHlink="folHlink"/>
  <p:sldLayoutIdLst>
    <p:sldLayoutId id="2147486122" r:id="rId1"/>
    <p:sldLayoutId id="2147486123" r:id="rId2"/>
    <p:sldLayoutId id="2147486124" r:id="rId3"/>
    <p:sldLayoutId id="2147486125" r:id="rId4"/>
    <p:sldLayoutId id="2147486126" r:id="rId5"/>
    <p:sldLayoutId id="2147486127" r:id="rId6"/>
    <p:sldLayoutId id="2147486128" r:id="rId7"/>
    <p:sldLayoutId id="2147486129" r:id="rId8"/>
    <p:sldLayoutId id="2147486130" r:id="rId9"/>
    <p:sldLayoutId id="2147486131" r:id="rId10"/>
    <p:sldLayoutId id="2147486132" r:id="rId11"/>
    <p:sldLayoutId id="2147486133" r:id="rId12"/>
    <p:sldLayoutId id="2147486134" r:id="rId13"/>
    <p:sldLayoutId id="2147486135" r:id="rId14"/>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grpId="0" nodeType="afterEffect">
                                  <p:stCondLst>
                                    <p:cond delay="3000"/>
                                  </p:stCondLst>
                                  <p:childTnLst>
                                    <p:set>
                                      <p:cBhvr>
                                        <p:cTn id="6" dur="1" fill="hold">
                                          <p:stCondLst>
                                            <p:cond delay="0"/>
                                          </p:stCondLst>
                                        </p:cTn>
                                        <p:tgtEl>
                                          <p:spTgt spid="35847"/>
                                        </p:tgtEl>
                                        <p:attrNameLst>
                                          <p:attrName>style.visibility</p:attrName>
                                        </p:attrNameLst>
                                      </p:cBhvr>
                                      <p:to>
                                        <p:strVal val="visible"/>
                                      </p:to>
                                    </p:set>
                                    <p:animEffect transition="in" filter="wipe(right)">
                                      <p:cBhvr>
                                        <p:cTn id="7" dur="500"/>
                                        <p:tgtEl>
                                          <p:spTgt spid="358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7" grpId="0" animBg="1"/>
    </p:bldLst>
  </p:timing>
  <p:txStyles>
    <p:titleStyle>
      <a:lvl1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34" charset="0"/>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34" charset="0"/>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34" charset="0"/>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34" charset="0"/>
        </a:defRPr>
      </a:lvl5pPr>
      <a:lvl6pPr marL="4572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34" charset="0"/>
        </a:defRPr>
      </a:lvl6pPr>
      <a:lvl7pPr marL="9144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34" charset="0"/>
        </a:defRPr>
      </a:lvl7pPr>
      <a:lvl8pPr marL="13716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34" charset="0"/>
        </a:defRPr>
      </a:lvl8pPr>
      <a:lvl9pPr marL="18288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Char char="–"/>
        <a:defRPr kumimoji="1"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kumimoji="1"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mn-lt"/>
        </a:defRPr>
      </a:lvl5pPr>
      <a:lvl6pPr marL="2514600" indent="-228600" algn="l" rtl="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mn-lt"/>
        </a:defRPr>
      </a:lvl6pPr>
      <a:lvl7pPr marL="2971800" indent="-228600" algn="l" rtl="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mn-lt"/>
        </a:defRPr>
      </a:lvl7pPr>
      <a:lvl8pPr marL="3429000" indent="-228600" algn="l" rtl="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mn-lt"/>
        </a:defRPr>
      </a:lvl8pPr>
      <a:lvl9pPr marL="3886200" indent="-228600" algn="l" rtl="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18.jpeg"/><Relationship Id="rId1" Type="http://schemas.openxmlformats.org/officeDocument/2006/relationships/slideLayout" Target="../slideLayouts/slideLayout47.xml"/><Relationship Id="rId4" Type="http://schemas.openxmlformats.org/officeDocument/2006/relationships/image" Target="http://vetfac.nsau.edu.ru/new/books/vetzac/document/447_2.gif"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8.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image" Target="../media/image30.jpeg"/><Relationship Id="rId3" Type="http://schemas.openxmlformats.org/officeDocument/2006/relationships/image" Target="../media/image20.png"/><Relationship Id="rId7" Type="http://schemas.openxmlformats.org/officeDocument/2006/relationships/image" Target="../media/image24.jpeg"/><Relationship Id="rId12" Type="http://schemas.openxmlformats.org/officeDocument/2006/relationships/image" Target="../media/image29.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28.jpeg"/><Relationship Id="rId5" Type="http://schemas.openxmlformats.org/officeDocument/2006/relationships/image" Target="../media/image22.png"/><Relationship Id="rId10" Type="http://schemas.openxmlformats.org/officeDocument/2006/relationships/image" Target="../media/image27.jpeg"/><Relationship Id="rId4" Type="http://schemas.openxmlformats.org/officeDocument/2006/relationships/image" Target="../media/image21.jpeg"/><Relationship Id="rId9" Type="http://schemas.openxmlformats.org/officeDocument/2006/relationships/image" Target="../media/image26.jpeg"/><Relationship Id="rId14" Type="http://schemas.openxmlformats.org/officeDocument/2006/relationships/image" Target="../media/image3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jpeg"/><Relationship Id="rId1" Type="http://schemas.openxmlformats.org/officeDocument/2006/relationships/slideLayout" Target="../slideLayouts/slideLayout4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47.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28.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51.gif"/><Relationship Id="rId2" Type="http://schemas.openxmlformats.org/officeDocument/2006/relationships/image" Target="../media/image46.jpeg"/><Relationship Id="rId1" Type="http://schemas.openxmlformats.org/officeDocument/2006/relationships/slideLayout" Target="../slideLayouts/slideLayout5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29.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jpeg"/><Relationship Id="rId7" Type="http://schemas.openxmlformats.org/officeDocument/2006/relationships/image" Target="../media/image57.jpeg"/><Relationship Id="rId2" Type="http://schemas.openxmlformats.org/officeDocument/2006/relationships/image" Target="../media/image52.png"/><Relationship Id="rId1" Type="http://schemas.openxmlformats.org/officeDocument/2006/relationships/slideLayout" Target="../slideLayouts/slideLayout47.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52.xml"/></Relationships>
</file>

<file path=ppt/slides/_rels/slide3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52.xml"/></Relationships>
</file>

<file path=ppt/slides/_rels/slide3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3.png"/><Relationship Id="rId3" Type="http://schemas.openxmlformats.org/officeDocument/2006/relationships/image" Target="../media/image63.png"/><Relationship Id="rId7" Type="http://schemas.openxmlformats.org/officeDocument/2006/relationships/image" Target="../media/image67.png"/><Relationship Id="rId12" Type="http://schemas.openxmlformats.org/officeDocument/2006/relationships/image" Target="../media/image72.png"/><Relationship Id="rId2" Type="http://schemas.openxmlformats.org/officeDocument/2006/relationships/image" Target="../media/image62.png"/><Relationship Id="rId1" Type="http://schemas.openxmlformats.org/officeDocument/2006/relationships/slideLayout" Target="../slideLayouts/slideLayout19.xml"/><Relationship Id="rId6" Type="http://schemas.openxmlformats.org/officeDocument/2006/relationships/image" Target="../media/image66.png"/><Relationship Id="rId11" Type="http://schemas.openxmlformats.org/officeDocument/2006/relationships/image" Target="../media/image71.png"/><Relationship Id="rId5" Type="http://schemas.openxmlformats.org/officeDocument/2006/relationships/image" Target="../media/image65.pn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png"/></Relationships>
</file>

<file path=ppt/slides/_rels/slide3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51.xml"/></Relationships>
</file>

<file path=ppt/slides/_rels/slide3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47.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30.xml"/></Relationships>
</file>

<file path=ppt/slides/_rels/slide4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51.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41.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36.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47.xml"/><Relationship Id="rId5" Type="http://schemas.openxmlformats.org/officeDocument/2006/relationships/image" Target="../media/image11.jpe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4" name="TextBox 7"/>
          <p:cNvSpPr txBox="1">
            <a:spLocks noChangeArrowheads="1"/>
          </p:cNvSpPr>
          <p:nvPr/>
        </p:nvSpPr>
        <p:spPr bwMode="auto">
          <a:xfrm>
            <a:off x="107504" y="17012"/>
            <a:ext cx="726484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entury Schoolbook" pitchFamily="18" charset="0"/>
                <a:cs typeface="Arial" charset="0"/>
              </a:defRPr>
            </a:lvl1pPr>
            <a:lvl2pPr marL="742950" indent="-285750" eaLnBrk="0" hangingPunct="0">
              <a:defRPr>
                <a:solidFill>
                  <a:schemeClr val="tx1"/>
                </a:solidFill>
                <a:latin typeface="Century Schoolbook" pitchFamily="18" charset="0"/>
                <a:cs typeface="Arial" charset="0"/>
              </a:defRPr>
            </a:lvl2pPr>
            <a:lvl3pPr marL="1143000" indent="-228600" eaLnBrk="0" hangingPunct="0">
              <a:defRPr>
                <a:solidFill>
                  <a:schemeClr val="tx1"/>
                </a:solidFill>
                <a:latin typeface="Century Schoolbook" pitchFamily="18" charset="0"/>
                <a:cs typeface="Arial" charset="0"/>
              </a:defRPr>
            </a:lvl3pPr>
            <a:lvl4pPr marL="1600200" indent="-228600" eaLnBrk="0" hangingPunct="0">
              <a:defRPr>
                <a:solidFill>
                  <a:schemeClr val="tx1"/>
                </a:solidFill>
                <a:latin typeface="Century Schoolbook" pitchFamily="18" charset="0"/>
                <a:cs typeface="Arial" charset="0"/>
              </a:defRPr>
            </a:lvl4pPr>
            <a:lvl5pPr marL="2057400" indent="-228600" eaLnBrk="0" hangingPunct="0">
              <a:defRPr>
                <a:solidFill>
                  <a:schemeClr val="tx1"/>
                </a:solidFill>
                <a:latin typeface="Century Schoolbook" pitchFamily="18" charset="0"/>
                <a:cs typeface="Arial" charset="0"/>
              </a:defRPr>
            </a:lvl5pPr>
            <a:lvl6pPr marL="2514600" indent="-228600" eaLnBrk="0" fontAlgn="base" hangingPunct="0">
              <a:spcBef>
                <a:spcPct val="0"/>
              </a:spcBef>
              <a:spcAft>
                <a:spcPct val="0"/>
              </a:spcAft>
              <a:defRPr>
                <a:solidFill>
                  <a:schemeClr val="tx1"/>
                </a:solidFill>
                <a:latin typeface="Century Schoolbook" pitchFamily="18" charset="0"/>
                <a:cs typeface="Arial" charset="0"/>
              </a:defRPr>
            </a:lvl6pPr>
            <a:lvl7pPr marL="2971800" indent="-228600" eaLnBrk="0" fontAlgn="base" hangingPunct="0">
              <a:spcBef>
                <a:spcPct val="0"/>
              </a:spcBef>
              <a:spcAft>
                <a:spcPct val="0"/>
              </a:spcAft>
              <a:defRPr>
                <a:solidFill>
                  <a:schemeClr val="tx1"/>
                </a:solidFill>
                <a:latin typeface="Century Schoolbook" pitchFamily="18" charset="0"/>
                <a:cs typeface="Arial" charset="0"/>
              </a:defRPr>
            </a:lvl7pPr>
            <a:lvl8pPr marL="3429000" indent="-228600" eaLnBrk="0" fontAlgn="base" hangingPunct="0">
              <a:spcBef>
                <a:spcPct val="0"/>
              </a:spcBef>
              <a:spcAft>
                <a:spcPct val="0"/>
              </a:spcAft>
              <a:defRPr>
                <a:solidFill>
                  <a:schemeClr val="tx1"/>
                </a:solidFill>
                <a:latin typeface="Century Schoolbook" pitchFamily="18" charset="0"/>
                <a:cs typeface="Arial" charset="0"/>
              </a:defRPr>
            </a:lvl8pPr>
            <a:lvl9pPr marL="3886200" indent="-228600" eaLnBrk="0" fontAlgn="base" hangingPunct="0">
              <a:spcBef>
                <a:spcPct val="0"/>
              </a:spcBef>
              <a:spcAft>
                <a:spcPct val="0"/>
              </a:spcAft>
              <a:defRPr>
                <a:solidFill>
                  <a:schemeClr val="tx1"/>
                </a:solidFill>
                <a:latin typeface="Century Schoolbook" pitchFamily="18" charset="0"/>
                <a:cs typeface="Arial" charset="0"/>
              </a:defRPr>
            </a:lvl9pPr>
          </a:lstStyle>
          <a:p>
            <a:pPr algn="ctr" eaLnBrk="1" hangingPunct="1"/>
            <a:r>
              <a:rPr lang="ru-RU" sz="2800" dirty="0">
                <a:solidFill>
                  <a:prstClr val="black"/>
                </a:solidFill>
              </a:rPr>
              <a:t>ФГБОУ </a:t>
            </a:r>
            <a:r>
              <a:rPr lang="ru-RU" sz="2800" dirty="0" smtClean="0">
                <a:solidFill>
                  <a:prstClr val="black"/>
                </a:solidFill>
              </a:rPr>
              <a:t>ВО </a:t>
            </a:r>
            <a:r>
              <a:rPr lang="ru-RU" sz="2800" dirty="0">
                <a:solidFill>
                  <a:prstClr val="black"/>
                </a:solidFill>
              </a:rPr>
              <a:t>«Казанский государственный энергетический университет»</a:t>
            </a:r>
          </a:p>
        </p:txBody>
      </p:sp>
      <p:grpSp>
        <p:nvGrpSpPr>
          <p:cNvPr id="3075" name="Группа 9"/>
          <p:cNvGrpSpPr>
            <a:grpSpLocks/>
          </p:cNvGrpSpPr>
          <p:nvPr/>
        </p:nvGrpSpPr>
        <p:grpSpPr bwMode="auto">
          <a:xfrm>
            <a:off x="7812866" y="81779"/>
            <a:ext cx="1085763" cy="1203226"/>
            <a:chOff x="7371658" y="144370"/>
            <a:chExt cx="1532654" cy="1895797"/>
          </a:xfrm>
        </p:grpSpPr>
        <p:pic>
          <p:nvPicPr>
            <p:cNvPr id="308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80312" y="144370"/>
              <a:ext cx="1524000" cy="1524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7371658" y="1670216"/>
              <a:ext cx="1524712" cy="369951"/>
            </a:xfrm>
            <a:prstGeom prst="rect">
              <a:avLst/>
            </a:prstGeom>
            <a:noFill/>
            <a:ln>
              <a:solidFill>
                <a:schemeClr val="bg1"/>
              </a:solidFill>
            </a:ln>
          </p:spPr>
          <p:txBody>
            <a:bodyPr>
              <a:spAutoFit/>
            </a:bodyPr>
            <a:lstStyle/>
            <a:p>
              <a:pPr algn="ctr" fontAlgn="auto">
                <a:spcBef>
                  <a:spcPts val="0"/>
                </a:spcBef>
                <a:spcAft>
                  <a:spcPts val="0"/>
                </a:spcAft>
                <a:defRPr/>
              </a:pPr>
              <a:r>
                <a:rPr lang="ru-RU" b="1" spc="500" dirty="0">
                  <a:solidFill>
                    <a:srgbClr val="0066CC"/>
                  </a:solidFill>
                  <a:latin typeface="Times New Roman"/>
                </a:rPr>
                <a:t>КГЭУ</a:t>
              </a:r>
            </a:p>
          </p:txBody>
        </p:sp>
      </p:grpSp>
      <p:pic>
        <p:nvPicPr>
          <p:cNvPr id="3076" name="Picture 4"/>
          <p:cNvPicPr>
            <a:picLocks noChangeAspect="1" noChangeArrowheads="1"/>
          </p:cNvPicPr>
          <p:nvPr/>
        </p:nvPicPr>
        <p:blipFill>
          <a:blip r:embed="rId3"/>
          <a:srcRect/>
          <a:stretch>
            <a:fillRect/>
          </a:stretch>
        </p:blipFill>
        <p:spPr bwMode="auto">
          <a:xfrm>
            <a:off x="107504" y="971119"/>
            <a:ext cx="1595650" cy="2929195"/>
          </a:xfrm>
          <a:prstGeom prst="rect">
            <a:avLst/>
          </a:prstGeom>
          <a:noFill/>
          <a:ln w="28575">
            <a:solidFill>
              <a:schemeClr val="accent1">
                <a:lumMod val="75000"/>
              </a:schemeClr>
            </a:solidFill>
            <a:miter lim="800000"/>
            <a:headEnd/>
            <a:tailEnd/>
          </a:ln>
          <a:effectLst/>
          <a:extLst/>
        </p:spPr>
      </p:pic>
      <p:sp>
        <p:nvSpPr>
          <p:cNvPr id="11" name="Заголовок 10"/>
          <p:cNvSpPr>
            <a:spLocks noGrp="1"/>
          </p:cNvSpPr>
          <p:nvPr>
            <p:ph type="ctrTitle"/>
          </p:nvPr>
        </p:nvSpPr>
        <p:spPr>
          <a:xfrm>
            <a:off x="1629639" y="1310456"/>
            <a:ext cx="7514361" cy="1938992"/>
          </a:xfrm>
          <a:ln>
            <a:miter lim="800000"/>
            <a:headEnd/>
            <a:tailEnd/>
          </a:ln>
          <a:extLst/>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eaLnBrk="1" fontAlgn="auto" hangingPunct="1">
              <a:spcBef>
                <a:spcPts val="0"/>
              </a:spcBef>
              <a:spcAft>
                <a:spcPts val="0"/>
              </a:spcAft>
              <a:defRPr/>
            </a:pPr>
            <a:r>
              <a:rPr lang="ru-RU" sz="2800" b="1" cap="all" dirty="0" err="1" smtClean="0">
                <a:ln w="0"/>
                <a:solidFill>
                  <a:schemeClr val="bg1"/>
                </a:solidFill>
                <a:effectLst>
                  <a:outerShdw blurRad="38100" dist="38100" dir="2700000" algn="tl">
                    <a:srgbClr val="000000">
                      <a:alpha val="43137"/>
                    </a:srgbClr>
                  </a:outerShdw>
                  <a:reflection blurRad="12700" stA="50000" endPos="50000" dist="5000" dir="5400000" sy="-100000" rotWithShape="0"/>
                </a:effectLst>
                <a:ea typeface="+mj-ea"/>
              </a:rPr>
              <a:t>Калайда</a:t>
            </a:r>
            <a:r>
              <a:rPr lang="ru-RU" sz="2800" b="1" cap="all" dirty="0" smtClean="0">
                <a:ln w="0"/>
                <a:solidFill>
                  <a:schemeClr val="bg1"/>
                </a:solidFill>
                <a:effectLst>
                  <a:outerShdw blurRad="38100" dist="38100" dir="2700000" algn="tl">
                    <a:srgbClr val="000000">
                      <a:alpha val="43137"/>
                    </a:srgbClr>
                  </a:outerShdw>
                  <a:reflection blurRad="12700" stA="50000" endPos="50000" dist="5000" dir="5400000" sy="-100000" rotWithShape="0"/>
                </a:effectLst>
                <a:ea typeface="+mj-ea"/>
              </a:rPr>
              <a:t> М.Л.       </a:t>
            </a:r>
            <a:r>
              <a:rPr lang="ru-RU" sz="2000" b="1" cap="all" dirty="0" smtClean="0">
                <a:ln w="0"/>
                <a:solidFill>
                  <a:schemeClr val="bg1"/>
                </a:solidFill>
                <a:effectLst>
                  <a:outerShdw blurRad="38100" dist="38100" dir="2700000" algn="tl">
                    <a:srgbClr val="000000">
                      <a:alpha val="43137"/>
                    </a:srgbClr>
                  </a:outerShdw>
                  <a:reflection blurRad="12700" stA="50000" endPos="50000" dist="5000" dir="5400000" sy="-100000" rotWithShape="0"/>
                </a:effectLst>
                <a:ea typeface="+mj-ea"/>
              </a:rPr>
              <a:t>Д.б.н., профессор</a:t>
            </a:r>
            <a:br>
              <a:rPr lang="ru-RU" sz="2000" b="1" cap="all" dirty="0" smtClean="0">
                <a:ln w="0"/>
                <a:solidFill>
                  <a:schemeClr val="bg1"/>
                </a:solidFill>
                <a:effectLst>
                  <a:outerShdw blurRad="38100" dist="38100" dir="2700000" algn="tl">
                    <a:srgbClr val="000000">
                      <a:alpha val="43137"/>
                    </a:srgbClr>
                  </a:outerShdw>
                  <a:reflection blurRad="12700" stA="50000" endPos="50000" dist="5000" dir="5400000" sy="-100000" rotWithShape="0"/>
                </a:effectLst>
                <a:ea typeface="+mj-ea"/>
              </a:rPr>
            </a:br>
            <a:r>
              <a:rPr lang="ru-RU" sz="2400" b="1" cap="all" dirty="0" err="1" smtClean="0">
                <a:ln w="0"/>
                <a:solidFill>
                  <a:schemeClr val="bg1"/>
                </a:solidFill>
                <a:effectLst>
                  <a:outerShdw blurRad="38100" dist="38100" dir="2700000" algn="tl">
                    <a:srgbClr val="000000">
                      <a:alpha val="43137"/>
                    </a:srgbClr>
                  </a:outerShdw>
                  <a:reflection blurRad="12700" stA="50000" endPos="50000" dist="5000" dir="5400000" sy="-100000" rotWithShape="0"/>
                </a:effectLst>
                <a:ea typeface="+mj-ea"/>
              </a:rPr>
              <a:t>Зав.Кафедрой</a:t>
            </a:r>
            <a:r>
              <a:rPr lang="ru-RU" sz="2400" b="1" cap="all" dirty="0" smtClean="0">
                <a:ln w="0"/>
                <a:solidFill>
                  <a:schemeClr val="bg1"/>
                </a:solidFill>
                <a:effectLst>
                  <a:outerShdw blurRad="38100" dist="38100" dir="2700000" algn="tl">
                    <a:srgbClr val="000000">
                      <a:alpha val="43137"/>
                    </a:srgbClr>
                  </a:outerShdw>
                  <a:reflection blurRad="12700" stA="50000" endPos="50000" dist="5000" dir="5400000" sy="-100000" rotWithShape="0"/>
                </a:effectLst>
                <a:ea typeface="+mj-ea"/>
              </a:rPr>
              <a:t> </a:t>
            </a:r>
            <a:br>
              <a:rPr lang="ru-RU" sz="2400" b="1" cap="all" dirty="0" smtClean="0">
                <a:ln w="0"/>
                <a:solidFill>
                  <a:schemeClr val="bg1"/>
                </a:solidFill>
                <a:effectLst>
                  <a:outerShdw blurRad="38100" dist="38100" dir="2700000" algn="tl">
                    <a:srgbClr val="000000">
                      <a:alpha val="43137"/>
                    </a:srgbClr>
                  </a:outerShdw>
                  <a:reflection blurRad="12700" stA="50000" endPos="50000" dist="5000" dir="5400000" sy="-100000" rotWithShape="0"/>
                </a:effectLst>
                <a:ea typeface="+mj-ea"/>
              </a:rPr>
            </a:br>
            <a:r>
              <a:rPr lang="ru-RU" sz="2400" b="1" cap="all" dirty="0" smtClean="0">
                <a:ln w="0"/>
                <a:solidFill>
                  <a:schemeClr val="bg1"/>
                </a:solidFill>
                <a:effectLst>
                  <a:outerShdw blurRad="38100" dist="38100" dir="2700000" algn="tl">
                    <a:srgbClr val="000000">
                      <a:alpha val="43137"/>
                    </a:srgbClr>
                  </a:outerShdw>
                  <a:reflection blurRad="12700" stA="50000" endPos="50000" dist="5000" dir="5400000" sy="-100000" rotWithShape="0"/>
                </a:effectLst>
                <a:ea typeface="+mj-ea"/>
              </a:rPr>
              <a:t>«Водные биоресурсы и </a:t>
            </a:r>
            <a:r>
              <a:rPr lang="ru-RU" sz="2400" b="1" cap="all" dirty="0" err="1" smtClean="0">
                <a:ln w="0"/>
                <a:solidFill>
                  <a:schemeClr val="bg1"/>
                </a:solidFill>
                <a:effectLst>
                  <a:outerShdw blurRad="38100" dist="38100" dir="2700000" algn="tl">
                    <a:srgbClr val="000000">
                      <a:alpha val="43137"/>
                    </a:srgbClr>
                  </a:outerShdw>
                  <a:reflection blurRad="12700" stA="50000" endPos="50000" dist="5000" dir="5400000" sy="-100000" rotWithShape="0"/>
                </a:effectLst>
                <a:ea typeface="+mj-ea"/>
              </a:rPr>
              <a:t>аквакультура</a:t>
            </a:r>
            <a:r>
              <a:rPr lang="ru-RU" sz="4800" b="1" cap="all" dirty="0" smtClean="0">
                <a:ln w="0"/>
                <a:solidFill>
                  <a:schemeClr val="bg1"/>
                </a:solidFill>
                <a:effectLst>
                  <a:outerShdw blurRad="38100" dist="38100" dir="2700000" algn="tl">
                    <a:srgbClr val="000000">
                      <a:alpha val="43137"/>
                    </a:srgbClr>
                  </a:outerShdw>
                  <a:reflection blurRad="12700" stA="50000" endPos="50000" dist="5000" dir="5400000" sy="-100000" rotWithShape="0"/>
                </a:effectLst>
                <a:ea typeface="+mj-ea"/>
              </a:rPr>
              <a:t>»</a:t>
            </a:r>
            <a:br>
              <a:rPr lang="ru-RU" sz="4800" b="1" cap="all" dirty="0" smtClean="0">
                <a:ln w="0"/>
                <a:solidFill>
                  <a:schemeClr val="bg1"/>
                </a:solidFill>
                <a:effectLst>
                  <a:outerShdw blurRad="38100" dist="38100" dir="2700000" algn="tl">
                    <a:srgbClr val="000000">
                      <a:alpha val="43137"/>
                    </a:srgbClr>
                  </a:outerShdw>
                  <a:reflection blurRad="12700" stA="50000" endPos="50000" dist="5000" dir="5400000" sy="-100000" rotWithShape="0"/>
                </a:effectLst>
                <a:ea typeface="+mj-ea"/>
              </a:rPr>
            </a:br>
            <a:r>
              <a:rPr lang="en-US" sz="2000" b="1" dirty="0" err="1" smtClean="0">
                <a:ln w="0"/>
                <a:solidFill>
                  <a:schemeClr val="bg1"/>
                </a:solidFill>
                <a:effectLst>
                  <a:outerShdw blurRad="38100" dist="38100" dir="2700000" algn="tl">
                    <a:srgbClr val="000000">
                      <a:alpha val="43137"/>
                    </a:srgbClr>
                  </a:outerShdw>
                  <a:reflection blurRad="12700" stA="50000" endPos="50000" dist="5000" dir="5400000" sy="-100000" rotWithShape="0"/>
                </a:effectLst>
                <a:ea typeface="+mj-ea"/>
              </a:rPr>
              <a:t>kalayda</a:t>
            </a:r>
            <a:r>
              <a:rPr lang="ru-RU" sz="2000" b="1" dirty="0" smtClean="0">
                <a:ln w="0"/>
                <a:solidFill>
                  <a:schemeClr val="bg1"/>
                </a:solidFill>
                <a:effectLst>
                  <a:outerShdw blurRad="38100" dist="38100" dir="2700000" algn="tl">
                    <a:srgbClr val="000000">
                      <a:alpha val="43137"/>
                    </a:srgbClr>
                  </a:outerShdw>
                  <a:reflection blurRad="12700" stA="50000" endPos="50000" dist="5000" dir="5400000" sy="-100000" rotWithShape="0"/>
                </a:effectLst>
                <a:ea typeface="+mj-ea"/>
              </a:rPr>
              <a:t>4</a:t>
            </a:r>
            <a:r>
              <a:rPr lang="en-US" sz="2000" b="1" dirty="0" smtClean="0">
                <a:ln w="0"/>
                <a:solidFill>
                  <a:schemeClr val="bg1"/>
                </a:solidFill>
                <a:effectLst>
                  <a:outerShdw blurRad="38100" dist="38100" dir="2700000" algn="tl">
                    <a:srgbClr val="000000">
                      <a:alpha val="43137"/>
                    </a:srgbClr>
                  </a:outerShdw>
                  <a:reflection blurRad="12700" stA="50000" endPos="50000" dist="5000" dir="5400000" sy="-100000" rotWithShape="0"/>
                </a:effectLst>
                <a:ea typeface="+mj-ea"/>
              </a:rPr>
              <a:t>@mail.ru</a:t>
            </a:r>
            <a:endParaRPr lang="ru-RU" sz="4800" b="1" dirty="0">
              <a:ln w="0"/>
              <a:solidFill>
                <a:schemeClr val="bg1"/>
              </a:solidFill>
              <a:effectLst>
                <a:outerShdw blurRad="38100" dist="38100" dir="2700000" algn="tl">
                  <a:srgbClr val="000000">
                    <a:alpha val="43137"/>
                  </a:srgbClr>
                </a:outerShdw>
                <a:reflection blurRad="12700" stA="50000" endPos="50000" dist="5000" dir="5400000" sy="-100000" rotWithShape="0"/>
              </a:effectLst>
              <a:ea typeface="+mj-ea"/>
            </a:endParaRPr>
          </a:p>
        </p:txBody>
      </p:sp>
      <p:sp>
        <p:nvSpPr>
          <p:cNvPr id="10" name="Прямоугольник 9"/>
          <p:cNvSpPr/>
          <p:nvPr/>
        </p:nvSpPr>
        <p:spPr>
          <a:xfrm>
            <a:off x="107504" y="4221088"/>
            <a:ext cx="8772120" cy="1743106"/>
          </a:xfrm>
          <a:prstGeom prst="rect">
            <a:avLst/>
          </a:prstGeom>
        </p:spPr>
        <p:txBody>
          <a:bodyPr wrap="square">
            <a:spAutoFit/>
          </a:bodyPr>
          <a:lstStyle/>
          <a:p>
            <a:pPr algn="ctr">
              <a:lnSpc>
                <a:spcPct val="115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3200" b="1" dirty="0" smtClean="0">
                <a:solidFill>
                  <a:schemeClr val="accent6">
                    <a:lumMod val="50000"/>
                  </a:schemeClr>
                </a:solidFill>
                <a:effectLst>
                  <a:outerShdw blurRad="38100" dist="38100" dir="2700000" algn="tl">
                    <a:srgbClr val="000000">
                      <a:alpha val="43137"/>
                    </a:srgbClr>
                  </a:outerShdw>
                </a:effectLst>
              </a:rPr>
              <a:t>Принципы системного подхода к управлению водными биоресурсами</a:t>
            </a:r>
            <a:endParaRPr lang="ru-RU" sz="3200" dirty="0" smtClean="0">
              <a:solidFill>
                <a:schemeClr val="accent6">
                  <a:lumMod val="50000"/>
                </a:schemeClr>
              </a:solidFill>
              <a:effectLst>
                <a:outerShdw blurRad="38100" dist="38100" dir="2700000" algn="tl">
                  <a:srgbClr val="000000">
                    <a:alpha val="43137"/>
                  </a:srgbClr>
                </a:outerShdw>
              </a:effectLst>
            </a:endParaRPr>
          </a:p>
          <a:p>
            <a:pPr algn="ctr">
              <a:lnSpc>
                <a:spcPct val="115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endParaRPr lang="ru-RU" sz="3200" b="1" cap="all" dirty="0">
              <a:solidFill>
                <a:schemeClr val="accent6">
                  <a:lumMod val="50000"/>
                </a:schemeClr>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27863866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107504" y="480647"/>
            <a:ext cx="4129158" cy="461665"/>
          </a:xfrm>
          <a:prstGeom prst="rect">
            <a:avLst/>
          </a:prstGeom>
        </p:spPr>
        <p:txBody>
          <a:bodyPr wrap="square">
            <a:spAutoFit/>
          </a:bodyPr>
          <a:lstStyle/>
          <a:p>
            <a:r>
              <a:rPr lang="ru-RU" sz="2400" b="1" dirty="0" smtClean="0">
                <a:solidFill>
                  <a:prstClr val="black"/>
                </a:solidFill>
                <a:latin typeface="NewtonC"/>
              </a:rPr>
              <a:t>Трофические цепи и сети</a:t>
            </a:r>
            <a:endParaRPr lang="ru-RU" sz="2400" b="1" u="sng" dirty="0">
              <a:solidFill>
                <a:prstClr val="black"/>
              </a:solidFill>
            </a:endParaRPr>
          </a:p>
        </p:txBody>
      </p:sp>
      <p:sp>
        <p:nvSpPr>
          <p:cNvPr id="2" name="Прямоугольник 1"/>
          <p:cNvSpPr/>
          <p:nvPr/>
        </p:nvSpPr>
        <p:spPr>
          <a:xfrm>
            <a:off x="0" y="1196752"/>
            <a:ext cx="4201166" cy="4801314"/>
          </a:xfrm>
          <a:prstGeom prst="rect">
            <a:avLst/>
          </a:prstGeom>
        </p:spPr>
        <p:txBody>
          <a:bodyPr wrap="square">
            <a:spAutoFit/>
          </a:bodyPr>
          <a:lstStyle/>
          <a:p>
            <a:endParaRPr lang="ru-RU" dirty="0">
              <a:solidFill>
                <a:prstClr val="black"/>
              </a:solidFill>
              <a:latin typeface="NewtonC"/>
            </a:endParaRPr>
          </a:p>
          <a:p>
            <a:r>
              <a:rPr lang="ru-RU" b="1" dirty="0" smtClean="0">
                <a:solidFill>
                  <a:prstClr val="black"/>
                </a:solidFill>
                <a:latin typeface="NewtonC"/>
              </a:rPr>
              <a:t>Натуральная </a:t>
            </a:r>
            <a:r>
              <a:rPr lang="ru-RU" b="1" dirty="0">
                <a:solidFill>
                  <a:prstClr val="black"/>
                </a:solidFill>
                <a:latin typeface="NewtonC"/>
              </a:rPr>
              <a:t>классификация</a:t>
            </a:r>
            <a:r>
              <a:rPr lang="ru-RU" dirty="0">
                <a:solidFill>
                  <a:prstClr val="black"/>
                </a:solidFill>
                <a:latin typeface="NewtonC"/>
              </a:rPr>
              <a:t> оказывается исключительно </a:t>
            </a:r>
            <a:r>
              <a:rPr lang="ru-RU" dirty="0" smtClean="0">
                <a:solidFill>
                  <a:prstClr val="black"/>
                </a:solidFill>
                <a:latin typeface="NewtonC"/>
              </a:rPr>
              <a:t>полезной при </a:t>
            </a:r>
            <a:r>
              <a:rPr lang="ru-RU" dirty="0">
                <a:solidFill>
                  <a:prstClr val="black"/>
                </a:solidFill>
                <a:latin typeface="NewtonC"/>
              </a:rPr>
              <a:t>анализе трофических цепей, в частности перехода от одного </a:t>
            </a:r>
            <a:r>
              <a:rPr lang="ru-RU" dirty="0" smtClean="0">
                <a:solidFill>
                  <a:prstClr val="black"/>
                </a:solidFill>
                <a:latin typeface="NewtonC"/>
              </a:rPr>
              <a:t>участка трофической </a:t>
            </a:r>
            <a:r>
              <a:rPr lang="ru-RU" dirty="0">
                <a:solidFill>
                  <a:prstClr val="black"/>
                </a:solidFill>
                <a:latin typeface="NewtonC"/>
              </a:rPr>
              <a:t>цепи к другому.</a:t>
            </a:r>
          </a:p>
          <a:p>
            <a:r>
              <a:rPr lang="ru-RU" dirty="0">
                <a:solidFill>
                  <a:prstClr val="black"/>
                </a:solidFill>
                <a:latin typeface="NewtonC"/>
              </a:rPr>
              <a:t>Важно отметить, что </a:t>
            </a:r>
            <a:r>
              <a:rPr lang="ru-RU" dirty="0" err="1">
                <a:solidFill>
                  <a:prstClr val="black"/>
                </a:solidFill>
                <a:latin typeface="NewtonC"/>
              </a:rPr>
              <a:t>биотрофия</a:t>
            </a:r>
            <a:r>
              <a:rPr lang="ru-RU" dirty="0">
                <a:solidFill>
                  <a:prstClr val="black"/>
                </a:solidFill>
                <a:latin typeface="NewtonC"/>
              </a:rPr>
              <a:t> существует в нескольких вариантах:</a:t>
            </a:r>
          </a:p>
          <a:p>
            <a:r>
              <a:rPr lang="ru-RU" b="1" dirty="0">
                <a:solidFill>
                  <a:prstClr val="black"/>
                </a:solidFill>
                <a:latin typeface="NewtonC-Bold"/>
              </a:rPr>
              <a:t>• </a:t>
            </a:r>
            <a:r>
              <a:rPr lang="ru-RU" b="1" i="1" dirty="0">
                <a:solidFill>
                  <a:prstClr val="black"/>
                </a:solidFill>
                <a:latin typeface="NewtonC-Italic"/>
              </a:rPr>
              <a:t>естественная</a:t>
            </a:r>
            <a:r>
              <a:rPr lang="ru-RU" dirty="0">
                <a:solidFill>
                  <a:prstClr val="black"/>
                </a:solidFill>
                <a:latin typeface="NewtonC"/>
              </a:rPr>
              <a:t>, или витальная,</a:t>
            </a:r>
          </a:p>
          <a:p>
            <a:r>
              <a:rPr lang="ru-RU" b="1" dirty="0">
                <a:solidFill>
                  <a:prstClr val="black"/>
                </a:solidFill>
                <a:latin typeface="NewtonC-Bold"/>
              </a:rPr>
              <a:t>• </a:t>
            </a:r>
            <a:r>
              <a:rPr lang="ru-RU" b="1" i="1" dirty="0" err="1">
                <a:solidFill>
                  <a:prstClr val="black"/>
                </a:solidFill>
                <a:latin typeface="NewtonC-Italic"/>
              </a:rPr>
              <a:t>экзотрофия</a:t>
            </a:r>
            <a:r>
              <a:rPr lang="ru-RU" i="1" dirty="0">
                <a:solidFill>
                  <a:prstClr val="black"/>
                </a:solidFill>
                <a:latin typeface="NewtonC-Italic"/>
              </a:rPr>
              <a:t> </a:t>
            </a:r>
            <a:r>
              <a:rPr lang="ru-RU" dirty="0">
                <a:solidFill>
                  <a:prstClr val="black"/>
                </a:solidFill>
                <a:latin typeface="NewtonC"/>
              </a:rPr>
              <a:t>(питание живыми организмами и их элементами),</a:t>
            </a:r>
          </a:p>
          <a:p>
            <a:r>
              <a:rPr lang="ru-RU" b="1" dirty="0">
                <a:solidFill>
                  <a:prstClr val="black"/>
                </a:solidFill>
                <a:latin typeface="NewtonC-Bold"/>
              </a:rPr>
              <a:t>• </a:t>
            </a:r>
            <a:r>
              <a:rPr lang="ru-RU" b="1" i="1" dirty="0" err="1">
                <a:solidFill>
                  <a:prstClr val="black"/>
                </a:solidFill>
                <a:latin typeface="NewtonC-Italic"/>
              </a:rPr>
              <a:t>поствитальная</a:t>
            </a:r>
            <a:r>
              <a:rPr lang="ru-RU" b="1" i="1" dirty="0">
                <a:solidFill>
                  <a:prstClr val="black"/>
                </a:solidFill>
                <a:latin typeface="NewtonC-Italic"/>
              </a:rPr>
              <a:t> </a:t>
            </a:r>
            <a:r>
              <a:rPr lang="ru-RU" b="1" i="1" dirty="0" err="1">
                <a:solidFill>
                  <a:prstClr val="black"/>
                </a:solidFill>
                <a:latin typeface="NewtonC-Italic"/>
              </a:rPr>
              <a:t>биотрофия</a:t>
            </a:r>
            <a:r>
              <a:rPr lang="ru-RU" dirty="0">
                <a:solidFill>
                  <a:prstClr val="black"/>
                </a:solidFill>
                <a:latin typeface="NewtonC"/>
              </a:rPr>
              <a:t>,</a:t>
            </a:r>
          </a:p>
          <a:p>
            <a:r>
              <a:rPr lang="ru-RU" b="1" dirty="0">
                <a:solidFill>
                  <a:prstClr val="black"/>
                </a:solidFill>
                <a:latin typeface="NewtonC-Bold"/>
              </a:rPr>
              <a:t>• </a:t>
            </a:r>
            <a:r>
              <a:rPr lang="ru-RU" b="1" i="1" dirty="0" err="1">
                <a:solidFill>
                  <a:prstClr val="black"/>
                </a:solidFill>
                <a:latin typeface="NewtonC-Italic"/>
              </a:rPr>
              <a:t>сапрофитизм</a:t>
            </a:r>
            <a:r>
              <a:rPr lang="ru-RU" i="1" dirty="0">
                <a:solidFill>
                  <a:prstClr val="black"/>
                </a:solidFill>
                <a:latin typeface="NewtonC-Italic"/>
              </a:rPr>
              <a:t> </a:t>
            </a:r>
            <a:r>
              <a:rPr lang="ru-RU" dirty="0">
                <a:solidFill>
                  <a:prstClr val="black"/>
                </a:solidFill>
                <a:latin typeface="NewtonC"/>
              </a:rPr>
              <a:t>(питание </a:t>
            </a:r>
            <a:r>
              <a:rPr lang="ru-RU" dirty="0" smtClean="0">
                <a:solidFill>
                  <a:prstClr val="black"/>
                </a:solidFill>
                <a:latin typeface="NewtonC"/>
              </a:rPr>
              <a:t>продуктами жизнедеятельности других организмов</a:t>
            </a:r>
            <a:r>
              <a:rPr lang="ru-RU" dirty="0">
                <a:solidFill>
                  <a:prstClr val="black"/>
                </a:solidFill>
                <a:latin typeface="NewtonC"/>
              </a:rPr>
              <a:t>),</a:t>
            </a:r>
          </a:p>
          <a:p>
            <a:r>
              <a:rPr lang="ru-RU" b="1" dirty="0">
                <a:solidFill>
                  <a:prstClr val="black"/>
                </a:solidFill>
                <a:latin typeface="NewtonC-Bold"/>
              </a:rPr>
              <a:t>• </a:t>
            </a:r>
            <a:r>
              <a:rPr lang="ru-RU" b="1" i="1" dirty="0" err="1">
                <a:solidFill>
                  <a:prstClr val="black"/>
                </a:solidFill>
                <a:latin typeface="NewtonC-Italic"/>
              </a:rPr>
              <a:t>эндотрофия</a:t>
            </a:r>
            <a:r>
              <a:rPr lang="ru-RU" dirty="0">
                <a:solidFill>
                  <a:prstClr val="black"/>
                </a:solidFill>
                <a:latin typeface="NewtonC"/>
              </a:rPr>
              <a:t>.</a:t>
            </a:r>
            <a:endParaRPr lang="ru-RU" dirty="0">
              <a:solidFill>
                <a:prstClr val="black"/>
              </a:solidFill>
            </a:endParaRP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36662" y="188640"/>
            <a:ext cx="4907338" cy="63026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7704" y="5698266"/>
            <a:ext cx="1800200" cy="1159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2681374"/>
      </p:ext>
    </p:extLst>
  </p:cSld>
  <p:clrMapOvr>
    <a:masterClrMapping/>
  </p:clrMapOvr>
  <p:transition spd="slow">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Rectangle 2"/>
          <p:cNvSpPr>
            <a:spLocks noChangeArrowheads="1"/>
          </p:cNvSpPr>
          <p:nvPr/>
        </p:nvSpPr>
        <p:spPr bwMode="auto">
          <a:xfrm>
            <a:off x="2928926" y="142852"/>
            <a:ext cx="3178499" cy="40011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lvl="0" indent="450850" algn="ctr"/>
            <a:r>
              <a:rPr lang="ru-RU" sz="2000" b="1" dirty="0" smtClean="0">
                <a:solidFill>
                  <a:schemeClr val="accent6">
                    <a:lumMod val="50000"/>
                  </a:schemeClr>
                </a:solidFill>
                <a:latin typeface="Arial" pitchFamily="34" charset="0"/>
                <a:cs typeface="Arial" pitchFamily="34" charset="0"/>
              </a:rPr>
              <a:t>Системный подход </a:t>
            </a:r>
            <a:endParaRPr kumimoji="0" lang="ru-RU" sz="2000" b="1" i="0" u="none" strike="noStrike" cap="none" normalizeH="0" baseline="0" dirty="0" smtClean="0">
              <a:ln>
                <a:noFill/>
              </a:ln>
              <a:solidFill>
                <a:schemeClr val="accent6">
                  <a:lumMod val="50000"/>
                </a:schemeClr>
              </a:solidFill>
              <a:effectLst/>
              <a:latin typeface="Arial" pitchFamily="34" charset="0"/>
              <a:cs typeface="Arial" pitchFamily="34" charset="0"/>
            </a:endParaRPr>
          </a:p>
        </p:txBody>
      </p:sp>
      <p:sp>
        <p:nvSpPr>
          <p:cNvPr id="130049" name="Rectangle 1"/>
          <p:cNvSpPr>
            <a:spLocks noChangeArrowheads="1"/>
          </p:cNvSpPr>
          <p:nvPr/>
        </p:nvSpPr>
        <p:spPr bwMode="auto">
          <a:xfrm>
            <a:off x="785786" y="642918"/>
            <a:ext cx="7929586" cy="532453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just" defTabSz="914400" rtl="0" eaLnBrk="1" fontAlgn="base" latinLnBrk="0" hangingPunct="1">
              <a:lnSpc>
                <a:spcPct val="100000"/>
              </a:lnSpc>
              <a:spcBef>
                <a:spcPct val="0"/>
              </a:spcBef>
              <a:spcAft>
                <a:spcPct val="0"/>
              </a:spcAft>
              <a:buClrTx/>
              <a:buSzTx/>
              <a:buFontTx/>
              <a:buNone/>
              <a:tabLst/>
            </a:pPr>
            <a:r>
              <a:rPr kumimoji="0" lang="ru-RU" sz="1600" b="1" i="1" u="none" strike="noStrike" cap="none" normalizeH="0" baseline="0" dirty="0" smtClean="0">
                <a:ln>
                  <a:noFill/>
                </a:ln>
                <a:solidFill>
                  <a:schemeClr val="accent6">
                    <a:lumMod val="50000"/>
                  </a:schemeClr>
                </a:solidFill>
                <a:effectLst/>
                <a:latin typeface="Arial" pitchFamily="34" charset="0"/>
                <a:ea typeface="Times New Roman" pitchFamily="18" charset="0"/>
                <a:cs typeface="Arial" pitchFamily="34" charset="0"/>
              </a:rPr>
              <a:t>Системный подход </a:t>
            </a:r>
            <a:r>
              <a:rPr kumimoji="0" lang="ru-RU" sz="1400" b="0" i="0" u="none" strike="noStrike" cap="none" normalizeH="0" baseline="0" dirty="0" smtClean="0">
                <a:ln>
                  <a:noFill/>
                </a:ln>
                <a:solidFill>
                  <a:schemeClr val="accent6">
                    <a:lumMod val="50000"/>
                  </a:schemeClr>
                </a:solidFill>
                <a:effectLst/>
                <a:latin typeface="Arial" pitchFamily="34" charset="0"/>
                <a:ea typeface="Times New Roman" pitchFamily="18" charset="0"/>
                <a:cs typeface="Arial" pitchFamily="34" charset="0"/>
              </a:rPr>
              <a:t>– </a:t>
            </a:r>
            <a:r>
              <a:rPr kumimoji="0" lang="ru-RU" sz="1600" b="0" i="0" u="none" strike="noStrike" cap="none" normalizeH="0" baseline="0" dirty="0" smtClean="0">
                <a:ln>
                  <a:noFill/>
                </a:ln>
                <a:solidFill>
                  <a:schemeClr val="accent6">
                    <a:lumMod val="50000"/>
                  </a:schemeClr>
                </a:solidFill>
                <a:effectLst/>
                <a:latin typeface="Arial" pitchFamily="34" charset="0"/>
                <a:ea typeface="Times New Roman" pitchFamily="18" charset="0"/>
                <a:cs typeface="Arial" pitchFamily="34" charset="0"/>
              </a:rPr>
              <a:t>это подход к исследованию объекта (проблемы, явления, процесса) как к системе, в которой выделены:</a:t>
            </a:r>
          </a:p>
          <a:p>
            <a:pPr marL="0" marR="0" lvl="0" indent="450850" algn="just" defTabSz="914400" rtl="0" eaLnBrk="1" fontAlgn="base" latinLnBrk="0" hangingPunct="1">
              <a:lnSpc>
                <a:spcPct val="100000"/>
              </a:lnSpc>
              <a:spcBef>
                <a:spcPct val="0"/>
              </a:spcBef>
              <a:spcAft>
                <a:spcPct val="0"/>
              </a:spcAft>
              <a:buClrTx/>
              <a:buSzTx/>
              <a:buFont typeface="Wingdings" pitchFamily="2" charset="2"/>
              <a:buChar char="§"/>
              <a:tabLst/>
            </a:pPr>
            <a:r>
              <a:rPr kumimoji="0" lang="ru-RU" sz="1600" b="0" i="0" u="none" strike="noStrike" cap="none" normalizeH="0" baseline="0" dirty="0" smtClean="0">
                <a:ln>
                  <a:noFill/>
                </a:ln>
                <a:solidFill>
                  <a:schemeClr val="accent6">
                    <a:lumMod val="50000"/>
                  </a:schemeClr>
                </a:solidFill>
                <a:effectLst/>
                <a:latin typeface="Arial" pitchFamily="34" charset="0"/>
                <a:ea typeface="Times New Roman" pitchFamily="18" charset="0"/>
                <a:cs typeface="Arial" pitchFamily="34" charset="0"/>
              </a:rPr>
              <a:t> элементы, </a:t>
            </a:r>
          </a:p>
          <a:p>
            <a:pPr marL="0" marR="0" lvl="0" indent="450850" algn="just" defTabSz="914400" rtl="0" eaLnBrk="1" fontAlgn="base" latinLnBrk="0" hangingPunct="1">
              <a:lnSpc>
                <a:spcPct val="100000"/>
              </a:lnSpc>
              <a:spcBef>
                <a:spcPct val="0"/>
              </a:spcBef>
              <a:spcAft>
                <a:spcPct val="0"/>
              </a:spcAft>
              <a:buClrTx/>
              <a:buSzTx/>
              <a:buFont typeface="Wingdings" pitchFamily="2" charset="2"/>
              <a:buChar char="§"/>
              <a:tabLst/>
            </a:pPr>
            <a:r>
              <a:rPr kumimoji="0" lang="ru-RU" sz="1600" b="0" i="0" u="none" strike="noStrike" cap="none" normalizeH="0" baseline="0" dirty="0" smtClean="0">
                <a:ln>
                  <a:noFill/>
                </a:ln>
                <a:solidFill>
                  <a:schemeClr val="accent6">
                    <a:lumMod val="50000"/>
                  </a:schemeClr>
                </a:solidFill>
                <a:effectLst/>
                <a:latin typeface="Arial" pitchFamily="34" charset="0"/>
                <a:ea typeface="Times New Roman" pitchFamily="18" charset="0"/>
                <a:cs typeface="Arial" pitchFamily="34" charset="0"/>
              </a:rPr>
              <a:t>внутренние и внешние связи, наиболее существенным образом влияющие на исследуемые результаты его функционирования,</a:t>
            </a:r>
          </a:p>
          <a:p>
            <a:pPr marL="0" marR="0" lvl="0" indent="450850" algn="just" defTabSz="914400" rtl="0" eaLnBrk="1" fontAlgn="base" latinLnBrk="0" hangingPunct="1">
              <a:lnSpc>
                <a:spcPct val="100000"/>
              </a:lnSpc>
              <a:spcBef>
                <a:spcPct val="0"/>
              </a:spcBef>
              <a:spcAft>
                <a:spcPct val="0"/>
              </a:spcAft>
              <a:buClrTx/>
              <a:buSzTx/>
              <a:buFont typeface="Wingdings" pitchFamily="2" charset="2"/>
              <a:buChar char="§"/>
              <a:tabLst/>
            </a:pPr>
            <a:r>
              <a:rPr kumimoji="0" lang="ru-RU" sz="1600" b="0" i="0" u="none" strike="noStrike" cap="none" normalizeH="0" baseline="0" dirty="0" smtClean="0">
                <a:ln>
                  <a:noFill/>
                </a:ln>
                <a:solidFill>
                  <a:schemeClr val="accent6">
                    <a:lumMod val="50000"/>
                  </a:schemeClr>
                </a:solidFill>
                <a:effectLst/>
                <a:latin typeface="Arial" pitchFamily="34" charset="0"/>
                <a:ea typeface="Times New Roman" pitchFamily="18" charset="0"/>
                <a:cs typeface="Arial" pitchFamily="34" charset="0"/>
              </a:rPr>
              <a:t>цели каждого из элементов, исходя из общего предназначения объекта. </a:t>
            </a:r>
          </a:p>
          <a:p>
            <a:endParaRPr lang="ru-RU" sz="1600" dirty="0" smtClean="0">
              <a:solidFill>
                <a:schemeClr val="accent6">
                  <a:lumMod val="50000"/>
                </a:schemeClr>
              </a:solidFill>
            </a:endParaRPr>
          </a:p>
          <a:p>
            <a:r>
              <a:rPr lang="ru-RU" sz="1600" dirty="0" smtClean="0">
                <a:solidFill>
                  <a:schemeClr val="accent6">
                    <a:lumMod val="50000"/>
                  </a:schemeClr>
                </a:solidFill>
                <a:latin typeface="Arial" pitchFamily="34" charset="0"/>
                <a:cs typeface="Arial" pitchFamily="34" charset="0"/>
              </a:rPr>
              <a:t>       Для системного подхода характерна совокупность принципов, которым необходимо следовать и которые отражают как содержание, так и особенность системного подхода:</a:t>
            </a:r>
          </a:p>
          <a:p>
            <a:r>
              <a:rPr lang="ru-RU" sz="1600" dirty="0" smtClean="0">
                <a:solidFill>
                  <a:schemeClr val="accent6">
                    <a:lumMod val="50000"/>
                  </a:schemeClr>
                </a:solidFill>
                <a:latin typeface="Arial" pitchFamily="34" charset="0"/>
                <a:cs typeface="Arial" pitchFamily="34" charset="0"/>
              </a:rPr>
              <a:t> </a:t>
            </a:r>
            <a:r>
              <a:rPr lang="ru-RU" sz="2000" b="1" i="1" dirty="0" smtClean="0">
                <a:solidFill>
                  <a:schemeClr val="accent6">
                    <a:lumMod val="50000"/>
                  </a:schemeClr>
                </a:solidFill>
                <a:latin typeface="Arial" pitchFamily="34" charset="0"/>
                <a:cs typeface="Arial" pitchFamily="34" charset="0"/>
              </a:rPr>
              <a:t>- </a:t>
            </a:r>
            <a:r>
              <a:rPr lang="ru-RU" sz="2000" i="1" dirty="0" smtClean="0">
                <a:solidFill>
                  <a:schemeClr val="accent6">
                    <a:lumMod val="50000"/>
                  </a:schemeClr>
                </a:solidFill>
                <a:latin typeface="Arial" pitchFamily="34" charset="0"/>
                <a:cs typeface="Arial" pitchFamily="34" charset="0"/>
              </a:rPr>
              <a:t>Принцип </a:t>
            </a:r>
            <a:r>
              <a:rPr lang="ru-RU" sz="2000" b="1" i="1" dirty="0" smtClean="0">
                <a:solidFill>
                  <a:schemeClr val="accent6">
                    <a:lumMod val="50000"/>
                  </a:schemeClr>
                </a:solidFill>
                <a:latin typeface="Arial" pitchFamily="34" charset="0"/>
                <a:cs typeface="Arial" pitchFamily="34" charset="0"/>
              </a:rPr>
              <a:t>целостности</a:t>
            </a:r>
          </a:p>
          <a:p>
            <a:pPr>
              <a:buFontTx/>
              <a:buChar char="-"/>
            </a:pPr>
            <a:r>
              <a:rPr lang="ru-RU" sz="2000" b="1" i="1" dirty="0" smtClean="0">
                <a:solidFill>
                  <a:schemeClr val="accent6">
                    <a:lumMod val="50000"/>
                  </a:schemeClr>
                </a:solidFill>
                <a:latin typeface="Arial" pitchFamily="34" charset="0"/>
                <a:cs typeface="Arial" pitchFamily="34" charset="0"/>
              </a:rPr>
              <a:t> </a:t>
            </a:r>
            <a:r>
              <a:rPr lang="ru-RU" sz="2000" i="1" dirty="0" smtClean="0">
                <a:solidFill>
                  <a:schemeClr val="accent6">
                    <a:lumMod val="50000"/>
                  </a:schemeClr>
                </a:solidFill>
                <a:latin typeface="Arial" pitchFamily="34" charset="0"/>
                <a:cs typeface="Arial" pitchFamily="34" charset="0"/>
              </a:rPr>
              <a:t>Принцип</a:t>
            </a:r>
            <a:r>
              <a:rPr lang="ru-RU" sz="2000" b="1" i="1" dirty="0" smtClean="0">
                <a:solidFill>
                  <a:schemeClr val="accent6">
                    <a:lumMod val="50000"/>
                  </a:schemeClr>
                </a:solidFill>
                <a:latin typeface="Arial" pitchFamily="34" charset="0"/>
                <a:cs typeface="Arial" pitchFamily="34" charset="0"/>
              </a:rPr>
              <a:t> совместимости элементов целого</a:t>
            </a:r>
          </a:p>
          <a:p>
            <a:pPr>
              <a:buFontTx/>
              <a:buChar char="-"/>
            </a:pPr>
            <a:r>
              <a:rPr lang="ru-RU" sz="2000" b="1" i="1" dirty="0" smtClean="0">
                <a:solidFill>
                  <a:schemeClr val="accent6">
                    <a:lumMod val="50000"/>
                  </a:schemeClr>
                </a:solidFill>
                <a:latin typeface="Arial" pitchFamily="34" charset="0"/>
                <a:cs typeface="Arial" pitchFamily="34" charset="0"/>
              </a:rPr>
              <a:t> </a:t>
            </a:r>
            <a:r>
              <a:rPr lang="ru-RU" sz="2000" i="1" dirty="0" smtClean="0">
                <a:solidFill>
                  <a:schemeClr val="accent6">
                    <a:lumMod val="50000"/>
                  </a:schemeClr>
                </a:solidFill>
                <a:latin typeface="Arial" pitchFamily="34" charset="0"/>
                <a:cs typeface="Arial" pitchFamily="34" charset="0"/>
              </a:rPr>
              <a:t>Принцип</a:t>
            </a:r>
            <a:r>
              <a:rPr lang="ru-RU" sz="2000" b="1" i="1" dirty="0" smtClean="0">
                <a:solidFill>
                  <a:schemeClr val="accent6">
                    <a:lumMod val="50000"/>
                  </a:schemeClr>
                </a:solidFill>
                <a:latin typeface="Arial" pitchFamily="34" charset="0"/>
                <a:cs typeface="Arial" pitchFamily="34" charset="0"/>
              </a:rPr>
              <a:t> функционально-структурного строения целого</a:t>
            </a:r>
          </a:p>
          <a:p>
            <a:pPr>
              <a:buFontTx/>
              <a:buChar char="-"/>
            </a:pPr>
            <a:r>
              <a:rPr lang="ru-RU" sz="2000" b="1" i="1" dirty="0" smtClean="0">
                <a:solidFill>
                  <a:schemeClr val="accent6">
                    <a:lumMod val="50000"/>
                  </a:schemeClr>
                </a:solidFill>
                <a:latin typeface="Arial" pitchFamily="34" charset="0"/>
                <a:cs typeface="Arial" pitchFamily="34" charset="0"/>
              </a:rPr>
              <a:t> </a:t>
            </a:r>
            <a:r>
              <a:rPr lang="ru-RU" sz="2000" i="1" dirty="0" smtClean="0">
                <a:solidFill>
                  <a:schemeClr val="accent6">
                    <a:lumMod val="50000"/>
                  </a:schemeClr>
                </a:solidFill>
                <a:latin typeface="Arial" pitchFamily="34" charset="0"/>
                <a:cs typeface="Arial" pitchFamily="34" charset="0"/>
              </a:rPr>
              <a:t>Принцип</a:t>
            </a:r>
            <a:r>
              <a:rPr lang="ru-RU" sz="2000" b="1" i="1" dirty="0" smtClean="0">
                <a:solidFill>
                  <a:schemeClr val="accent6">
                    <a:lumMod val="50000"/>
                  </a:schemeClr>
                </a:solidFill>
                <a:latin typeface="Arial" pitchFamily="34" charset="0"/>
                <a:cs typeface="Arial" pitchFamily="34" charset="0"/>
              </a:rPr>
              <a:t> развития</a:t>
            </a:r>
          </a:p>
          <a:p>
            <a:pPr>
              <a:buFontTx/>
              <a:buChar char="-"/>
            </a:pPr>
            <a:r>
              <a:rPr lang="ru-RU" sz="2000" b="1" i="1" dirty="0" smtClean="0">
                <a:solidFill>
                  <a:schemeClr val="accent6">
                    <a:lumMod val="50000"/>
                  </a:schemeClr>
                </a:solidFill>
                <a:latin typeface="Arial" pitchFamily="34" charset="0"/>
                <a:cs typeface="Arial" pitchFamily="34" charset="0"/>
              </a:rPr>
              <a:t> </a:t>
            </a:r>
            <a:r>
              <a:rPr lang="ru-RU" sz="2000" i="1" dirty="0" smtClean="0">
                <a:solidFill>
                  <a:schemeClr val="accent6">
                    <a:lumMod val="50000"/>
                  </a:schemeClr>
                </a:solidFill>
                <a:latin typeface="Arial" pitchFamily="34" charset="0"/>
                <a:cs typeface="Arial" pitchFamily="34" charset="0"/>
              </a:rPr>
              <a:t>Принцип</a:t>
            </a:r>
            <a:r>
              <a:rPr lang="ru-RU" sz="2000" b="1" i="1" dirty="0" smtClean="0">
                <a:solidFill>
                  <a:schemeClr val="accent6">
                    <a:lumMod val="50000"/>
                  </a:schemeClr>
                </a:solidFill>
                <a:latin typeface="Arial" pitchFamily="34" charset="0"/>
                <a:cs typeface="Arial" pitchFamily="34" charset="0"/>
              </a:rPr>
              <a:t> </a:t>
            </a:r>
            <a:r>
              <a:rPr lang="ru-RU" sz="2000" b="1" i="1" dirty="0" err="1" smtClean="0">
                <a:solidFill>
                  <a:schemeClr val="accent6">
                    <a:lumMod val="50000"/>
                  </a:schemeClr>
                </a:solidFill>
                <a:latin typeface="Arial" pitchFamily="34" charset="0"/>
                <a:cs typeface="Arial" pitchFamily="34" charset="0"/>
              </a:rPr>
              <a:t>лабилизации</a:t>
            </a:r>
            <a:r>
              <a:rPr lang="ru-RU" sz="2000" b="1" i="1" dirty="0" smtClean="0">
                <a:solidFill>
                  <a:schemeClr val="accent6">
                    <a:lumMod val="50000"/>
                  </a:schemeClr>
                </a:solidFill>
                <a:latin typeface="Arial" pitchFamily="34" charset="0"/>
                <a:cs typeface="Arial" pitchFamily="34" charset="0"/>
              </a:rPr>
              <a:t> функций</a:t>
            </a:r>
          </a:p>
          <a:p>
            <a:pPr>
              <a:buFontTx/>
              <a:buChar char="-"/>
            </a:pPr>
            <a:r>
              <a:rPr lang="ru-RU" sz="2000" b="1" i="1" dirty="0" smtClean="0">
                <a:solidFill>
                  <a:schemeClr val="accent6">
                    <a:lumMod val="50000"/>
                  </a:schemeClr>
                </a:solidFill>
                <a:latin typeface="Arial" pitchFamily="34" charset="0"/>
                <a:cs typeface="Arial" pitchFamily="34" charset="0"/>
              </a:rPr>
              <a:t> </a:t>
            </a:r>
            <a:r>
              <a:rPr lang="ru-RU" sz="2000" i="1" dirty="0" smtClean="0">
                <a:solidFill>
                  <a:schemeClr val="accent6">
                    <a:lumMod val="50000"/>
                  </a:schemeClr>
                </a:solidFill>
                <a:latin typeface="Arial" pitchFamily="34" charset="0"/>
                <a:cs typeface="Arial" pitchFamily="34" charset="0"/>
              </a:rPr>
              <a:t>Принцип</a:t>
            </a:r>
            <a:r>
              <a:rPr lang="ru-RU" sz="2000" b="1" i="1" dirty="0" smtClean="0">
                <a:solidFill>
                  <a:schemeClr val="accent6">
                    <a:lumMod val="50000"/>
                  </a:schemeClr>
                </a:solidFill>
                <a:latin typeface="Arial" pitchFamily="34" charset="0"/>
                <a:cs typeface="Arial" pitchFamily="34" charset="0"/>
              </a:rPr>
              <a:t> </a:t>
            </a:r>
            <a:r>
              <a:rPr lang="ru-RU" sz="2000" b="1" i="1" dirty="0" err="1" smtClean="0">
                <a:solidFill>
                  <a:schemeClr val="accent6">
                    <a:lumMod val="50000"/>
                  </a:schemeClr>
                </a:solidFill>
                <a:latin typeface="Arial" pitchFamily="34" charset="0"/>
                <a:cs typeface="Arial" pitchFamily="34" charset="0"/>
              </a:rPr>
              <a:t>полифункциональности</a:t>
            </a:r>
            <a:endParaRPr lang="ru-RU" sz="2000" b="1" i="1" dirty="0" smtClean="0">
              <a:solidFill>
                <a:schemeClr val="accent6">
                  <a:lumMod val="50000"/>
                </a:schemeClr>
              </a:solidFill>
              <a:latin typeface="Arial" pitchFamily="34" charset="0"/>
              <a:cs typeface="Arial" pitchFamily="34" charset="0"/>
            </a:endParaRPr>
          </a:p>
          <a:p>
            <a:pPr>
              <a:buFontTx/>
              <a:buChar char="-"/>
            </a:pPr>
            <a:r>
              <a:rPr lang="ru-RU" sz="2000" b="1" i="1" dirty="0" smtClean="0">
                <a:solidFill>
                  <a:schemeClr val="accent6">
                    <a:lumMod val="50000"/>
                  </a:schemeClr>
                </a:solidFill>
                <a:latin typeface="Arial" pitchFamily="34" charset="0"/>
                <a:cs typeface="Arial" pitchFamily="34" charset="0"/>
              </a:rPr>
              <a:t> </a:t>
            </a:r>
            <a:r>
              <a:rPr lang="ru-RU" sz="2000" i="1" dirty="0" smtClean="0">
                <a:solidFill>
                  <a:schemeClr val="accent6">
                    <a:lumMod val="50000"/>
                  </a:schemeClr>
                </a:solidFill>
                <a:latin typeface="Arial" pitchFamily="34" charset="0"/>
                <a:cs typeface="Arial" pitchFamily="34" charset="0"/>
              </a:rPr>
              <a:t>Принцип</a:t>
            </a:r>
            <a:r>
              <a:rPr lang="ru-RU" sz="2000" b="1" i="1" dirty="0" smtClean="0">
                <a:solidFill>
                  <a:schemeClr val="accent6">
                    <a:lumMod val="50000"/>
                  </a:schemeClr>
                </a:solidFill>
                <a:latin typeface="Arial" pitchFamily="34" charset="0"/>
                <a:cs typeface="Arial" pitchFamily="34" charset="0"/>
              </a:rPr>
              <a:t> итеративности</a:t>
            </a:r>
          </a:p>
          <a:p>
            <a:pPr>
              <a:buFontTx/>
              <a:buChar char="-"/>
            </a:pPr>
            <a:r>
              <a:rPr lang="ru-RU" sz="2000" b="1" i="1" dirty="0" smtClean="0">
                <a:solidFill>
                  <a:schemeClr val="accent6">
                    <a:lumMod val="50000"/>
                  </a:schemeClr>
                </a:solidFill>
                <a:latin typeface="Arial" pitchFamily="34" charset="0"/>
                <a:cs typeface="Arial" pitchFamily="34" charset="0"/>
              </a:rPr>
              <a:t> </a:t>
            </a:r>
            <a:r>
              <a:rPr lang="ru-RU" sz="2000" i="1" dirty="0" smtClean="0">
                <a:solidFill>
                  <a:schemeClr val="accent6">
                    <a:lumMod val="50000"/>
                  </a:schemeClr>
                </a:solidFill>
                <a:latin typeface="Arial" pitchFamily="34" charset="0"/>
                <a:cs typeface="Arial" pitchFamily="34" charset="0"/>
              </a:rPr>
              <a:t>Принцип</a:t>
            </a:r>
            <a:r>
              <a:rPr lang="ru-RU" sz="2000" b="1" i="1" dirty="0" smtClean="0">
                <a:solidFill>
                  <a:schemeClr val="accent6">
                    <a:lumMod val="50000"/>
                  </a:schemeClr>
                </a:solidFill>
                <a:latin typeface="Arial" pitchFamily="34" charset="0"/>
                <a:cs typeface="Arial" pitchFamily="34" charset="0"/>
              </a:rPr>
              <a:t> вероятностных оценок</a:t>
            </a:r>
          </a:p>
          <a:p>
            <a:pPr>
              <a:buFontTx/>
              <a:buChar char="-"/>
            </a:pPr>
            <a:r>
              <a:rPr lang="ru-RU" sz="2000" b="1" i="1" dirty="0" smtClean="0">
                <a:solidFill>
                  <a:schemeClr val="accent6">
                    <a:lumMod val="50000"/>
                  </a:schemeClr>
                </a:solidFill>
                <a:latin typeface="Arial" pitchFamily="34" charset="0"/>
                <a:cs typeface="Arial" pitchFamily="34" charset="0"/>
              </a:rPr>
              <a:t> </a:t>
            </a:r>
            <a:r>
              <a:rPr lang="ru-RU" sz="2000" dirty="0" smtClean="0">
                <a:solidFill>
                  <a:schemeClr val="accent6">
                    <a:lumMod val="50000"/>
                  </a:schemeClr>
                </a:solidFill>
                <a:latin typeface="Arial" pitchFamily="34" charset="0"/>
                <a:cs typeface="Arial" pitchFamily="34" charset="0"/>
              </a:rPr>
              <a:t>Принцип </a:t>
            </a:r>
            <a:r>
              <a:rPr lang="ru-RU" sz="2000" b="1" i="1" dirty="0" smtClean="0">
                <a:solidFill>
                  <a:schemeClr val="accent6">
                    <a:lumMod val="50000"/>
                  </a:schemeClr>
                </a:solidFill>
                <a:latin typeface="Arial" pitchFamily="34" charset="0"/>
                <a:cs typeface="Arial" pitchFamily="34" charset="0"/>
              </a:rPr>
              <a:t>вариантности</a:t>
            </a:r>
          </a:p>
        </p:txBody>
      </p:sp>
    </p:spTree>
    <p:extLst>
      <p:ext uri="{BB962C8B-B14F-4D97-AF65-F5344CB8AC3E}">
        <p14:creationId xmlns:p14="http://schemas.microsoft.com/office/powerpoint/2010/main" val="283513914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Rectangle 2"/>
          <p:cNvSpPr>
            <a:spLocks noChangeArrowheads="1"/>
          </p:cNvSpPr>
          <p:nvPr/>
        </p:nvSpPr>
        <p:spPr bwMode="auto">
          <a:xfrm>
            <a:off x="2928926" y="142852"/>
            <a:ext cx="3895234" cy="40011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lvl="0" indent="450850" algn="ctr"/>
            <a:r>
              <a:rPr lang="ru-RU" sz="2000" b="1" i="1" dirty="0" smtClean="0">
                <a:latin typeface="Arial" pitchFamily="34" charset="0"/>
                <a:cs typeface="Arial" pitchFamily="34" charset="0"/>
              </a:rPr>
              <a:t>- Принцип целостности</a:t>
            </a:r>
            <a:endParaRPr kumimoji="0" lang="ru-RU" sz="2000" b="1" i="0" u="none" strike="noStrike" cap="none" normalizeH="0" baseline="0" dirty="0" smtClean="0">
              <a:ln>
                <a:noFill/>
              </a:ln>
              <a:effectLst/>
              <a:latin typeface="Arial" pitchFamily="34" charset="0"/>
              <a:cs typeface="Arial" pitchFamily="34" charset="0"/>
            </a:endParaRPr>
          </a:p>
        </p:txBody>
      </p:sp>
      <p:sp>
        <p:nvSpPr>
          <p:cNvPr id="130049" name="Rectangle 1"/>
          <p:cNvSpPr>
            <a:spLocks noChangeArrowheads="1"/>
          </p:cNvSpPr>
          <p:nvPr/>
        </p:nvSpPr>
        <p:spPr bwMode="auto">
          <a:xfrm>
            <a:off x="785786" y="642918"/>
            <a:ext cx="7929586" cy="452431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ru-RU" dirty="0" smtClean="0">
                <a:latin typeface="Arial" pitchFamily="34" charset="0"/>
                <a:cs typeface="Arial" pitchFamily="34" charset="0"/>
              </a:rPr>
              <a:t> </a:t>
            </a:r>
            <a:endParaRPr lang="ru-RU" b="1" i="1" dirty="0" smtClean="0">
              <a:latin typeface="Arial" pitchFamily="34" charset="0"/>
              <a:cs typeface="Arial" pitchFamily="34" charset="0"/>
            </a:endParaRPr>
          </a:p>
          <a:p>
            <a:pPr algn="just"/>
            <a:r>
              <a:rPr lang="ru-RU" dirty="0" smtClean="0">
                <a:latin typeface="Arial" pitchFamily="34" charset="0"/>
                <a:cs typeface="Arial" pitchFamily="34" charset="0"/>
              </a:rPr>
              <a:t>      Он заключается в выделении объекта исследования целостным образованием, т.е. отграничении его от других явлений, от среды. </a:t>
            </a:r>
          </a:p>
          <a:p>
            <a:endParaRPr lang="ru-RU" dirty="0" smtClean="0">
              <a:latin typeface="Arial" pitchFamily="34" charset="0"/>
              <a:cs typeface="Arial" pitchFamily="34" charset="0"/>
            </a:endParaRPr>
          </a:p>
          <a:p>
            <a:pPr algn="just"/>
            <a:r>
              <a:rPr lang="ru-RU" dirty="0" smtClean="0">
                <a:latin typeface="Arial" pitchFamily="34" charset="0"/>
                <a:cs typeface="Arial" pitchFamily="34" charset="0"/>
              </a:rPr>
              <a:t>     Это можно сделать только посредством определения и оценки отличительных свойств явления и сравнения этих свойств со свойствами его элементов. При этом объект исследования не обязательно должен носить название системы. </a:t>
            </a:r>
          </a:p>
          <a:p>
            <a:endParaRPr lang="ru-RU" dirty="0" smtClean="0"/>
          </a:p>
          <a:p>
            <a:pPr algn="just"/>
            <a:r>
              <a:rPr lang="ru-RU" dirty="0" smtClean="0">
                <a:latin typeface="Arial" pitchFamily="34" charset="0"/>
                <a:cs typeface="Arial" pitchFamily="34" charset="0"/>
              </a:rPr>
              <a:t>     Системный подход – это установка на изучение, это комплекс принципов и методов исследования.</a:t>
            </a:r>
          </a:p>
          <a:p>
            <a:endParaRPr lang="ru-RU" dirty="0" smtClean="0">
              <a:latin typeface="Arial" pitchFamily="34" charset="0"/>
              <a:cs typeface="Arial" pitchFamily="34" charset="0"/>
            </a:endParaRPr>
          </a:p>
          <a:p>
            <a:endParaRPr lang="ru-RU" dirty="0" smtClean="0">
              <a:latin typeface="Arial" pitchFamily="34" charset="0"/>
              <a:cs typeface="Arial" pitchFamily="34" charset="0"/>
            </a:endParaRPr>
          </a:p>
          <a:p>
            <a:pPr algn="just"/>
            <a:r>
              <a:rPr lang="ru-RU" dirty="0" smtClean="0">
                <a:latin typeface="Arial" pitchFamily="34" charset="0"/>
                <a:cs typeface="Arial" pitchFamily="34" charset="0"/>
              </a:rPr>
              <a:t>     Целостность – это не абсолютная характеристика, она может выражаться в определенной мере. Системный подход предполагает установление этой меры.  </a:t>
            </a:r>
            <a:endParaRPr lang="ru-RU" dirty="0" smtClean="0">
              <a:solidFill>
                <a:srgbClr val="000000"/>
              </a:solidFill>
              <a:latin typeface="Arial" pitchFamily="34" charset="0"/>
              <a:ea typeface="Times New Roman" pitchFamily="18" charset="0"/>
              <a:cs typeface="Arial" pitchFamily="34" charset="0"/>
            </a:endParaRPr>
          </a:p>
        </p:txBody>
      </p:sp>
    </p:spTree>
    <p:extLst>
      <p:ext uri="{BB962C8B-B14F-4D97-AF65-F5344CB8AC3E}">
        <p14:creationId xmlns:p14="http://schemas.microsoft.com/office/powerpoint/2010/main" val="283513914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Объект 2"/>
          <p:cNvSpPr>
            <a:spLocks noGrp="1"/>
          </p:cNvSpPr>
          <p:nvPr>
            <p:ph sz="quarter" idx="4294967295"/>
          </p:nvPr>
        </p:nvSpPr>
        <p:spPr>
          <a:xfrm>
            <a:off x="539552" y="260648"/>
            <a:ext cx="8064896" cy="2382534"/>
          </a:xfrm>
          <a:prstGeom prst="rect">
            <a:avLst/>
          </a:prstGeom>
          <a:solidFill>
            <a:schemeClr val="bg1">
              <a:lumMod val="65000"/>
              <a:lumOff val="35000"/>
            </a:schemeClr>
          </a:solidFill>
          <a:ln w="28575">
            <a:solidFill>
              <a:schemeClr val="tx1"/>
            </a:solidFill>
          </a:ln>
          <a:effectLst>
            <a:outerShdw blurRad="50800" dist="38100" dir="2700000" algn="tl" rotWithShape="0">
              <a:prstClr val="black">
                <a:alpha val="40000"/>
              </a:prstClr>
            </a:outerShdw>
          </a:effectLst>
        </p:spPr>
        <p:txBody>
          <a:bodyPr>
            <a:normAutofit/>
          </a:bodyPr>
          <a:lstStyle/>
          <a:p>
            <a:pPr marL="0" indent="0">
              <a:buNone/>
            </a:pPr>
            <a:r>
              <a:rPr lang="ru-RU" sz="2400" b="1" dirty="0">
                <a:effectLst>
                  <a:outerShdw blurRad="38100" dist="38100" dir="2700000" algn="tl">
                    <a:srgbClr val="000000">
                      <a:alpha val="43137"/>
                    </a:srgbClr>
                  </a:outerShdw>
                </a:effectLst>
              </a:rPr>
              <a:t>С</a:t>
            </a:r>
            <a:r>
              <a:rPr lang="ru-RU" sz="2400" b="1" dirty="0" smtClean="0">
                <a:effectLst>
                  <a:outerShdw blurRad="38100" dist="38100" dir="2700000" algn="tl">
                    <a:srgbClr val="000000">
                      <a:alpha val="43137"/>
                    </a:srgbClr>
                  </a:outerShdw>
                </a:effectLst>
              </a:rPr>
              <a:t>охранение биоразнообразия</a:t>
            </a:r>
            <a:r>
              <a:rPr lang="ru-RU" sz="2400" dirty="0" smtClean="0"/>
              <a:t> окружающей природной среды — одно из главных условий выживания человечества</a:t>
            </a:r>
            <a:r>
              <a:rPr lang="ru-RU" sz="2400" dirty="0"/>
              <a:t>, </a:t>
            </a:r>
            <a:r>
              <a:rPr lang="ru-RU" sz="2400" dirty="0" smtClean="0"/>
              <a:t>а </a:t>
            </a:r>
            <a:r>
              <a:rPr lang="ru-RU" sz="2400" b="1" dirty="0" smtClean="0">
                <a:effectLst>
                  <a:outerShdw blurRad="38100" dist="38100" dir="2700000" algn="tl">
                    <a:srgbClr val="000000">
                      <a:alpha val="43137"/>
                    </a:srgbClr>
                  </a:outerShdw>
                </a:effectLst>
              </a:rPr>
              <a:t>развитие воспроизводства водных биоресурсов — важная стратегическая задача</a:t>
            </a:r>
            <a:r>
              <a:rPr lang="ru-RU" sz="2400" dirty="0"/>
              <a:t>, </a:t>
            </a:r>
            <a:r>
              <a:rPr lang="ru-RU" sz="2400" dirty="0" smtClean="0"/>
              <a:t>относящаяся к продовольственной  </a:t>
            </a:r>
            <a:r>
              <a:rPr lang="ru-RU" sz="2400" dirty="0"/>
              <a:t>безопасности и экологической </a:t>
            </a:r>
            <a:r>
              <a:rPr lang="ru-RU" sz="2400" dirty="0" smtClean="0"/>
              <a:t>устойчивости страны.</a:t>
            </a:r>
            <a:endParaRPr lang="ru-RU" sz="2400" dirty="0"/>
          </a:p>
        </p:txBody>
      </p:sp>
      <p:pic>
        <p:nvPicPr>
          <p:cNvPr id="4" name="Рисунок 3" descr="57617_original.png"/>
          <p:cNvPicPr>
            <a:picLocks noChangeAspect="1"/>
          </p:cNvPicPr>
          <p:nvPr/>
        </p:nvPicPr>
        <p:blipFill>
          <a:blip r:embed="rId2" cstate="print"/>
          <a:stretch>
            <a:fillRect/>
          </a:stretch>
        </p:blipFill>
        <p:spPr>
          <a:xfrm>
            <a:off x="539552" y="2643182"/>
            <a:ext cx="8064896" cy="4170194"/>
          </a:xfrm>
          <a:prstGeom prst="rect">
            <a:avLst/>
          </a:prstGeom>
        </p:spPr>
      </p:pic>
    </p:spTree>
    <p:extLst>
      <p:ext uri="{BB962C8B-B14F-4D97-AF65-F5344CB8AC3E}">
        <p14:creationId xmlns:p14="http://schemas.microsoft.com/office/powerpoint/2010/main" val="283513914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Rectangle 2"/>
          <p:cNvSpPr>
            <a:spLocks noChangeArrowheads="1"/>
          </p:cNvSpPr>
          <p:nvPr/>
        </p:nvSpPr>
        <p:spPr bwMode="auto">
          <a:xfrm>
            <a:off x="1857356" y="214290"/>
            <a:ext cx="6236772" cy="40011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r>
              <a:rPr lang="ru-RU" sz="2000" b="1" i="1" dirty="0" smtClean="0">
                <a:latin typeface="Arial" pitchFamily="34" charset="0"/>
                <a:cs typeface="Arial" pitchFamily="34" charset="0"/>
              </a:rPr>
              <a:t>Принцип совместимости элементов целого</a:t>
            </a:r>
          </a:p>
        </p:txBody>
      </p:sp>
      <p:sp>
        <p:nvSpPr>
          <p:cNvPr id="130049" name="Rectangle 1"/>
          <p:cNvSpPr>
            <a:spLocks noChangeArrowheads="1"/>
          </p:cNvSpPr>
          <p:nvPr/>
        </p:nvSpPr>
        <p:spPr bwMode="auto">
          <a:xfrm>
            <a:off x="785786" y="1071546"/>
            <a:ext cx="7929586" cy="526297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ru-RU" sz="1600" dirty="0" smtClean="0">
                <a:latin typeface="Arial" pitchFamily="34" charset="0"/>
                <a:cs typeface="Arial" pitchFamily="34" charset="0"/>
              </a:rPr>
              <a:t>     Целое только тогда может существовать в качестве целого, когда совместимы между собой составляющие его элементы. Именно их совместимость и определяет возможность и наличие связей, их существование или функционирование в рамках целого.</a:t>
            </a:r>
          </a:p>
          <a:p>
            <a:endParaRPr lang="ru-RU" sz="1600" dirty="0" smtClean="0">
              <a:latin typeface="Arial" pitchFamily="34" charset="0"/>
              <a:cs typeface="Arial" pitchFamily="34" charset="0"/>
            </a:endParaRPr>
          </a:p>
          <a:p>
            <a:r>
              <a:rPr lang="ru-RU" sz="1600" dirty="0" smtClean="0">
                <a:latin typeface="Arial" pitchFamily="34" charset="0"/>
                <a:cs typeface="Arial" pitchFamily="34" charset="0"/>
              </a:rPr>
              <a:t>     Системный подход требует оценить с этих позиций все элементы целого. При этом совместимость следует понимать не просто как свойство элемента как такового, а его свойство в соответствии с положением и функциональным статусом в этом целом, его отношение к </a:t>
            </a:r>
            <a:r>
              <a:rPr lang="ru-RU" sz="1600" dirty="0" err="1" smtClean="0">
                <a:latin typeface="Arial" pitchFamily="34" charset="0"/>
                <a:cs typeface="Arial" pitchFamily="34" charset="0"/>
              </a:rPr>
              <a:t>системообразующим</a:t>
            </a:r>
            <a:r>
              <a:rPr lang="ru-RU" sz="1600" dirty="0" smtClean="0">
                <a:latin typeface="Arial" pitchFamily="34" charset="0"/>
                <a:cs typeface="Arial" pitchFamily="34" charset="0"/>
              </a:rPr>
              <a:t> элементам.</a:t>
            </a:r>
          </a:p>
          <a:p>
            <a:r>
              <a:rPr lang="ru-RU" sz="1600" dirty="0" smtClean="0">
                <a:latin typeface="Arial" pitchFamily="34" charset="0"/>
                <a:cs typeface="Arial" pitchFamily="34" charset="0"/>
              </a:rPr>
              <a:t>     </a:t>
            </a:r>
          </a:p>
          <a:p>
            <a:pPr algn="just"/>
            <a:r>
              <a:rPr lang="ru-RU" sz="1600" dirty="0" smtClean="0">
                <a:latin typeface="Arial" pitchFamily="34" charset="0"/>
                <a:cs typeface="Arial" pitchFamily="34" charset="0"/>
              </a:rPr>
              <a:t>     </a:t>
            </a:r>
            <a:r>
              <a:rPr lang="ru-RU" sz="1600" dirty="0" err="1" smtClean="0">
                <a:latin typeface="Arial" pitchFamily="34" charset="0"/>
                <a:cs typeface="Arial" pitchFamily="34" charset="0"/>
              </a:rPr>
              <a:t>Системообразущим</a:t>
            </a:r>
            <a:r>
              <a:rPr lang="ru-RU" sz="1600" dirty="0" smtClean="0">
                <a:latin typeface="Arial" pitchFamily="34" charset="0"/>
                <a:cs typeface="Arial" pitchFamily="34" charset="0"/>
              </a:rPr>
              <a:t> элементом для социально-экономической системы является человек. Его отношения с другими людьми по самым различным поводам (техника, технология, информация, социальная принадлежность, психология, стоимость, деньги и т.д.) и характеризуют и связи в социально-экономической системе и ее целостность. </a:t>
            </a:r>
          </a:p>
          <a:p>
            <a:pPr algn="just"/>
            <a:endParaRPr lang="ru-RU" sz="1600" dirty="0" smtClean="0">
              <a:latin typeface="Arial" pitchFamily="34" charset="0"/>
              <a:cs typeface="Arial" pitchFamily="34" charset="0"/>
            </a:endParaRPr>
          </a:p>
          <a:p>
            <a:pPr algn="just"/>
            <a:r>
              <a:rPr lang="ru-RU" sz="1600" dirty="0" smtClean="0">
                <a:latin typeface="Arial" pitchFamily="34" charset="0"/>
                <a:cs typeface="Arial" pitchFamily="34" charset="0"/>
              </a:rPr>
              <a:t>     Управление, так же как и производство, общество и т.д., т.е. некая общность людей, объединенных одной из их потребностей, является социально-экономической системой. В исследовании этой системы можно использовать как аспектный, так и системный подход.</a:t>
            </a:r>
          </a:p>
          <a:p>
            <a:r>
              <a:rPr lang="ru-RU" sz="1600" dirty="0" smtClean="0">
                <a:latin typeface="Arial" pitchFamily="34" charset="0"/>
                <a:cs typeface="Arial" pitchFamily="34" charset="0"/>
              </a:rPr>
              <a:t>  </a:t>
            </a:r>
            <a:endParaRPr lang="ru-RU" sz="1600" dirty="0" smtClean="0">
              <a:solidFill>
                <a:srgbClr val="000000"/>
              </a:solidFill>
              <a:latin typeface="Arial" pitchFamily="34" charset="0"/>
              <a:ea typeface="Times New Roman" pitchFamily="18" charset="0"/>
              <a:cs typeface="Arial" pitchFamily="34" charset="0"/>
            </a:endParaRPr>
          </a:p>
        </p:txBody>
      </p:sp>
    </p:spTree>
    <p:extLst>
      <p:ext uri="{BB962C8B-B14F-4D97-AF65-F5344CB8AC3E}">
        <p14:creationId xmlns:p14="http://schemas.microsoft.com/office/powerpoint/2010/main" val="283513914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785786" y="285728"/>
            <a:ext cx="7560839" cy="2066513"/>
          </a:xfrm>
          <a:gradFill>
            <a:gsLst>
              <a:gs pos="0">
                <a:schemeClr val="tx1"/>
              </a:gs>
              <a:gs pos="100000">
                <a:schemeClr val="accent3">
                  <a:tint val="90000"/>
                </a:schemeClr>
              </a:gs>
            </a:gsLst>
          </a:gradFill>
        </p:spPr>
        <p:style>
          <a:lnRef idx="1">
            <a:schemeClr val="accent3"/>
          </a:lnRef>
          <a:fillRef idx="2">
            <a:schemeClr val="accent3"/>
          </a:fillRef>
          <a:effectRef idx="1">
            <a:schemeClr val="accent3"/>
          </a:effectRef>
          <a:fontRef idx="minor">
            <a:schemeClr val="dk1"/>
          </a:fontRef>
        </p:style>
        <p:txBody>
          <a:bodyPr>
            <a:normAutofit fontScale="90000"/>
          </a:bodyPr>
          <a:lstStyle/>
          <a:p>
            <a:pPr algn="l"/>
            <a:r>
              <a:rPr lang="ru-RU" sz="1600" dirty="0" smtClean="0"/>
              <a:t>Вся </a:t>
            </a:r>
            <a:r>
              <a:rPr lang="ru-RU" sz="1600" dirty="0"/>
              <a:t>химически не связанная вода Земли, находящаяся в жидком, твердом и газообразном </a:t>
            </a:r>
            <a:r>
              <a:rPr lang="ru-RU" sz="1600" dirty="0" smtClean="0"/>
              <a:t>состоянии</a:t>
            </a:r>
            <a:r>
              <a:rPr lang="ru-RU" sz="1600" dirty="0"/>
              <a:t>, образует гидросферу. </a:t>
            </a:r>
            <a:r>
              <a:rPr lang="ru-RU" sz="1600" b="1" i="1" dirty="0"/>
              <a:t>Свыше 96% объема гидросферы </a:t>
            </a:r>
            <a:r>
              <a:rPr lang="ru-RU" sz="1600" dirty="0"/>
              <a:t>приходится на </a:t>
            </a:r>
            <a:r>
              <a:rPr lang="ru-RU" sz="1600" b="1" i="1" dirty="0"/>
              <a:t>океаны и моря</a:t>
            </a:r>
            <a:r>
              <a:rPr lang="ru-RU" sz="1600" dirty="0"/>
              <a:t>, </a:t>
            </a:r>
            <a:r>
              <a:rPr lang="ru-RU" sz="1600" b="1" i="1" dirty="0"/>
              <a:t>около 2%</a:t>
            </a:r>
            <a:r>
              <a:rPr lang="ru-RU" sz="1600" dirty="0"/>
              <a:t> — на </a:t>
            </a:r>
            <a:r>
              <a:rPr lang="ru-RU" sz="1600" b="1" i="1" dirty="0"/>
              <a:t>подземные воды</a:t>
            </a:r>
            <a:r>
              <a:rPr lang="ru-RU" sz="1600" dirty="0"/>
              <a:t>, примерно </a:t>
            </a:r>
            <a:r>
              <a:rPr lang="ru-RU" sz="1600" b="1" i="1" dirty="0"/>
              <a:t>2% </a:t>
            </a:r>
            <a:r>
              <a:rPr lang="ru-RU" sz="1600" dirty="0"/>
              <a:t>— на </a:t>
            </a:r>
            <a:r>
              <a:rPr lang="ru-RU" sz="1600" b="1" i="1" dirty="0"/>
              <a:t>льды и снега</a:t>
            </a:r>
            <a:r>
              <a:rPr lang="ru-RU" sz="1600" dirty="0"/>
              <a:t>. </a:t>
            </a:r>
            <a:r>
              <a:rPr lang="ru-RU" sz="1600" i="1" dirty="0"/>
              <a:t>Обычно воду, содержащую </a:t>
            </a:r>
            <a:r>
              <a:rPr lang="ru-RU" sz="1600" b="1" i="1" dirty="0"/>
              <a:t>менее 1 г солей на л</a:t>
            </a:r>
            <a:r>
              <a:rPr lang="ru-RU" sz="1600" i="1" dirty="0"/>
              <a:t>, называют </a:t>
            </a:r>
            <a:r>
              <a:rPr lang="ru-RU" sz="1600" b="1" i="1" dirty="0"/>
              <a:t>пресной</a:t>
            </a:r>
            <a:r>
              <a:rPr lang="ru-RU" sz="1600" dirty="0"/>
              <a:t>. </a:t>
            </a:r>
            <a:br>
              <a:rPr lang="ru-RU" sz="1600" dirty="0"/>
            </a:br>
            <a:r>
              <a:rPr lang="ru-RU" sz="1600" dirty="0" smtClean="0"/>
              <a:t>     Воды </a:t>
            </a:r>
            <a:r>
              <a:rPr lang="ru-RU" sz="1600" dirty="0"/>
              <a:t>Мирового океана содержат около 35 г/л (3,5%) солей, представленных прежде всего </a:t>
            </a:r>
            <a:r>
              <a:rPr lang="ru-RU" sz="1600" b="1" i="1" dirty="0"/>
              <a:t>хлоридами и сульфатами натрия, калия, кальция, магния</a:t>
            </a:r>
            <a:r>
              <a:rPr lang="ru-RU" sz="1600" dirty="0"/>
              <a:t>. </a:t>
            </a:r>
            <a:r>
              <a:rPr lang="ru-RU" sz="1600" dirty="0" smtClean="0"/>
              <a:t/>
            </a:r>
            <a:br>
              <a:rPr lang="ru-RU" sz="1600" dirty="0" smtClean="0"/>
            </a:br>
            <a:r>
              <a:rPr lang="ru-RU" sz="1600" dirty="0"/>
              <a:t> </a:t>
            </a:r>
            <a:r>
              <a:rPr lang="ru-RU" sz="1600" dirty="0" smtClean="0"/>
              <a:t>    Из-за </a:t>
            </a:r>
            <a:r>
              <a:rPr lang="ru-RU" sz="1600" dirty="0"/>
              <a:t>высокого содержания солей морская вода непригодна для бытовых, </a:t>
            </a:r>
            <a:r>
              <a:rPr lang="ru-RU" sz="1600" dirty="0" smtClean="0"/>
              <a:t>производственных </a:t>
            </a:r>
            <a:r>
              <a:rPr lang="ru-RU" sz="1600" dirty="0"/>
              <a:t>и сельскохозяйственных потребностей.</a:t>
            </a:r>
            <a:br>
              <a:rPr lang="ru-RU" sz="1600" dirty="0"/>
            </a:br>
            <a:endParaRPr lang="ru-RU" sz="1600" dirty="0"/>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3050" y="2257144"/>
            <a:ext cx="7785164" cy="4600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339748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Рисунок 3" descr="http://rybalka.ru/sites/default/files/09.04/fish/main/608-306.jpg?1240173127"/>
          <p:cNvPicPr/>
          <p:nvPr/>
        </p:nvPicPr>
        <p:blipFill>
          <a:blip r:embed="rId2">
            <a:extLst>
              <a:ext uri="{28A0092B-C50C-407E-A947-70E740481C1C}">
                <a14:useLocalDpi xmlns:a14="http://schemas.microsoft.com/office/drawing/2010/main" val="0"/>
              </a:ext>
            </a:extLst>
          </a:blip>
          <a:srcRect/>
          <a:stretch>
            <a:fillRect/>
          </a:stretch>
        </p:blipFill>
        <p:spPr bwMode="auto">
          <a:xfrm>
            <a:off x="5148064" y="16421"/>
            <a:ext cx="3276364" cy="1332148"/>
          </a:xfrm>
          <a:prstGeom prst="rect">
            <a:avLst/>
          </a:prstGeom>
          <a:noFill/>
          <a:ln>
            <a:noFill/>
          </a:ln>
        </p:spPr>
      </p:pic>
      <p:sp>
        <p:nvSpPr>
          <p:cNvPr id="5" name="Rectangle 1"/>
          <p:cNvSpPr>
            <a:spLocks noChangeArrowheads="1"/>
          </p:cNvSpPr>
          <p:nvPr/>
        </p:nvSpPr>
        <p:spPr bwMode="auto">
          <a:xfrm>
            <a:off x="11460" y="49884"/>
            <a:ext cx="482352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450850" algn="ctr" defTabSz="914400" rtl="0" eaLnBrk="1" fontAlgn="base" latinLnBrk="0" hangingPunct="1">
              <a:lnSpc>
                <a:spcPct val="100000"/>
              </a:lnSpc>
              <a:spcBef>
                <a:spcPct val="0"/>
              </a:spcBef>
              <a:spcAft>
                <a:spcPct val="0"/>
              </a:spcAft>
              <a:buClrTx/>
              <a:buSzTx/>
              <a:buFontTx/>
              <a:buNone/>
              <a:tabLst/>
            </a:pPr>
            <a:r>
              <a:rPr kumimoji="0" lang="ru-RU" b="1" i="0" u="none" strike="noStrike" cap="none" normalizeH="0" baseline="0" dirty="0" smtClean="0">
                <a:ln>
                  <a:noFill/>
                </a:ln>
                <a:solidFill>
                  <a:srgbClr val="000000"/>
                </a:solidFill>
                <a:effectLst>
                  <a:outerShdw blurRad="38100" dist="38100" dir="2700000" algn="tl">
                    <a:srgbClr val="000000">
                      <a:alpha val="43137"/>
                    </a:srgbClr>
                  </a:outerShdw>
                </a:effectLst>
                <a:ea typeface="Times New Roman" pitchFamily="18" charset="0"/>
                <a:cs typeface="Times New Roman" pitchFamily="18" charset="0"/>
              </a:rPr>
              <a:t>Характеристики воды, используемой в форелевом хозяйстве</a:t>
            </a:r>
            <a:endParaRPr kumimoji="0" lang="ru-RU"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pitchFamily="34" charset="0"/>
              <a:cs typeface="Arial" pitchFamily="34" charset="0"/>
            </a:endParaRPr>
          </a:p>
          <a:p>
            <a:pPr marL="0" marR="0" lvl="0" indent="450850" algn="l" defTabSz="914400" rtl="0" eaLnBrk="0" fontAlgn="base" latinLnBrk="0" hangingPunct="0">
              <a:lnSpc>
                <a:spcPct val="100000"/>
              </a:lnSpc>
              <a:spcBef>
                <a:spcPct val="0"/>
              </a:spcBef>
              <a:spcAft>
                <a:spcPct val="0"/>
              </a:spcAft>
              <a:buClrTx/>
              <a:buSzTx/>
              <a:buFontTx/>
              <a:buNone/>
              <a:tabLst/>
            </a:pPr>
            <a:endParaRPr kumimoji="0" lang="ru-RU"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sp>
        <p:nvSpPr>
          <p:cNvPr id="12" name="Rectangle 3"/>
          <p:cNvSpPr>
            <a:spLocks noChangeArrowheads="1"/>
          </p:cNvSpPr>
          <p:nvPr/>
        </p:nvSpPr>
        <p:spPr bwMode="auto">
          <a:xfrm>
            <a:off x="2592388" y="18002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45085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graphicFrame>
        <p:nvGraphicFramePr>
          <p:cNvPr id="13" name="Таблица 12"/>
          <p:cNvGraphicFramePr>
            <a:graphicFrameLocks noGrp="1"/>
          </p:cNvGraphicFramePr>
          <p:nvPr>
            <p:extLst>
              <p:ext uri="{D42A27DB-BD31-4B8C-83A1-F6EECF244321}">
                <p14:modId xmlns:p14="http://schemas.microsoft.com/office/powerpoint/2010/main" val="1828820227"/>
              </p:ext>
            </p:extLst>
          </p:nvPr>
        </p:nvGraphicFramePr>
        <p:xfrm>
          <a:off x="251520" y="1425445"/>
          <a:ext cx="3022247" cy="5183141"/>
        </p:xfrm>
        <a:graphic>
          <a:graphicData uri="http://schemas.openxmlformats.org/drawingml/2006/table">
            <a:tbl>
              <a:tblPr>
                <a:tableStyleId>{5C22544A-7EE6-4342-B048-85BDC9FD1C3A}</a:tableStyleId>
              </a:tblPr>
              <a:tblGrid>
                <a:gridCol w="1232369"/>
                <a:gridCol w="894939"/>
                <a:gridCol w="894939"/>
              </a:tblGrid>
              <a:tr h="383305">
                <a:tc rowSpan="2">
                  <a:txBody>
                    <a:bodyPr/>
                    <a:lstStyle/>
                    <a:p>
                      <a:pPr indent="450215">
                        <a:lnSpc>
                          <a:spcPct val="115000"/>
                        </a:lnSpc>
                        <a:spcAft>
                          <a:spcPts val="0"/>
                        </a:spcAft>
                      </a:pPr>
                      <a:r>
                        <a:rPr lang="ru-RU" sz="900" dirty="0" smtClean="0">
                          <a:effectLst/>
                        </a:rPr>
                        <a:t>Показатель</a:t>
                      </a:r>
                      <a:endParaRPr lang="ru-RU" sz="700" dirty="0">
                        <a:effectLst/>
                        <a:latin typeface="Calibri"/>
                        <a:ea typeface="Calibri"/>
                        <a:cs typeface="Times New Roman"/>
                      </a:endParaRPr>
                    </a:p>
                  </a:txBody>
                  <a:tcPr marL="0" marR="0" marT="0" marB="0" anchor="ctr"/>
                </a:tc>
                <a:tc gridSpan="2">
                  <a:txBody>
                    <a:bodyPr/>
                    <a:lstStyle/>
                    <a:p>
                      <a:pPr indent="450215" algn="ctr">
                        <a:lnSpc>
                          <a:spcPct val="115000"/>
                        </a:lnSpc>
                        <a:spcAft>
                          <a:spcPts val="0"/>
                        </a:spcAft>
                      </a:pPr>
                      <a:r>
                        <a:rPr lang="ru-RU" sz="900" dirty="0">
                          <a:effectLst/>
                        </a:rPr>
                        <a:t>Величина</a:t>
                      </a:r>
                      <a:endParaRPr lang="ru-RU" sz="700" dirty="0">
                        <a:effectLst/>
                        <a:latin typeface="Calibri"/>
                        <a:ea typeface="Calibri"/>
                        <a:cs typeface="Times New Roman"/>
                      </a:endParaRPr>
                    </a:p>
                  </a:txBody>
                  <a:tcPr marL="0" marR="0" marT="0" marB="0" anchor="ctr"/>
                </a:tc>
                <a:tc hMerge="1">
                  <a:txBody>
                    <a:bodyPr/>
                    <a:lstStyle/>
                    <a:p>
                      <a:endParaRPr lang="ru-RU"/>
                    </a:p>
                  </a:txBody>
                  <a:tcPr/>
                </a:tc>
              </a:tr>
              <a:tr h="399753">
                <a:tc vMerge="1">
                  <a:txBody>
                    <a:bodyPr/>
                    <a:lstStyle/>
                    <a:p>
                      <a:endParaRPr lang="ru-RU"/>
                    </a:p>
                  </a:txBody>
                  <a:tcPr/>
                </a:tc>
                <a:tc>
                  <a:txBody>
                    <a:bodyPr/>
                    <a:lstStyle/>
                    <a:p>
                      <a:pPr>
                        <a:lnSpc>
                          <a:spcPct val="115000"/>
                        </a:lnSpc>
                        <a:spcAft>
                          <a:spcPts val="0"/>
                        </a:spcAft>
                      </a:pPr>
                      <a:r>
                        <a:rPr lang="ru-RU" sz="900">
                          <a:effectLst/>
                        </a:rPr>
                        <a:t>(Shelton, 1993)</a:t>
                      </a:r>
                      <a:endParaRPr lang="ru-RU" sz="700">
                        <a:effectLst/>
                        <a:latin typeface="Calibri"/>
                        <a:ea typeface="Calibri"/>
                        <a:cs typeface="Times New Roman"/>
                      </a:endParaRPr>
                    </a:p>
                  </a:txBody>
                  <a:tcPr marL="0" marR="0" marT="0" marB="0" anchor="ctr"/>
                </a:tc>
                <a:tc>
                  <a:txBody>
                    <a:bodyPr/>
                    <a:lstStyle/>
                    <a:p>
                      <a:pPr algn="ctr">
                        <a:lnSpc>
                          <a:spcPct val="115000"/>
                        </a:lnSpc>
                        <a:spcAft>
                          <a:spcPts val="0"/>
                        </a:spcAft>
                      </a:pPr>
                      <a:r>
                        <a:rPr lang="ru-RU" sz="900">
                          <a:effectLst/>
                        </a:rPr>
                        <a:t>ЕС директива</a:t>
                      </a:r>
                      <a:endParaRPr lang="ru-RU" sz="700">
                        <a:effectLst/>
                      </a:endParaRPr>
                    </a:p>
                    <a:p>
                      <a:pPr algn="ctr">
                        <a:lnSpc>
                          <a:spcPct val="115000"/>
                        </a:lnSpc>
                        <a:spcAft>
                          <a:spcPts val="0"/>
                        </a:spcAft>
                      </a:pPr>
                      <a:r>
                        <a:rPr lang="ru-RU" sz="900">
                          <a:effectLst/>
                        </a:rPr>
                        <a:t>78/659/ EWG*</a:t>
                      </a:r>
                      <a:endParaRPr lang="ru-RU" sz="700">
                        <a:effectLst/>
                        <a:latin typeface="Calibri"/>
                        <a:ea typeface="Calibri"/>
                        <a:cs typeface="Times New Roman"/>
                      </a:endParaRPr>
                    </a:p>
                  </a:txBody>
                  <a:tcPr marL="0" marR="0" marT="0" marB="0" anchor="ctr"/>
                </a:tc>
              </a:tr>
              <a:tr h="599632">
                <a:tc>
                  <a:txBody>
                    <a:bodyPr/>
                    <a:lstStyle/>
                    <a:p>
                      <a:pPr>
                        <a:lnSpc>
                          <a:spcPct val="115000"/>
                        </a:lnSpc>
                        <a:spcAft>
                          <a:spcPts val="0"/>
                        </a:spcAft>
                      </a:pPr>
                      <a:r>
                        <a:rPr lang="ru-RU" sz="900" smtClean="0">
                          <a:effectLst/>
                        </a:rPr>
                        <a:t>Концентрации</a:t>
                      </a:r>
                      <a:endParaRPr lang="ru-RU" sz="700" smtClean="0">
                        <a:effectLst/>
                      </a:endParaRPr>
                    </a:p>
                    <a:p>
                      <a:pPr>
                        <a:lnSpc>
                          <a:spcPct val="115000"/>
                        </a:lnSpc>
                        <a:spcAft>
                          <a:spcPts val="0"/>
                        </a:spcAft>
                      </a:pPr>
                      <a:r>
                        <a:rPr lang="ru-RU" sz="900" smtClean="0">
                          <a:effectLst/>
                        </a:rPr>
                        <a:t>кислорода</a:t>
                      </a:r>
                      <a:endParaRPr lang="ru-RU" sz="700" dirty="0">
                        <a:effectLst/>
                        <a:latin typeface="Calibri"/>
                        <a:ea typeface="Calibri"/>
                        <a:cs typeface="Times New Roman"/>
                      </a:endParaRPr>
                    </a:p>
                  </a:txBody>
                  <a:tcPr marL="0" marR="0" marT="0" marB="0" anchor="ctr"/>
                </a:tc>
                <a:tc>
                  <a:txBody>
                    <a:bodyPr/>
                    <a:lstStyle/>
                    <a:p>
                      <a:pPr>
                        <a:lnSpc>
                          <a:spcPct val="115000"/>
                        </a:lnSpc>
                        <a:spcAft>
                          <a:spcPts val="0"/>
                        </a:spcAft>
                      </a:pPr>
                      <a:r>
                        <a:rPr lang="ru-RU" sz="900">
                          <a:effectLst/>
                        </a:rPr>
                        <a:t>От 7 мг/л до полного насыщения</a:t>
                      </a:r>
                      <a:endParaRPr lang="ru-RU" sz="700">
                        <a:effectLst/>
                        <a:latin typeface="Calibri"/>
                        <a:ea typeface="Calibri"/>
                        <a:cs typeface="Times New Roman"/>
                      </a:endParaRPr>
                    </a:p>
                  </a:txBody>
                  <a:tcPr marL="0" marR="0" marT="0" marB="0" anchor="ctr"/>
                </a:tc>
                <a:tc>
                  <a:txBody>
                    <a:bodyPr/>
                    <a:lstStyle/>
                    <a:p>
                      <a:pPr>
                        <a:lnSpc>
                          <a:spcPct val="115000"/>
                        </a:lnSpc>
                        <a:spcAft>
                          <a:spcPts val="0"/>
                        </a:spcAft>
                      </a:pPr>
                      <a:r>
                        <a:rPr lang="ru-RU" sz="900">
                          <a:effectLst/>
                        </a:rPr>
                        <a:t>5 мг/л &gt; 9 мг/л</a:t>
                      </a:r>
                      <a:endParaRPr lang="ru-RU" sz="700">
                        <a:effectLst/>
                        <a:latin typeface="Calibri"/>
                        <a:ea typeface="Calibri"/>
                        <a:cs typeface="Times New Roman"/>
                      </a:endParaRPr>
                    </a:p>
                  </a:txBody>
                  <a:tcPr marL="0" marR="0" marT="0" marB="0" anchor="ctr"/>
                </a:tc>
              </a:tr>
              <a:tr h="243639">
                <a:tc>
                  <a:txBody>
                    <a:bodyPr/>
                    <a:lstStyle/>
                    <a:p>
                      <a:pPr>
                        <a:lnSpc>
                          <a:spcPct val="115000"/>
                        </a:lnSpc>
                        <a:spcAft>
                          <a:spcPts val="0"/>
                        </a:spcAft>
                      </a:pPr>
                      <a:r>
                        <a:rPr lang="ru-RU" sz="900" smtClean="0">
                          <a:effectLst/>
                        </a:rPr>
                        <a:t>pH</a:t>
                      </a:r>
                      <a:endParaRPr lang="ru-RU" sz="700">
                        <a:effectLst/>
                        <a:latin typeface="Calibri"/>
                        <a:ea typeface="Calibri"/>
                        <a:cs typeface="Times New Roman"/>
                      </a:endParaRPr>
                    </a:p>
                  </a:txBody>
                  <a:tcPr marL="0" marR="0" marT="0" marB="0" anchor="ctr"/>
                </a:tc>
                <a:tc>
                  <a:txBody>
                    <a:bodyPr/>
                    <a:lstStyle/>
                    <a:p>
                      <a:pPr indent="450215" algn="ctr">
                        <a:lnSpc>
                          <a:spcPct val="115000"/>
                        </a:lnSpc>
                        <a:spcAft>
                          <a:spcPts val="0"/>
                        </a:spcAft>
                      </a:pPr>
                      <a:r>
                        <a:rPr lang="ru-RU" sz="900">
                          <a:effectLst/>
                        </a:rPr>
                        <a:t>6,5-8,0</a:t>
                      </a:r>
                      <a:endParaRPr lang="ru-RU" sz="700">
                        <a:effectLst/>
                        <a:latin typeface="Calibri"/>
                        <a:ea typeface="Calibri"/>
                        <a:cs typeface="Times New Roman"/>
                      </a:endParaRPr>
                    </a:p>
                  </a:txBody>
                  <a:tcPr marL="0" marR="0" marT="0" marB="0" anchor="ctr"/>
                </a:tc>
                <a:tc>
                  <a:txBody>
                    <a:bodyPr/>
                    <a:lstStyle/>
                    <a:p>
                      <a:pPr indent="450215">
                        <a:lnSpc>
                          <a:spcPct val="115000"/>
                        </a:lnSpc>
                        <a:spcAft>
                          <a:spcPts val="0"/>
                        </a:spcAft>
                      </a:pPr>
                      <a:r>
                        <a:rPr lang="ru-RU" sz="900">
                          <a:effectLst/>
                        </a:rPr>
                        <a:t>6,0-9,0</a:t>
                      </a:r>
                      <a:endParaRPr lang="ru-RU" sz="700">
                        <a:effectLst/>
                        <a:latin typeface="Calibri"/>
                        <a:ea typeface="Calibri"/>
                        <a:cs typeface="Times New Roman"/>
                      </a:endParaRPr>
                    </a:p>
                  </a:txBody>
                  <a:tcPr marL="0" marR="0" marT="0" marB="0" anchor="ctr"/>
                </a:tc>
              </a:tr>
              <a:tr h="399753">
                <a:tc>
                  <a:txBody>
                    <a:bodyPr/>
                    <a:lstStyle/>
                    <a:p>
                      <a:pPr>
                        <a:lnSpc>
                          <a:spcPct val="115000"/>
                        </a:lnSpc>
                        <a:spcAft>
                          <a:spcPts val="0"/>
                        </a:spcAft>
                      </a:pPr>
                      <a:r>
                        <a:rPr lang="ru-RU" sz="900" smtClean="0">
                          <a:effectLst/>
                        </a:rPr>
                        <a:t>Общая щелочность по (СаСО</a:t>
                      </a:r>
                      <a:r>
                        <a:rPr lang="ru-RU" sz="900" baseline="-25000" smtClean="0">
                          <a:effectLst/>
                        </a:rPr>
                        <a:t>3</a:t>
                      </a:r>
                      <a:r>
                        <a:rPr lang="ru-RU" sz="900" smtClean="0">
                          <a:effectLst/>
                        </a:rPr>
                        <a:t>), мг/л</a:t>
                      </a:r>
                      <a:endParaRPr lang="ru-RU" sz="700">
                        <a:effectLst/>
                        <a:latin typeface="Calibri"/>
                        <a:ea typeface="Calibri"/>
                        <a:cs typeface="Times New Roman"/>
                      </a:endParaRPr>
                    </a:p>
                  </a:txBody>
                  <a:tcPr marL="0" marR="0" marT="0" marB="0" anchor="ctr"/>
                </a:tc>
                <a:tc>
                  <a:txBody>
                    <a:bodyPr/>
                    <a:lstStyle/>
                    <a:p>
                      <a:pPr algn="ctr">
                        <a:lnSpc>
                          <a:spcPct val="115000"/>
                        </a:lnSpc>
                        <a:spcAft>
                          <a:spcPts val="0"/>
                        </a:spcAft>
                      </a:pPr>
                      <a:r>
                        <a:rPr lang="ru-RU" sz="900">
                          <a:effectLst/>
                        </a:rPr>
                        <a:t>10-400</a:t>
                      </a:r>
                      <a:endParaRPr lang="ru-RU" sz="700">
                        <a:effectLst/>
                        <a:latin typeface="Calibri"/>
                        <a:ea typeface="Calibri"/>
                        <a:cs typeface="Times New Roman"/>
                      </a:endParaRPr>
                    </a:p>
                  </a:txBody>
                  <a:tcPr marL="0" marR="0" marT="0" marB="0" anchor="ctr"/>
                </a:tc>
                <a:tc>
                  <a:txBody>
                    <a:bodyPr/>
                    <a:lstStyle/>
                    <a:p>
                      <a:pPr indent="450215">
                        <a:lnSpc>
                          <a:spcPct val="115000"/>
                        </a:lnSpc>
                        <a:spcAft>
                          <a:spcPts val="0"/>
                        </a:spcAft>
                      </a:pPr>
                      <a:r>
                        <a:rPr lang="ru-RU" sz="900">
                          <a:effectLst/>
                        </a:rPr>
                        <a:t>-</a:t>
                      </a:r>
                      <a:endParaRPr lang="ru-RU" sz="700">
                        <a:effectLst/>
                        <a:latin typeface="Calibri"/>
                        <a:ea typeface="Calibri"/>
                        <a:cs typeface="Times New Roman"/>
                      </a:endParaRPr>
                    </a:p>
                  </a:txBody>
                  <a:tcPr marL="0" marR="0" marT="0" marB="0" anchor="ctr"/>
                </a:tc>
              </a:tr>
              <a:tr h="383305">
                <a:tc>
                  <a:txBody>
                    <a:bodyPr/>
                    <a:lstStyle/>
                    <a:p>
                      <a:pPr>
                        <a:lnSpc>
                          <a:spcPct val="115000"/>
                        </a:lnSpc>
                        <a:spcAft>
                          <a:spcPts val="0"/>
                        </a:spcAft>
                      </a:pPr>
                      <a:r>
                        <a:rPr lang="ru-RU" sz="900" smtClean="0">
                          <a:effectLst/>
                        </a:rPr>
                        <a:t>Кальций, мг/л</a:t>
                      </a:r>
                      <a:endParaRPr lang="ru-RU" sz="700">
                        <a:effectLst/>
                        <a:latin typeface="Calibri"/>
                        <a:ea typeface="Calibri"/>
                        <a:cs typeface="Times New Roman"/>
                      </a:endParaRPr>
                    </a:p>
                  </a:txBody>
                  <a:tcPr marL="0" marR="0" marT="0" marB="0" anchor="ctr"/>
                </a:tc>
                <a:tc>
                  <a:txBody>
                    <a:bodyPr/>
                    <a:lstStyle/>
                    <a:p>
                      <a:pPr algn="ctr">
                        <a:lnSpc>
                          <a:spcPct val="115000"/>
                        </a:lnSpc>
                        <a:spcAft>
                          <a:spcPts val="0"/>
                        </a:spcAft>
                      </a:pPr>
                      <a:r>
                        <a:rPr lang="ru-RU" sz="900">
                          <a:effectLst/>
                        </a:rPr>
                        <a:t>4-160</a:t>
                      </a:r>
                      <a:endParaRPr lang="ru-RU" sz="700">
                        <a:effectLst/>
                        <a:latin typeface="Calibri"/>
                        <a:ea typeface="Calibri"/>
                        <a:cs typeface="Times New Roman"/>
                      </a:endParaRPr>
                    </a:p>
                  </a:txBody>
                  <a:tcPr marL="0" marR="0" marT="0" marB="0" anchor="ctr"/>
                </a:tc>
                <a:tc>
                  <a:txBody>
                    <a:bodyPr/>
                    <a:lstStyle/>
                    <a:p>
                      <a:pPr indent="450215">
                        <a:lnSpc>
                          <a:spcPct val="115000"/>
                        </a:lnSpc>
                        <a:spcAft>
                          <a:spcPts val="0"/>
                        </a:spcAft>
                      </a:pPr>
                      <a:r>
                        <a:rPr lang="ru-RU" sz="900">
                          <a:effectLst/>
                        </a:rPr>
                        <a:t>-</a:t>
                      </a:r>
                      <a:endParaRPr lang="ru-RU" sz="700">
                        <a:effectLst/>
                        <a:latin typeface="Calibri"/>
                        <a:ea typeface="Calibri"/>
                        <a:cs typeface="Times New Roman"/>
                      </a:endParaRPr>
                    </a:p>
                  </a:txBody>
                  <a:tcPr marL="0" marR="0" marT="0" marB="0" anchor="ctr"/>
                </a:tc>
              </a:tr>
              <a:tr h="383305">
                <a:tc>
                  <a:txBody>
                    <a:bodyPr/>
                    <a:lstStyle/>
                    <a:p>
                      <a:pPr>
                        <a:lnSpc>
                          <a:spcPct val="115000"/>
                        </a:lnSpc>
                        <a:spcAft>
                          <a:spcPts val="0"/>
                        </a:spcAft>
                      </a:pPr>
                      <a:r>
                        <a:rPr lang="ru-RU" sz="900" dirty="0" smtClean="0">
                          <a:effectLst/>
                        </a:rPr>
                        <a:t>Марганец,  мг/л</a:t>
                      </a:r>
                      <a:endParaRPr lang="ru-RU" sz="700" dirty="0">
                        <a:effectLst/>
                        <a:latin typeface="Calibri"/>
                        <a:ea typeface="Calibri"/>
                        <a:cs typeface="Times New Roman"/>
                      </a:endParaRPr>
                    </a:p>
                  </a:txBody>
                  <a:tcPr marL="0" marR="0" marT="0" marB="0" anchor="ctr"/>
                </a:tc>
                <a:tc>
                  <a:txBody>
                    <a:bodyPr/>
                    <a:lstStyle/>
                    <a:p>
                      <a:pPr algn="ctr">
                        <a:lnSpc>
                          <a:spcPct val="115000"/>
                        </a:lnSpc>
                        <a:spcAft>
                          <a:spcPts val="0"/>
                        </a:spcAft>
                      </a:pPr>
                      <a:r>
                        <a:rPr lang="ru-RU" sz="900">
                          <a:effectLst/>
                        </a:rPr>
                        <a:t>0-0,01</a:t>
                      </a:r>
                      <a:endParaRPr lang="ru-RU" sz="700">
                        <a:effectLst/>
                        <a:latin typeface="Calibri"/>
                        <a:ea typeface="Calibri"/>
                        <a:cs typeface="Times New Roman"/>
                      </a:endParaRPr>
                    </a:p>
                  </a:txBody>
                  <a:tcPr marL="0" marR="0" marT="0" marB="0" anchor="ctr"/>
                </a:tc>
                <a:tc>
                  <a:txBody>
                    <a:bodyPr/>
                    <a:lstStyle/>
                    <a:p>
                      <a:pPr indent="450215">
                        <a:lnSpc>
                          <a:spcPct val="115000"/>
                        </a:lnSpc>
                        <a:spcAft>
                          <a:spcPts val="0"/>
                        </a:spcAft>
                      </a:pPr>
                      <a:r>
                        <a:rPr lang="ru-RU" sz="900">
                          <a:effectLst/>
                        </a:rPr>
                        <a:t>-</a:t>
                      </a:r>
                      <a:endParaRPr lang="ru-RU" sz="700">
                        <a:effectLst/>
                        <a:latin typeface="Calibri"/>
                        <a:ea typeface="Calibri"/>
                        <a:cs typeface="Times New Roman"/>
                      </a:endParaRPr>
                    </a:p>
                  </a:txBody>
                  <a:tcPr marL="0" marR="0" marT="0" marB="0" anchor="ctr"/>
                </a:tc>
              </a:tr>
              <a:tr h="383305">
                <a:tc>
                  <a:txBody>
                    <a:bodyPr/>
                    <a:lstStyle/>
                    <a:p>
                      <a:pPr>
                        <a:lnSpc>
                          <a:spcPct val="115000"/>
                        </a:lnSpc>
                        <a:spcAft>
                          <a:spcPts val="0"/>
                        </a:spcAft>
                      </a:pPr>
                      <a:r>
                        <a:rPr lang="ru-RU" sz="900" smtClean="0">
                          <a:effectLst/>
                        </a:rPr>
                        <a:t>Железо (общее), мг/л</a:t>
                      </a:r>
                      <a:endParaRPr lang="ru-RU" sz="700">
                        <a:effectLst/>
                        <a:latin typeface="Calibri"/>
                        <a:ea typeface="Calibri"/>
                        <a:cs typeface="Times New Roman"/>
                      </a:endParaRPr>
                    </a:p>
                  </a:txBody>
                  <a:tcPr marL="0" marR="0" marT="0" marB="0" anchor="ctr"/>
                </a:tc>
                <a:tc>
                  <a:txBody>
                    <a:bodyPr/>
                    <a:lstStyle/>
                    <a:p>
                      <a:pPr algn="ctr">
                        <a:lnSpc>
                          <a:spcPct val="115000"/>
                        </a:lnSpc>
                        <a:spcAft>
                          <a:spcPts val="0"/>
                        </a:spcAft>
                      </a:pPr>
                      <a:r>
                        <a:rPr lang="ru-RU" sz="900">
                          <a:effectLst/>
                        </a:rPr>
                        <a:t>0-0,15</a:t>
                      </a:r>
                      <a:endParaRPr lang="ru-RU" sz="700">
                        <a:effectLst/>
                        <a:latin typeface="Calibri"/>
                        <a:ea typeface="Calibri"/>
                        <a:cs typeface="Times New Roman"/>
                      </a:endParaRPr>
                    </a:p>
                  </a:txBody>
                  <a:tcPr marL="0" marR="0" marT="0" marB="0" anchor="ctr"/>
                </a:tc>
                <a:tc>
                  <a:txBody>
                    <a:bodyPr/>
                    <a:lstStyle/>
                    <a:p>
                      <a:pPr indent="450215">
                        <a:lnSpc>
                          <a:spcPct val="115000"/>
                        </a:lnSpc>
                        <a:spcAft>
                          <a:spcPts val="0"/>
                        </a:spcAft>
                      </a:pPr>
                      <a:r>
                        <a:rPr lang="ru-RU" sz="900">
                          <a:effectLst/>
                        </a:rPr>
                        <a:t>-</a:t>
                      </a:r>
                      <a:endParaRPr lang="ru-RU" sz="700">
                        <a:effectLst/>
                        <a:latin typeface="Calibri"/>
                        <a:ea typeface="Calibri"/>
                        <a:cs typeface="Times New Roman"/>
                      </a:endParaRPr>
                    </a:p>
                  </a:txBody>
                  <a:tcPr marL="0" marR="0" marT="0" marB="0" anchor="ctr"/>
                </a:tc>
              </a:tr>
              <a:tr h="383305">
                <a:tc>
                  <a:txBody>
                    <a:bodyPr/>
                    <a:lstStyle/>
                    <a:p>
                      <a:pPr>
                        <a:lnSpc>
                          <a:spcPct val="115000"/>
                        </a:lnSpc>
                        <a:spcAft>
                          <a:spcPts val="0"/>
                        </a:spcAft>
                      </a:pPr>
                      <a:r>
                        <a:rPr lang="ru-RU" sz="900" smtClean="0">
                          <a:effectLst/>
                        </a:rPr>
                        <a:t>Фосфор, мг/л</a:t>
                      </a:r>
                      <a:endParaRPr lang="ru-RU" sz="700">
                        <a:effectLst/>
                        <a:latin typeface="Calibri"/>
                        <a:ea typeface="Calibri"/>
                        <a:cs typeface="Times New Roman"/>
                      </a:endParaRPr>
                    </a:p>
                  </a:txBody>
                  <a:tcPr marL="0" marR="0" marT="0" marB="0" anchor="ctr"/>
                </a:tc>
                <a:tc>
                  <a:txBody>
                    <a:bodyPr/>
                    <a:lstStyle/>
                    <a:p>
                      <a:pPr algn="ctr">
                        <a:lnSpc>
                          <a:spcPct val="115000"/>
                        </a:lnSpc>
                        <a:spcAft>
                          <a:spcPts val="0"/>
                        </a:spcAft>
                      </a:pPr>
                      <a:r>
                        <a:rPr lang="ru-RU" sz="900">
                          <a:effectLst/>
                        </a:rPr>
                        <a:t>0,01-3,0</a:t>
                      </a:r>
                      <a:endParaRPr lang="ru-RU" sz="700">
                        <a:effectLst/>
                        <a:latin typeface="Calibri"/>
                        <a:ea typeface="Calibri"/>
                        <a:cs typeface="Times New Roman"/>
                      </a:endParaRPr>
                    </a:p>
                  </a:txBody>
                  <a:tcPr marL="0" marR="0" marT="0" marB="0" anchor="ctr"/>
                </a:tc>
                <a:tc>
                  <a:txBody>
                    <a:bodyPr/>
                    <a:lstStyle/>
                    <a:p>
                      <a:pPr indent="450215">
                        <a:lnSpc>
                          <a:spcPct val="115000"/>
                        </a:lnSpc>
                        <a:spcAft>
                          <a:spcPts val="0"/>
                        </a:spcAft>
                      </a:pPr>
                      <a:r>
                        <a:rPr lang="ru-RU" sz="900">
                          <a:effectLst/>
                        </a:rPr>
                        <a:t>0,2 мг/л</a:t>
                      </a:r>
                      <a:endParaRPr lang="ru-RU" sz="700">
                        <a:effectLst/>
                        <a:latin typeface="Calibri"/>
                        <a:ea typeface="Calibri"/>
                        <a:cs typeface="Times New Roman"/>
                      </a:endParaRPr>
                    </a:p>
                  </a:txBody>
                  <a:tcPr marL="0" marR="0" marT="0" marB="0" anchor="ctr"/>
                </a:tc>
              </a:tr>
              <a:tr h="399753">
                <a:tc>
                  <a:txBody>
                    <a:bodyPr/>
                    <a:lstStyle/>
                    <a:p>
                      <a:pPr>
                        <a:lnSpc>
                          <a:spcPct val="115000"/>
                        </a:lnSpc>
                        <a:spcAft>
                          <a:spcPts val="0"/>
                        </a:spcAft>
                      </a:pPr>
                      <a:r>
                        <a:rPr lang="ru-RU" sz="900" smtClean="0">
                          <a:effectLst/>
                        </a:rPr>
                        <a:t>Нитраты , мг/л</a:t>
                      </a:r>
                      <a:endParaRPr lang="ru-RU" sz="700">
                        <a:effectLst/>
                        <a:latin typeface="Calibri"/>
                        <a:ea typeface="Calibri"/>
                        <a:cs typeface="Times New Roman"/>
                      </a:endParaRPr>
                    </a:p>
                  </a:txBody>
                  <a:tcPr marL="0" marR="0" marT="0" marB="0" anchor="ctr"/>
                </a:tc>
                <a:tc>
                  <a:txBody>
                    <a:bodyPr/>
                    <a:lstStyle/>
                    <a:p>
                      <a:pPr algn="ctr">
                        <a:lnSpc>
                          <a:spcPct val="115000"/>
                        </a:lnSpc>
                        <a:spcAft>
                          <a:spcPts val="0"/>
                        </a:spcAft>
                      </a:pPr>
                      <a:r>
                        <a:rPr lang="ru-RU" sz="900" dirty="0">
                          <a:effectLst/>
                        </a:rPr>
                        <a:t>0-0,3</a:t>
                      </a:r>
                      <a:endParaRPr lang="ru-RU" sz="700" dirty="0">
                        <a:effectLst/>
                        <a:latin typeface="Calibri"/>
                        <a:ea typeface="Calibri"/>
                        <a:cs typeface="Times New Roman"/>
                      </a:endParaRPr>
                    </a:p>
                  </a:txBody>
                  <a:tcPr marL="0" marR="0" marT="0" marB="0" anchor="ctr"/>
                </a:tc>
                <a:tc>
                  <a:txBody>
                    <a:bodyPr/>
                    <a:lstStyle/>
                    <a:p>
                      <a:pPr>
                        <a:lnSpc>
                          <a:spcPct val="115000"/>
                        </a:lnSpc>
                        <a:spcAft>
                          <a:spcPts val="0"/>
                        </a:spcAft>
                      </a:pPr>
                      <a:r>
                        <a:rPr lang="ru-RU" sz="900">
                          <a:effectLst/>
                        </a:rPr>
                        <a:t>Нитриты &lt; 0,01 мг/л</a:t>
                      </a:r>
                      <a:endParaRPr lang="ru-RU" sz="700">
                        <a:effectLst/>
                        <a:latin typeface="Calibri"/>
                        <a:ea typeface="Calibri"/>
                        <a:cs typeface="Times New Roman"/>
                      </a:endParaRPr>
                    </a:p>
                  </a:txBody>
                  <a:tcPr marL="0" marR="0" marT="0" marB="0" anchor="ctr"/>
                </a:tc>
              </a:tr>
              <a:tr h="385105">
                <a:tc>
                  <a:txBody>
                    <a:bodyPr/>
                    <a:lstStyle/>
                    <a:p>
                      <a:pPr marL="0" marR="0" indent="0" algn="l" defTabSz="457200" rtl="0" eaLnBrk="1" fontAlgn="auto" latinLnBrk="0" hangingPunct="1">
                        <a:lnSpc>
                          <a:spcPct val="115000"/>
                        </a:lnSpc>
                        <a:spcBef>
                          <a:spcPts val="0"/>
                        </a:spcBef>
                        <a:spcAft>
                          <a:spcPts val="0"/>
                        </a:spcAft>
                        <a:buClrTx/>
                        <a:buSzTx/>
                        <a:buFontTx/>
                        <a:buNone/>
                        <a:tabLst/>
                        <a:defRPr/>
                      </a:pPr>
                      <a:r>
                        <a:rPr lang="ru-RU" sz="900" smtClean="0">
                          <a:effectLst/>
                        </a:rPr>
                        <a:t>Аммонийный азот, </a:t>
                      </a:r>
                      <a:r>
                        <a:rPr lang="ru-RU" sz="1000" smtClean="0">
                          <a:effectLst/>
                        </a:rPr>
                        <a:t>мг/л</a:t>
                      </a:r>
                      <a:endParaRPr lang="ru-RU" sz="1000" smtClean="0">
                        <a:effectLst/>
                        <a:latin typeface="Calibri"/>
                        <a:ea typeface="Calibri"/>
                        <a:cs typeface="Times New Roman"/>
                      </a:endParaRPr>
                    </a:p>
                    <a:p>
                      <a:pPr>
                        <a:lnSpc>
                          <a:spcPct val="115000"/>
                        </a:lnSpc>
                        <a:spcAft>
                          <a:spcPts val="0"/>
                        </a:spcAft>
                      </a:pPr>
                      <a:endParaRPr lang="ru-RU" sz="700" dirty="0">
                        <a:effectLst/>
                        <a:latin typeface="Calibri"/>
                        <a:ea typeface="Calibri"/>
                        <a:cs typeface="Times New Roman"/>
                      </a:endParaRPr>
                    </a:p>
                  </a:txBody>
                  <a:tcPr marL="0" marR="0" marT="0" marB="0" anchor="ctr"/>
                </a:tc>
                <a:tc>
                  <a:txBody>
                    <a:bodyPr/>
                    <a:lstStyle/>
                    <a:p>
                      <a:pPr indent="450215" algn="ctr">
                        <a:lnSpc>
                          <a:spcPct val="115000"/>
                        </a:lnSpc>
                        <a:spcAft>
                          <a:spcPts val="0"/>
                        </a:spcAft>
                      </a:pPr>
                      <a:r>
                        <a:rPr lang="ru-RU" sz="900">
                          <a:effectLst/>
                        </a:rPr>
                        <a:t>-</a:t>
                      </a:r>
                      <a:endParaRPr lang="ru-RU" sz="700">
                        <a:effectLst/>
                        <a:latin typeface="Calibri"/>
                        <a:ea typeface="Calibri"/>
                        <a:cs typeface="Times New Roman"/>
                      </a:endParaRPr>
                    </a:p>
                  </a:txBody>
                  <a:tcPr marL="0" marR="0" marT="0" marB="0" anchor="ctr"/>
                </a:tc>
                <a:tc>
                  <a:txBody>
                    <a:bodyPr/>
                    <a:lstStyle/>
                    <a:p>
                      <a:pPr indent="450215">
                        <a:lnSpc>
                          <a:spcPct val="115000"/>
                        </a:lnSpc>
                        <a:spcAft>
                          <a:spcPts val="0"/>
                        </a:spcAft>
                      </a:pPr>
                      <a:r>
                        <a:rPr lang="ru-RU" sz="900" dirty="0">
                          <a:effectLst/>
                        </a:rPr>
                        <a:t>&lt;</a:t>
                      </a:r>
                      <a:r>
                        <a:rPr lang="ru-RU" sz="900" dirty="0" smtClean="0">
                          <a:effectLst/>
                        </a:rPr>
                        <a:t>1,0</a:t>
                      </a:r>
                      <a:endParaRPr lang="ru-RU" sz="700" dirty="0">
                        <a:effectLst/>
                        <a:latin typeface="Calibri"/>
                        <a:ea typeface="Calibri"/>
                        <a:cs typeface="Times New Roman"/>
                      </a:endParaRPr>
                    </a:p>
                  </a:txBody>
                  <a:tcPr marL="0" marR="0" marT="0" marB="0" anchor="ctr"/>
                </a:tc>
              </a:tr>
              <a:tr h="383305">
                <a:tc>
                  <a:txBody>
                    <a:bodyPr/>
                    <a:lstStyle/>
                    <a:p>
                      <a:pPr>
                        <a:lnSpc>
                          <a:spcPct val="115000"/>
                        </a:lnSpc>
                        <a:spcAft>
                          <a:spcPts val="0"/>
                        </a:spcAft>
                      </a:pPr>
                      <a:r>
                        <a:rPr lang="ru-RU" sz="900" smtClean="0">
                          <a:effectLst/>
                        </a:rPr>
                        <a:t>Цинк, мг/л</a:t>
                      </a:r>
                      <a:endParaRPr lang="ru-RU" sz="700">
                        <a:effectLst/>
                        <a:latin typeface="Calibri"/>
                        <a:ea typeface="Calibri"/>
                        <a:cs typeface="Times New Roman"/>
                      </a:endParaRPr>
                    </a:p>
                  </a:txBody>
                  <a:tcPr marL="0" marR="0" marT="0" marB="0" anchor="ctr"/>
                </a:tc>
                <a:tc>
                  <a:txBody>
                    <a:bodyPr/>
                    <a:lstStyle/>
                    <a:p>
                      <a:pPr algn="ctr">
                        <a:lnSpc>
                          <a:spcPct val="115000"/>
                        </a:lnSpc>
                        <a:spcAft>
                          <a:spcPts val="0"/>
                        </a:spcAft>
                      </a:pPr>
                      <a:r>
                        <a:rPr lang="ru-RU" sz="900">
                          <a:effectLst/>
                        </a:rPr>
                        <a:t>0-0,05</a:t>
                      </a:r>
                      <a:endParaRPr lang="ru-RU" sz="700">
                        <a:effectLst/>
                        <a:latin typeface="Calibri"/>
                        <a:ea typeface="Calibri"/>
                        <a:cs typeface="Times New Roman"/>
                      </a:endParaRPr>
                    </a:p>
                  </a:txBody>
                  <a:tcPr marL="0" marR="0" marT="0" marB="0" anchor="ctr"/>
                </a:tc>
                <a:tc>
                  <a:txBody>
                    <a:bodyPr/>
                    <a:lstStyle/>
                    <a:p>
                      <a:pPr indent="450215">
                        <a:lnSpc>
                          <a:spcPct val="115000"/>
                        </a:lnSpc>
                        <a:spcAft>
                          <a:spcPts val="0"/>
                        </a:spcAft>
                      </a:pPr>
                      <a:r>
                        <a:rPr lang="ru-RU" sz="900" dirty="0" smtClean="0">
                          <a:effectLst/>
                        </a:rPr>
                        <a:t>0,3</a:t>
                      </a:r>
                      <a:endParaRPr lang="ru-RU" sz="700" dirty="0">
                        <a:effectLst/>
                        <a:latin typeface="Calibri"/>
                        <a:ea typeface="Calibri"/>
                        <a:cs typeface="Times New Roman"/>
                      </a:endParaRPr>
                    </a:p>
                  </a:txBody>
                  <a:tcPr marL="0" marR="0" marT="0" marB="0" anchor="ctr"/>
                </a:tc>
              </a:tr>
              <a:tr h="385105">
                <a:tc>
                  <a:txBody>
                    <a:bodyPr/>
                    <a:lstStyle/>
                    <a:p>
                      <a:pPr>
                        <a:lnSpc>
                          <a:spcPct val="115000"/>
                        </a:lnSpc>
                        <a:spcAft>
                          <a:spcPts val="0"/>
                        </a:spcAft>
                      </a:pPr>
                      <a:r>
                        <a:rPr lang="ru-RU" sz="900" dirty="0" smtClean="0">
                          <a:effectLst/>
                        </a:rPr>
                        <a:t>Медь, мг/л</a:t>
                      </a:r>
                      <a:endParaRPr lang="ru-RU" sz="700" dirty="0">
                        <a:effectLst/>
                        <a:latin typeface="Calibri"/>
                        <a:ea typeface="Calibri"/>
                        <a:cs typeface="Times New Roman"/>
                      </a:endParaRPr>
                    </a:p>
                  </a:txBody>
                  <a:tcPr marL="0" marR="0" marT="0" marB="0" anchor="ctr"/>
                </a:tc>
                <a:tc>
                  <a:txBody>
                    <a:bodyPr/>
                    <a:lstStyle/>
                    <a:p>
                      <a:pPr indent="450215" algn="ctr">
                        <a:lnSpc>
                          <a:spcPct val="115000"/>
                        </a:lnSpc>
                        <a:spcAft>
                          <a:spcPts val="0"/>
                        </a:spcAft>
                      </a:pPr>
                      <a:r>
                        <a:rPr lang="ru-RU" sz="900">
                          <a:effectLst/>
                        </a:rPr>
                        <a:t>-</a:t>
                      </a:r>
                      <a:endParaRPr lang="ru-RU" sz="700">
                        <a:effectLst/>
                        <a:latin typeface="Calibri"/>
                        <a:ea typeface="Calibri"/>
                        <a:cs typeface="Times New Roman"/>
                      </a:endParaRPr>
                    </a:p>
                  </a:txBody>
                  <a:tcPr marL="0" marR="0" marT="0" marB="0" anchor="ctr"/>
                </a:tc>
                <a:tc>
                  <a:txBody>
                    <a:bodyPr/>
                    <a:lstStyle/>
                    <a:p>
                      <a:pPr indent="450215">
                        <a:lnSpc>
                          <a:spcPct val="115000"/>
                        </a:lnSpc>
                        <a:spcAft>
                          <a:spcPts val="0"/>
                        </a:spcAft>
                      </a:pPr>
                      <a:r>
                        <a:rPr lang="ru-RU" sz="900" dirty="0">
                          <a:effectLst/>
                        </a:rPr>
                        <a:t>&lt;</a:t>
                      </a:r>
                      <a:r>
                        <a:rPr lang="ru-RU" sz="900" dirty="0" smtClean="0">
                          <a:effectLst/>
                        </a:rPr>
                        <a:t>0,04</a:t>
                      </a:r>
                      <a:endParaRPr lang="ru-RU" sz="700" dirty="0">
                        <a:effectLst/>
                        <a:latin typeface="Calibri"/>
                        <a:ea typeface="Calibri"/>
                        <a:cs typeface="Times New Roman"/>
                      </a:endParaRPr>
                    </a:p>
                  </a:txBody>
                  <a:tcPr marL="0" marR="0" marT="0" marB="0" anchor="ctr"/>
                </a:tc>
              </a:tr>
            </a:tbl>
          </a:graphicData>
        </a:graphic>
      </p:graphicFrame>
      <p:sp>
        <p:nvSpPr>
          <p:cNvPr id="14" name="Rectangle 4"/>
          <p:cNvSpPr>
            <a:spLocks noChangeArrowheads="1"/>
          </p:cNvSpPr>
          <p:nvPr/>
        </p:nvSpPr>
        <p:spPr bwMode="auto">
          <a:xfrm>
            <a:off x="3060700" y="179546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45085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5" name="Rectangle 6"/>
          <p:cNvSpPr>
            <a:spLocks noChangeArrowheads="1"/>
          </p:cNvSpPr>
          <p:nvPr/>
        </p:nvSpPr>
        <p:spPr bwMode="auto">
          <a:xfrm>
            <a:off x="4067944" y="1281129"/>
            <a:ext cx="482453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000" b="1" i="0" u="none" strike="noStrike" cap="none" normalizeH="0" baseline="0" dirty="0" smtClean="0">
                <a:ln>
                  <a:noFill/>
                </a:ln>
                <a:solidFill>
                  <a:schemeClr val="bg1"/>
                </a:solidFill>
                <a:effectLst/>
                <a:latin typeface="Arial" pitchFamily="34" charset="0"/>
                <a:ea typeface="Times New Roman" pitchFamily="18" charset="0"/>
                <a:cs typeface="Arial" pitchFamily="34" charset="0"/>
              </a:rPr>
              <a:t>Общие требования к воде, поступающей в прудовые форелевые хозяйства (летние пруды)</a:t>
            </a:r>
            <a:r>
              <a:rPr kumimoji="0" lang="ru-RU" sz="1200" b="1" i="0" u="none" strike="noStrike" cap="none" normalizeH="0" baseline="0" dirty="0" smtClean="0">
                <a:ln>
                  <a:noFill/>
                </a:ln>
                <a:solidFill>
                  <a:schemeClr val="bg1"/>
                </a:solidFill>
                <a:effectLst/>
                <a:latin typeface="Arial" pitchFamily="34" charset="0"/>
                <a:ea typeface="Times New Roman" pitchFamily="18" charset="0"/>
                <a:cs typeface="Arial" pitchFamily="34" charset="0"/>
              </a:rPr>
              <a:t> в РФ</a:t>
            </a:r>
            <a:br>
              <a:rPr kumimoji="0" lang="ru-RU" sz="1200" b="1" i="0" u="none" strike="noStrike" cap="none" normalizeH="0" baseline="0" dirty="0" smtClean="0">
                <a:ln>
                  <a:noFill/>
                </a:ln>
                <a:solidFill>
                  <a:schemeClr val="bg1"/>
                </a:solidFill>
                <a:effectLst/>
                <a:latin typeface="Arial" pitchFamily="34" charset="0"/>
                <a:ea typeface="Times New Roman" pitchFamily="18" charset="0"/>
                <a:cs typeface="Arial" pitchFamily="34" charset="0"/>
              </a:rPr>
            </a:br>
            <a:endParaRPr kumimoji="0" lang="ru-RU" sz="1800" b="0" i="0" u="none" strike="noStrike" cap="none" normalizeH="0" baseline="0" dirty="0" smtClean="0">
              <a:ln>
                <a:noFill/>
              </a:ln>
              <a:solidFill>
                <a:schemeClr val="bg1"/>
              </a:solidFill>
              <a:effectLst/>
              <a:latin typeface="Arial" pitchFamily="34" charset="0"/>
              <a:cs typeface="Arial" pitchFamily="34" charset="0"/>
            </a:endParaRPr>
          </a:p>
        </p:txBody>
      </p:sp>
      <p:pic>
        <p:nvPicPr>
          <p:cNvPr id="3077" name="Picture 5" descr="http://vetfac.nsau.edu.ru/new/books/vetzac/document/447_2.gif"/>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3472805" y="1635072"/>
            <a:ext cx="5162550" cy="5057775"/>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7"/>
          <p:cNvSpPr>
            <a:spLocks noChangeArrowheads="1"/>
          </p:cNvSpPr>
          <p:nvPr/>
        </p:nvSpPr>
        <p:spPr bwMode="auto">
          <a:xfrm>
            <a:off x="0" y="57054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chemeClr val="tx1"/>
                </a:solidFill>
                <a:effectLst/>
                <a:latin typeface="Arial" pitchFamily="34" charset="0"/>
                <a:ea typeface="Times New Roman" pitchFamily="18" charset="0"/>
                <a:cs typeface="Arial" pitchFamily="34" charset="0"/>
              </a:rPr>
              <a:t/>
            </a:r>
            <a:br>
              <a:rPr kumimoji="0" lang="ru-RU" sz="1200" b="1" i="0" u="none" strike="noStrike" cap="none" normalizeH="0" baseline="0" smtClean="0">
                <a:ln>
                  <a:noFill/>
                </a:ln>
                <a:solidFill>
                  <a:schemeClr val="tx1"/>
                </a:solidFill>
                <a:effectLst/>
                <a:latin typeface="Arial" pitchFamily="34" charset="0"/>
                <a:ea typeface="Times New Roman" pitchFamily="18" charset="0"/>
                <a:cs typeface="Arial" pitchFamily="34" charset="0"/>
              </a:rPr>
            </a:br>
            <a:r>
              <a:rPr kumimoji="0" lang="ru-RU" sz="1000" b="1"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ru-RU" sz="600" b="0" i="0" u="none" strike="noStrike" cap="none" normalizeH="0" baseline="0" smtClean="0">
                <a:ln>
                  <a:noFill/>
                </a:ln>
                <a:solidFill>
                  <a:schemeClr val="tx1"/>
                </a:solidFill>
                <a:effectLst/>
                <a:latin typeface="Arial" pitchFamily="34" charset="0"/>
                <a:cs typeface="Arial" pitchFamily="34" charset="0"/>
              </a:rPr>
              <a:t> </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2" name="Прямоугольник 1"/>
          <p:cNvSpPr/>
          <p:nvPr/>
        </p:nvSpPr>
        <p:spPr>
          <a:xfrm>
            <a:off x="11460" y="686781"/>
            <a:ext cx="4572000" cy="738664"/>
          </a:xfrm>
          <a:prstGeom prst="rect">
            <a:avLst/>
          </a:prstGeom>
        </p:spPr>
        <p:txBody>
          <a:bodyPr>
            <a:spAutoFit/>
          </a:bodyPr>
          <a:lstStyle/>
          <a:p>
            <a:r>
              <a:rPr lang="ru-RU" sz="1400" dirty="0">
                <a:solidFill>
                  <a:schemeClr val="bg1"/>
                </a:solidFill>
              </a:rPr>
              <a:t>Работа хозяйства в значительной сте­пени зависит от качества воды. </a:t>
            </a:r>
            <a:r>
              <a:rPr lang="ru-RU" sz="1400" dirty="0" smtClean="0">
                <a:solidFill>
                  <a:schemeClr val="bg1"/>
                </a:solidFill>
              </a:rPr>
              <a:t>Качество </a:t>
            </a:r>
            <a:r>
              <a:rPr lang="ru-RU" sz="1400" dirty="0">
                <a:solidFill>
                  <a:schemeClr val="bg1"/>
                </a:solidFill>
              </a:rPr>
              <a:t>воды не должно от­личаться от представленных в табл. </a:t>
            </a:r>
            <a:r>
              <a:rPr lang="ru-RU" sz="1400" dirty="0" smtClean="0">
                <a:solidFill>
                  <a:schemeClr val="bg1"/>
                </a:solidFill>
              </a:rPr>
              <a:t>нор­мативов</a:t>
            </a:r>
            <a:r>
              <a:rPr lang="ru-RU" sz="1400" dirty="0">
                <a:solidFill>
                  <a:schemeClr val="bg1"/>
                </a:solidFill>
              </a:rPr>
              <a:t>.</a:t>
            </a:r>
          </a:p>
        </p:txBody>
      </p:sp>
    </p:spTree>
    <p:extLst>
      <p:ext uri="{BB962C8B-B14F-4D97-AF65-F5344CB8AC3E}">
        <p14:creationId xmlns:p14="http://schemas.microsoft.com/office/powerpoint/2010/main" val="401956433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Rectangle 2"/>
          <p:cNvSpPr>
            <a:spLocks noChangeArrowheads="1"/>
          </p:cNvSpPr>
          <p:nvPr/>
        </p:nvSpPr>
        <p:spPr bwMode="auto">
          <a:xfrm>
            <a:off x="1857356" y="214290"/>
            <a:ext cx="6760120" cy="40011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r>
              <a:rPr lang="ru-RU" sz="2000" b="1" i="1" dirty="0" smtClean="0"/>
              <a:t>Принцип функционально-структурного строения целого</a:t>
            </a:r>
            <a:endParaRPr lang="ru-RU" sz="2000" b="1" i="1" dirty="0" smtClean="0">
              <a:latin typeface="Arial" pitchFamily="34" charset="0"/>
              <a:cs typeface="Arial" pitchFamily="34" charset="0"/>
            </a:endParaRPr>
          </a:p>
        </p:txBody>
      </p:sp>
      <p:sp>
        <p:nvSpPr>
          <p:cNvPr id="130049" name="Rectangle 1"/>
          <p:cNvSpPr>
            <a:spLocks noChangeArrowheads="1"/>
          </p:cNvSpPr>
          <p:nvPr/>
        </p:nvSpPr>
        <p:spPr bwMode="auto">
          <a:xfrm>
            <a:off x="714348" y="785794"/>
            <a:ext cx="7929586" cy="5509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ru-RU" sz="1600" dirty="0" smtClean="0">
                <a:latin typeface="Arial" pitchFamily="34" charset="0"/>
                <a:cs typeface="Arial" pitchFamily="34" charset="0"/>
              </a:rPr>
              <a:t>     Этот принцип заключается в том, что при исследовании систем управления необходимо анализировать и определять функциональное строение системы, т.е. видеть не только элементы и их связи, но и функциональное содержание каждого из элементов. </a:t>
            </a:r>
          </a:p>
          <a:p>
            <a:pPr algn="just"/>
            <a:r>
              <a:rPr lang="ru-RU" sz="1600" dirty="0" smtClean="0">
                <a:latin typeface="Arial" pitchFamily="34" charset="0"/>
                <a:cs typeface="Arial" pitchFamily="34" charset="0"/>
              </a:rPr>
              <a:t>     В двух идентичных системах с одинаковым набором элементов и их одинаковым строением может быть различным содержание функционирования этих элементов и их связи по определенным функциям. </a:t>
            </a:r>
          </a:p>
          <a:p>
            <a:pPr algn="just"/>
            <a:r>
              <a:rPr lang="ru-RU" sz="1600" dirty="0" smtClean="0">
                <a:latin typeface="Arial" pitchFamily="34" charset="0"/>
                <a:cs typeface="Arial" pitchFamily="34" charset="0"/>
              </a:rPr>
              <a:t>     Это часто и оказывает влияние на эффективность управления. Например, в системе управления могут быть неразвитыми функции социального регулирования, функции прогнозирования и планирования, функции связей с общественностью.</a:t>
            </a:r>
          </a:p>
          <a:p>
            <a:pPr algn="just"/>
            <a:r>
              <a:rPr lang="ru-RU" sz="1600" dirty="0" smtClean="0">
                <a:latin typeface="Arial" pitchFamily="34" charset="0"/>
                <a:cs typeface="Arial" pitchFamily="34" charset="0"/>
              </a:rPr>
              <a:t>     Особым фактором использования этого принципа является фактор развитости функций и степень их обособления, которая в определенной мере характеризует профессионализм ее реализации.</a:t>
            </a:r>
          </a:p>
          <a:p>
            <a:pPr algn="just"/>
            <a:r>
              <a:rPr lang="ru-RU" sz="1600" dirty="0" smtClean="0">
                <a:latin typeface="Arial" pitchFamily="34" charset="0"/>
                <a:cs typeface="Arial" pitchFamily="34" charset="0"/>
              </a:rPr>
              <a:t>Исследование функционального содержания системы управления обязательно должно включать и определение дисфункций, которые характеризуют наличие таких функций, которые не соответствуют функциям целого и тем самым могут нарушить устойчивость системы управления, необходимую стабильность ее функционирования. </a:t>
            </a:r>
            <a:r>
              <a:rPr lang="ru-RU" sz="1600" b="1" i="1" dirty="0" smtClean="0">
                <a:latin typeface="Arial" pitchFamily="34" charset="0"/>
                <a:cs typeface="Arial" pitchFamily="34" charset="0"/>
              </a:rPr>
              <a:t>Дисфункции </a:t>
            </a:r>
            <a:r>
              <a:rPr lang="ru-RU" sz="1600" dirty="0" smtClean="0">
                <a:latin typeface="Arial" pitchFamily="34" charset="0"/>
                <a:cs typeface="Arial" pitchFamily="34" charset="0"/>
              </a:rPr>
              <a:t>– это как бы </a:t>
            </a:r>
            <a:r>
              <a:rPr lang="ru-RU" sz="1600" b="1" i="1" dirty="0" smtClean="0">
                <a:latin typeface="Arial" pitchFamily="34" charset="0"/>
                <a:cs typeface="Arial" pitchFamily="34" charset="0"/>
              </a:rPr>
              <a:t>лишние функции</a:t>
            </a:r>
            <a:r>
              <a:rPr lang="ru-RU" sz="1600" dirty="0" smtClean="0">
                <a:latin typeface="Arial" pitchFamily="34" charset="0"/>
                <a:cs typeface="Arial" pitchFamily="34" charset="0"/>
              </a:rPr>
              <a:t>, иногда устаревшие, потерявшие свою актуальность, но в силу инерции еще существующие. Их необходимо выявлять при исследовании.</a:t>
            </a:r>
          </a:p>
          <a:p>
            <a:pPr algn="just"/>
            <a:r>
              <a:rPr lang="ru-RU" sz="1600" dirty="0" smtClean="0">
                <a:latin typeface="Arial" pitchFamily="34" charset="0"/>
                <a:cs typeface="Arial" pitchFamily="34" charset="0"/>
              </a:rPr>
              <a:t>  </a:t>
            </a:r>
            <a:endParaRPr lang="ru-RU" sz="1600" dirty="0" smtClean="0">
              <a:solidFill>
                <a:srgbClr val="000000"/>
              </a:solidFill>
              <a:latin typeface="Arial" pitchFamily="34" charset="0"/>
              <a:ea typeface="Times New Roman" pitchFamily="18" charset="0"/>
              <a:cs typeface="Arial" pitchFamily="34" charset="0"/>
            </a:endParaRPr>
          </a:p>
        </p:txBody>
      </p:sp>
    </p:spTree>
    <p:extLst>
      <p:ext uri="{BB962C8B-B14F-4D97-AF65-F5344CB8AC3E}">
        <p14:creationId xmlns:p14="http://schemas.microsoft.com/office/powerpoint/2010/main" val="283513914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107504" y="480647"/>
            <a:ext cx="4129158" cy="461665"/>
          </a:xfrm>
          <a:prstGeom prst="rect">
            <a:avLst/>
          </a:prstGeom>
        </p:spPr>
        <p:txBody>
          <a:bodyPr wrap="square">
            <a:spAutoFit/>
          </a:bodyPr>
          <a:lstStyle/>
          <a:p>
            <a:r>
              <a:rPr lang="ru-RU" sz="2400" b="1" dirty="0" smtClean="0">
                <a:solidFill>
                  <a:prstClr val="black"/>
                </a:solidFill>
                <a:latin typeface="NewtonC"/>
              </a:rPr>
              <a:t>Трофические цепи и сети</a:t>
            </a:r>
            <a:endParaRPr lang="ru-RU" sz="2400" b="1" u="sng" dirty="0">
              <a:solidFill>
                <a:prstClr val="black"/>
              </a:solidFill>
            </a:endParaRP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8947" y="188639"/>
            <a:ext cx="4907338" cy="63026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52736"/>
            <a:ext cx="4644008" cy="4644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31840" y="5171256"/>
            <a:ext cx="1368152" cy="936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45612" y="6027307"/>
            <a:ext cx="1076392" cy="678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520" y="2405764"/>
            <a:ext cx="1440160" cy="978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descr="C:\Documents and Settings\Администратор\Мои документы\Мои рисунки\tolstolob.jpg"/>
          <p:cNvPicPr>
            <a:picLocks noChangeAspect="1" noChangeArrowheads="1"/>
          </p:cNvPicPr>
          <p:nvPr/>
        </p:nvPicPr>
        <p:blipFill>
          <a:blip r:embed="rId7" cstate="print"/>
          <a:srcRect/>
          <a:stretch>
            <a:fillRect/>
          </a:stretch>
        </p:blipFill>
        <p:spPr bwMode="auto">
          <a:xfrm>
            <a:off x="-31121" y="5130768"/>
            <a:ext cx="1874474" cy="995387"/>
          </a:xfrm>
          <a:prstGeom prst="rect">
            <a:avLst/>
          </a:prstGeom>
          <a:ln>
            <a:noFill/>
          </a:ln>
          <a:effectLst>
            <a:softEdge rad="112500"/>
          </a:effectLst>
        </p:spPr>
      </p:pic>
      <p:pic>
        <p:nvPicPr>
          <p:cNvPr id="11" name="Picture 2" descr="F:\картинки для диплома\ety.JPG"/>
          <p:cNvPicPr>
            <a:picLocks noChangeAspect="1" noChangeArrowheads="1"/>
          </p:cNvPicPr>
          <p:nvPr/>
        </p:nvPicPr>
        <p:blipFill>
          <a:blip r:embed="rId8"/>
          <a:srcRect/>
          <a:stretch>
            <a:fillRect/>
          </a:stretch>
        </p:blipFill>
        <p:spPr bwMode="auto">
          <a:xfrm>
            <a:off x="1619672" y="5171256"/>
            <a:ext cx="1512168" cy="634008"/>
          </a:xfrm>
          <a:prstGeom prst="rect">
            <a:avLst/>
          </a:prstGeom>
          <a:ln>
            <a:noFill/>
          </a:ln>
          <a:effectLst>
            <a:softEdge rad="112500"/>
          </a:effectLst>
        </p:spPr>
      </p:pic>
      <p:pic>
        <p:nvPicPr>
          <p:cNvPr id="12" name="Picture 2" descr="C:\Users\блондинка\Pictures\Новая папка\motyl chironomus.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15816" y="3717033"/>
            <a:ext cx="819430" cy="8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C:\Users\блондинка\Pictures\Новая папка\1.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93887" y="3717033"/>
            <a:ext cx="850121" cy="487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Рисунок 16"/>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793887" y="4204698"/>
            <a:ext cx="487789" cy="491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21024" y="3717033"/>
            <a:ext cx="827584" cy="668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Рисунок 7" descr="C:\Users\блондинка\Desktop\КАРТИНКИ\ветвистоусые ракообразные\bosmina.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548608" y="3782917"/>
            <a:ext cx="924386" cy="732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3"/>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66274" y="4385819"/>
            <a:ext cx="625406" cy="453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58476474"/>
      </p:ext>
    </p:extLst>
  </p:cSld>
  <p:clrMapOvr>
    <a:masterClrMapping/>
  </p:clrMapOvr>
  <p:transition spd="slow">
    <p:wip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Rectangle 2"/>
          <p:cNvSpPr>
            <a:spLocks noChangeArrowheads="1"/>
          </p:cNvSpPr>
          <p:nvPr/>
        </p:nvSpPr>
        <p:spPr bwMode="auto">
          <a:xfrm>
            <a:off x="2857488" y="214290"/>
            <a:ext cx="2738250" cy="40011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r>
              <a:rPr lang="ru-RU" sz="2000" b="1" i="1" dirty="0" smtClean="0">
                <a:latin typeface="Arial" pitchFamily="34" charset="0"/>
                <a:cs typeface="Arial" pitchFamily="34" charset="0"/>
              </a:rPr>
              <a:t>Принцип  развития</a:t>
            </a:r>
          </a:p>
        </p:txBody>
      </p:sp>
      <p:sp>
        <p:nvSpPr>
          <p:cNvPr id="130049" name="Rectangle 1"/>
          <p:cNvSpPr>
            <a:spLocks noChangeArrowheads="1"/>
          </p:cNvSpPr>
          <p:nvPr/>
        </p:nvSpPr>
        <p:spPr bwMode="auto">
          <a:xfrm>
            <a:off x="785786" y="1071546"/>
            <a:ext cx="7929586" cy="513986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ru-RU" dirty="0" smtClean="0">
                <a:latin typeface="Arial" pitchFamily="34" charset="0"/>
                <a:cs typeface="Arial" pitchFamily="34" charset="0"/>
              </a:rPr>
              <a:t>     Любая система управления, которая является объектом исследования, находится на определенном уровне и этапе развития.   </a:t>
            </a:r>
          </a:p>
          <a:p>
            <a:pPr algn="just"/>
            <a:endParaRPr lang="ru-RU" dirty="0" smtClean="0">
              <a:latin typeface="Arial" pitchFamily="34" charset="0"/>
              <a:cs typeface="Arial" pitchFamily="34" charset="0"/>
            </a:endParaRPr>
          </a:p>
          <a:p>
            <a:pPr algn="just"/>
            <a:r>
              <a:rPr lang="ru-RU" dirty="0" smtClean="0">
                <a:latin typeface="Arial" pitchFamily="34" charset="0"/>
                <a:cs typeface="Arial" pitchFamily="34" charset="0"/>
              </a:rPr>
              <a:t>     Все ее характеристики определяются особенностями уровня и этапа развития. И это нельзя не учитывать в проведении исследования. </a:t>
            </a:r>
          </a:p>
          <a:p>
            <a:pPr algn="just"/>
            <a:endParaRPr lang="ru-RU" dirty="0" smtClean="0">
              <a:latin typeface="Arial" pitchFamily="34" charset="0"/>
              <a:cs typeface="Arial" pitchFamily="34" charset="0"/>
            </a:endParaRPr>
          </a:p>
          <a:p>
            <a:pPr algn="just"/>
            <a:r>
              <a:rPr lang="ru-RU" i="1" dirty="0" smtClean="0">
                <a:latin typeface="Arial" pitchFamily="34" charset="0"/>
                <a:cs typeface="Arial" pitchFamily="34" charset="0"/>
              </a:rPr>
              <a:t>Как это можно учесть? </a:t>
            </a:r>
          </a:p>
          <a:p>
            <a:pPr algn="just"/>
            <a:endParaRPr lang="ru-RU" i="1" dirty="0" smtClean="0">
              <a:latin typeface="Arial" pitchFamily="34" charset="0"/>
              <a:cs typeface="Arial" pitchFamily="34" charset="0"/>
            </a:endParaRPr>
          </a:p>
          <a:p>
            <a:pPr algn="just"/>
            <a:r>
              <a:rPr lang="ru-RU" dirty="0" smtClean="0">
                <a:latin typeface="Arial" pitchFamily="34" charset="0"/>
                <a:cs typeface="Arial" pitchFamily="34" charset="0"/>
              </a:rPr>
              <a:t>Очевидно, посредством </a:t>
            </a:r>
            <a:r>
              <a:rPr lang="ru-RU" sz="2000" b="1" i="1" dirty="0" smtClean="0">
                <a:latin typeface="Arial" pitchFamily="34" charset="0"/>
                <a:cs typeface="Arial" pitchFamily="34" charset="0"/>
              </a:rPr>
              <a:t>сравнительного анализа прошлого ее состояния, настоящего и возможного будущего</a:t>
            </a:r>
            <a:r>
              <a:rPr lang="ru-RU" dirty="0" smtClean="0">
                <a:latin typeface="Arial" pitchFamily="34" charset="0"/>
                <a:cs typeface="Arial" pitchFamily="34" charset="0"/>
              </a:rPr>
              <a:t>. </a:t>
            </a:r>
          </a:p>
          <a:p>
            <a:pPr algn="just"/>
            <a:endParaRPr lang="ru-RU" dirty="0" smtClean="0">
              <a:latin typeface="Arial" pitchFamily="34" charset="0"/>
              <a:cs typeface="Arial" pitchFamily="34" charset="0"/>
            </a:endParaRPr>
          </a:p>
          <a:p>
            <a:pPr algn="just"/>
            <a:r>
              <a:rPr lang="ru-RU" dirty="0" smtClean="0">
                <a:latin typeface="Arial" pitchFamily="34" charset="0"/>
                <a:cs typeface="Arial" pitchFamily="34" charset="0"/>
              </a:rPr>
              <a:t>Конечно, здесь возникают трудности информационного характера, а именно: наличие, достаточность и ценность информации. Но эти трудности могут быть уменьшены при систематическом исследовании системы управления, позволяющем накапливать необходимую информацию, определять тенденции развития и экстраполировать их на будущее.</a:t>
            </a:r>
          </a:p>
          <a:p>
            <a:pPr algn="just"/>
            <a:r>
              <a:rPr lang="ru-RU" dirty="0" smtClean="0">
                <a:latin typeface="Arial" pitchFamily="34" charset="0"/>
                <a:cs typeface="Arial" pitchFamily="34" charset="0"/>
              </a:rPr>
              <a:t>  </a:t>
            </a:r>
            <a:endParaRPr lang="ru-RU" dirty="0" smtClean="0">
              <a:solidFill>
                <a:srgbClr val="000000"/>
              </a:solidFill>
              <a:latin typeface="Arial" pitchFamily="34" charset="0"/>
              <a:ea typeface="Times New Roman" pitchFamily="18" charset="0"/>
              <a:cs typeface="Arial" pitchFamily="34" charset="0"/>
            </a:endParaRPr>
          </a:p>
        </p:txBody>
      </p:sp>
    </p:spTree>
    <p:extLst>
      <p:ext uri="{BB962C8B-B14F-4D97-AF65-F5344CB8AC3E}">
        <p14:creationId xmlns:p14="http://schemas.microsoft.com/office/powerpoint/2010/main" val="283513914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571472" y="571480"/>
            <a:ext cx="8143900" cy="606319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В настоящее время нет единства в определении понятия «система». </a:t>
            </a:r>
          </a:p>
          <a:p>
            <a:pPr marL="0" marR="0" lvl="0" indent="450850" algn="just" defTabSz="914400" rtl="0" eaLnBrk="1" fontAlgn="base" latinLnBrk="0" hangingPunct="1">
              <a:lnSpc>
                <a:spcPct val="100000"/>
              </a:lnSpc>
              <a:spcBef>
                <a:spcPct val="0"/>
              </a:spcBef>
              <a:spcAft>
                <a:spcPct val="0"/>
              </a:spcAft>
              <a:buClrTx/>
              <a:buSzTx/>
              <a:buFont typeface="Wingdings" pitchFamily="2" charset="2"/>
              <a:buChar char="q"/>
              <a:tabLst/>
            </a:pPr>
            <a:r>
              <a:rPr kumimoji="0" 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В первых определениях в той или иной форме говорилось о том, что </a:t>
            </a:r>
            <a:r>
              <a:rPr kumimoji="0" lang="ru-RU" sz="1600" b="1" i="1"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система – это элементы и связи (отношения) между ними</a:t>
            </a:r>
            <a:r>
              <a:rPr kumimoji="0" 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t>
            </a:r>
          </a:p>
          <a:p>
            <a:pPr marL="0" marR="0" lvl="0" indent="450850" algn="just" defTabSz="914400" rtl="0" eaLnBrk="1" fontAlgn="base" latinLnBrk="0" hangingPunct="1">
              <a:lnSpc>
                <a:spcPct val="100000"/>
              </a:lnSpc>
              <a:spcBef>
                <a:spcPct val="0"/>
              </a:spcBef>
              <a:spcAft>
                <a:spcPct val="0"/>
              </a:spcAft>
              <a:buClrTx/>
              <a:buSzTx/>
              <a:tabLst/>
            </a:pPr>
            <a:r>
              <a:rPr kumimoji="0" 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Например, основоположник теории систем Людвиг фон </a:t>
            </a:r>
            <a:r>
              <a:rPr kumimoji="0" lang="ru-RU" sz="1400" b="0"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Берталанфи</a:t>
            </a:r>
            <a:r>
              <a:rPr kumimoji="0" 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определял </a:t>
            </a:r>
            <a:r>
              <a:rPr kumimoji="0" lang="ru-RU" sz="1600" b="1" i="1"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систему как комплекс взаимодействующих элементов или как совокупность элементов, находящихся в определенных отношениях друг с другом и со средой. </a:t>
            </a:r>
          </a:p>
          <a:p>
            <a:pPr marL="0" marR="0" lvl="0" indent="450850" algn="just" defTabSz="914400" rtl="0" eaLnBrk="1" fontAlgn="base" latinLnBrk="0" hangingPunct="1">
              <a:lnSpc>
                <a:spcPct val="100000"/>
              </a:lnSpc>
              <a:spcBef>
                <a:spcPct val="0"/>
              </a:spcBef>
              <a:spcAft>
                <a:spcPct val="0"/>
              </a:spcAft>
              <a:buClrTx/>
              <a:buSzTx/>
              <a:tabLst/>
            </a:pPr>
            <a:r>
              <a:rPr kumimoji="0" 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А. Холл определяет </a:t>
            </a:r>
            <a:r>
              <a:rPr kumimoji="0" lang="ru-RU" sz="1600" b="1" i="1"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систему как множество предметов вместе со связями между предметами и между их признаками</a:t>
            </a:r>
            <a:r>
              <a:rPr kumimoji="0" 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Ведутся дискуссии, какой термин – «отношение» или «связь» – лучше употреблять.</a:t>
            </a:r>
            <a:endParaRPr kumimoji="0" lang="ru-RU" sz="12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endParaRPr>
          </a:p>
          <a:p>
            <a:pPr marL="0" marR="0" lvl="0" indent="450850" algn="just" defTabSz="914400" rtl="0" eaLnBrk="0" fontAlgn="base" latinLnBrk="0" hangingPunct="0">
              <a:lnSpc>
                <a:spcPct val="100000"/>
              </a:lnSpc>
              <a:spcBef>
                <a:spcPct val="0"/>
              </a:spcBef>
              <a:spcAft>
                <a:spcPct val="0"/>
              </a:spcAft>
              <a:buClrTx/>
              <a:buSzTx/>
              <a:buFontTx/>
              <a:buNone/>
              <a:tabLst/>
            </a:pPr>
            <a:endParaRPr kumimoji="0" 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endParaRPr>
          </a:p>
          <a:p>
            <a:pPr marL="0" marR="0" lvl="0" indent="450850" algn="just" defTabSz="914400" rtl="0" eaLnBrk="0" fontAlgn="base" latinLnBrk="0" hangingPunct="0">
              <a:lnSpc>
                <a:spcPct val="100000"/>
              </a:lnSpc>
              <a:spcBef>
                <a:spcPct val="0"/>
              </a:spcBef>
              <a:spcAft>
                <a:spcPct val="0"/>
              </a:spcAft>
              <a:buClrTx/>
              <a:buSzTx/>
              <a:buFont typeface="Wingdings" pitchFamily="2" charset="2"/>
              <a:buChar char="q"/>
              <a:tabLst/>
            </a:pPr>
            <a:r>
              <a:rPr kumimoji="0" 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Позднее в определениях системы появляется понятие целостного единства. Так, в Философском словаре система определяется как </a:t>
            </a:r>
            <a:r>
              <a:rPr kumimoji="0" lang="ru-RU" sz="1600" b="1" i="1"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«совокупность элементов, находящихся в отношениях и связях между собой определенным образом и образующих некоторое </a:t>
            </a:r>
            <a:r>
              <a:rPr kumimoji="0" lang="ru-RU" sz="2000" b="1" i="1"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целостное единство</a:t>
            </a:r>
            <a:r>
              <a:rPr kumimoji="0" lang="ru-RU" sz="1600" b="1" i="1"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a:t>
            </a:r>
            <a:r>
              <a:rPr kumimoji="0" 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a:t>
            </a:r>
            <a:endParaRPr kumimoji="0" lang="ru-RU" sz="12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endParaRPr>
          </a:p>
          <a:p>
            <a:pPr marL="0" marR="0" lvl="0" indent="450850" algn="just" defTabSz="914400" rtl="0" eaLnBrk="0" fontAlgn="base" latinLnBrk="0" hangingPunct="0">
              <a:lnSpc>
                <a:spcPct val="100000"/>
              </a:lnSpc>
              <a:spcBef>
                <a:spcPct val="0"/>
              </a:spcBef>
              <a:spcAft>
                <a:spcPct val="0"/>
              </a:spcAft>
              <a:buClrTx/>
              <a:buSzTx/>
              <a:buFontTx/>
              <a:buNone/>
              <a:tabLst/>
            </a:pPr>
            <a:endParaRPr kumimoji="0" 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endParaRPr>
          </a:p>
          <a:p>
            <a:pPr marL="0" marR="0" lvl="0" indent="450850" algn="just" defTabSz="914400" rtl="0" eaLnBrk="0" fontAlgn="base" latinLnBrk="0" hangingPunct="0">
              <a:lnSpc>
                <a:spcPct val="100000"/>
              </a:lnSpc>
              <a:spcBef>
                <a:spcPct val="0"/>
              </a:spcBef>
              <a:spcAft>
                <a:spcPct val="0"/>
              </a:spcAft>
              <a:buClrTx/>
              <a:buSzTx/>
              <a:buFont typeface="Wingdings" pitchFamily="2" charset="2"/>
              <a:buChar char="q"/>
              <a:tabLst/>
            </a:pPr>
            <a:r>
              <a:rPr kumimoji="0" 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В последнее время в определение понятия системы наряду с элементами, связями и их свойствами и целями </a:t>
            </a:r>
            <a:r>
              <a:rPr kumimoji="0" lang="ru-RU" sz="2000" b="1" i="1"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начинают включать наблюдателя</a:t>
            </a:r>
            <a:r>
              <a:rPr kumimoji="0" 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хотя впервые на необходимость учета взаимодействия между исследователем и изучаемой системой указал один из основоположников кибернетики У.Р. Эшби.</a:t>
            </a:r>
            <a:endParaRPr kumimoji="0" lang="ru-RU" sz="12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endParaRPr>
          </a:p>
          <a:p>
            <a:pPr marL="0" marR="0" lvl="0" indent="450850" algn="just" defTabSz="914400" rtl="0" eaLnBrk="0" fontAlgn="base" latinLnBrk="0" hangingPunct="0">
              <a:lnSpc>
                <a:spcPct val="100000"/>
              </a:lnSpc>
              <a:spcBef>
                <a:spcPct val="0"/>
              </a:spcBef>
              <a:spcAft>
                <a:spcPct val="0"/>
              </a:spcAft>
              <a:buClrTx/>
              <a:buSzTx/>
              <a:buFontTx/>
              <a:buNone/>
              <a:tabLst/>
            </a:pPr>
            <a:r>
              <a:rPr kumimoji="0" lang="ru-RU" sz="1600" b="1" i="1"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Система есть нечто целое, организованное множество.</a:t>
            </a:r>
          </a:p>
          <a:p>
            <a:pPr marL="0" marR="0" lvl="0" indent="450850" algn="just" defTabSz="914400" rtl="0" eaLnBrk="0" fontAlgn="base" latinLnBrk="0" hangingPunct="0">
              <a:lnSpc>
                <a:spcPct val="100000"/>
              </a:lnSpc>
              <a:spcBef>
                <a:spcPct val="0"/>
              </a:spcBef>
              <a:spcAft>
                <a:spcPct val="0"/>
              </a:spcAft>
              <a:buClrTx/>
              <a:buSzTx/>
              <a:buFontTx/>
              <a:buNone/>
              <a:tabLst/>
            </a:pPr>
            <a:r>
              <a:rPr kumimoji="0" lang="ru-RU" sz="1600" b="1" i="1"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Система есть множество вещей, свойств и отношений</a:t>
            </a:r>
          </a:p>
          <a:p>
            <a:pPr marL="0" marR="0" lvl="0" indent="450850" algn="just" defTabSz="914400" rtl="0" eaLnBrk="0" fontAlgn="base" latinLnBrk="0" hangingPunct="0">
              <a:lnSpc>
                <a:spcPct val="100000"/>
              </a:lnSpc>
              <a:spcBef>
                <a:spcPct val="0"/>
              </a:spcBef>
              <a:spcAft>
                <a:spcPct val="0"/>
              </a:spcAft>
              <a:buClrTx/>
              <a:buSzTx/>
              <a:buFontTx/>
              <a:buNone/>
              <a:tabLst/>
            </a:pPr>
            <a:r>
              <a:rPr kumimoji="0" lang="ru-RU" sz="1600" b="1" i="1"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Система в современном понимании есть некая совокупность внутренне взаимосвязанных частей</a:t>
            </a:r>
            <a:r>
              <a:rPr kumimoji="0" 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Основоположником теории систем стал Людвиг фон </a:t>
            </a:r>
            <a:r>
              <a:rPr kumimoji="0" lang="ru-RU" sz="1400" b="0"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Берталанфи</a:t>
            </a:r>
            <a:r>
              <a:rPr kumimoji="0" 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26" name="Rectangle 2"/>
          <p:cNvSpPr>
            <a:spLocks noChangeArrowheads="1"/>
          </p:cNvSpPr>
          <p:nvPr/>
        </p:nvSpPr>
        <p:spPr bwMode="auto">
          <a:xfrm>
            <a:off x="347425" y="142852"/>
            <a:ext cx="8796575"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450850" algn="ctr" defTabSz="914400" rtl="0" eaLnBrk="1" fontAlgn="base" latinLnBrk="0" hangingPunct="1">
              <a:lnSpc>
                <a:spcPct val="100000"/>
              </a:lnSpc>
              <a:spcBef>
                <a:spcPct val="0"/>
              </a:spcBef>
              <a:spcAft>
                <a:spcPct val="0"/>
              </a:spcAft>
              <a:buClrTx/>
              <a:buSzTx/>
              <a:buFontTx/>
              <a:buNone/>
              <a:tabLst/>
            </a:pPr>
            <a:r>
              <a:rPr kumimoji="0" lang="ru-RU" b="1" i="0" u="none" strike="noStrike" cap="none" normalizeH="0" baseline="0" dirty="0" smtClean="0">
                <a:ln>
                  <a:noFill/>
                </a:ln>
                <a:solidFill>
                  <a:schemeClr val="bg1"/>
                </a:solidFill>
                <a:effectLst/>
                <a:latin typeface="Arial" pitchFamily="34" charset="0"/>
                <a:ea typeface="Times New Roman" pitchFamily="18" charset="0"/>
                <a:cs typeface="Arial" pitchFamily="34" charset="0"/>
              </a:rPr>
              <a:t>Принципы системного подхода к управлению водными биоресурсами</a:t>
            </a:r>
            <a:endParaRPr kumimoji="0" lang="ru-RU" b="0" i="0" u="none" strike="noStrike" cap="none" normalizeH="0" baseline="0" dirty="0" smtClean="0">
              <a:ln>
                <a:noFill/>
              </a:ln>
              <a:solidFill>
                <a:schemeClr val="bg1"/>
              </a:solidFill>
              <a:effectLst/>
              <a:latin typeface="Arial" pitchFamily="34" charset="0"/>
              <a:cs typeface="Arial" pitchFamily="34" charset="0"/>
            </a:endParaRPr>
          </a:p>
        </p:txBody>
      </p:sp>
    </p:spTree>
    <p:extLst>
      <p:ext uri="{BB962C8B-B14F-4D97-AF65-F5344CB8AC3E}">
        <p14:creationId xmlns:p14="http://schemas.microsoft.com/office/powerpoint/2010/main" val="283513914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831" name="Group 135"/>
          <p:cNvGraphicFramePr>
            <a:graphicFrameLocks noGrp="1"/>
          </p:cNvGraphicFramePr>
          <p:nvPr>
            <p:ph idx="1"/>
          </p:nvPr>
        </p:nvGraphicFramePr>
        <p:xfrm>
          <a:off x="0" y="549275"/>
          <a:ext cx="9144000" cy="6559551"/>
        </p:xfrm>
        <a:graphic>
          <a:graphicData uri="http://schemas.openxmlformats.org/drawingml/2006/table">
            <a:tbl>
              <a:tblPr/>
              <a:tblGrid>
                <a:gridCol w="2365375"/>
                <a:gridCol w="1687513"/>
                <a:gridCol w="1133475"/>
                <a:gridCol w="1135062"/>
                <a:gridCol w="1687513"/>
                <a:gridCol w="1135062"/>
              </a:tblGrid>
              <a:tr h="433388">
                <a:tc>
                  <a:txBody>
                    <a:bodyPr/>
                    <a:lstStyle/>
                    <a:p>
                      <a:pPr marL="0" marR="0" lvl="0" indent="0" algn="just" defTabSz="914400" rtl="0" eaLnBrk="1" fontAlgn="base" latinLnBrk="0" hangingPunct="1">
                        <a:lnSpc>
                          <a:spcPct val="100000"/>
                        </a:lnSpc>
                        <a:spcBef>
                          <a:spcPts val="600"/>
                        </a:spcBef>
                        <a:spcAft>
                          <a:spcPts val="600"/>
                        </a:spcAft>
                        <a:buClrTx/>
                        <a:buSzTx/>
                        <a:buFontTx/>
                        <a:buNone/>
                        <a:tabLst/>
                      </a:pPr>
                      <a:r>
                        <a:rPr kumimoji="0" lang="ru-RU" sz="1400" b="0" i="0" u="none" strike="noStrike" cap="none" normalizeH="0" baseline="0" dirty="0" smtClean="0">
                          <a:ln>
                            <a:noFill/>
                          </a:ln>
                          <a:solidFill>
                            <a:srgbClr val="000000"/>
                          </a:solidFill>
                          <a:effectLst/>
                          <a:latin typeface="Arial" charset="0"/>
                          <a:cs typeface="Arial" charset="0"/>
                        </a:rPr>
                        <a:t> </a:t>
                      </a:r>
                      <a:endParaRPr kumimoji="0" lang="ru-RU" sz="1400" b="0" i="0" u="none" strike="noStrike" cap="none" normalizeH="0" baseline="0" dirty="0" smtClean="0">
                        <a:ln>
                          <a:noFill/>
                        </a:ln>
                        <a:solidFill>
                          <a:srgbClr val="000000"/>
                        </a:solidFill>
                        <a:effectLst/>
                        <a:latin typeface="Arial" charset="0"/>
                        <a:ea typeface="Times New Roman" pitchFamily="18" charset="0"/>
                        <a:cs typeface="Arial" charset="0"/>
                      </a:endParaRPr>
                    </a:p>
                  </a:txBody>
                  <a:tcPr marL="34655" marR="346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FF"/>
                    </a:solidFill>
                  </a:tcPr>
                </a:tc>
                <a:tc gridSpan="3">
                  <a:txBody>
                    <a:bodyPr/>
                    <a:lstStyle/>
                    <a:p>
                      <a:pPr marL="0" marR="0" lvl="0" indent="0" algn="ctr" defTabSz="914400" rtl="0" eaLnBrk="1" fontAlgn="base" latinLnBrk="0" hangingPunct="1">
                        <a:lnSpc>
                          <a:spcPct val="100000"/>
                        </a:lnSpc>
                        <a:spcBef>
                          <a:spcPts val="600"/>
                        </a:spcBef>
                        <a:spcAft>
                          <a:spcPts val="600"/>
                        </a:spcAft>
                        <a:buClrTx/>
                        <a:buSzTx/>
                        <a:buFontTx/>
                        <a:buNone/>
                        <a:tabLst/>
                      </a:pPr>
                      <a:r>
                        <a:rPr kumimoji="0" lang="ru-RU" sz="1400" b="0" i="0" u="none" strike="noStrike" cap="none" normalizeH="0" baseline="0" smtClean="0">
                          <a:ln>
                            <a:noFill/>
                          </a:ln>
                          <a:solidFill>
                            <a:srgbClr val="000000"/>
                          </a:solidFill>
                          <a:effectLst/>
                          <a:latin typeface="Arial" charset="0"/>
                          <a:cs typeface="Arial" charset="0"/>
                        </a:rPr>
                        <a:t>Для водоемов санитарно-бытового водопользования</a:t>
                      </a:r>
                      <a:endParaRPr kumimoji="0" lang="ru-RU" sz="1400" b="0" i="0" u="none" strike="noStrike" cap="none" normalizeH="0" baseline="0" smtClean="0">
                        <a:ln>
                          <a:noFill/>
                        </a:ln>
                        <a:solidFill>
                          <a:srgbClr val="000000"/>
                        </a:solidFill>
                        <a:effectLst/>
                        <a:latin typeface="Arial" charset="0"/>
                        <a:ea typeface="Times New Roman" pitchFamily="18" charset="0"/>
                        <a:cs typeface="Arial" charset="0"/>
                      </a:endParaRPr>
                    </a:p>
                  </a:txBody>
                  <a:tcPr marL="34655" marR="346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FF"/>
                    </a:solidFill>
                  </a:tcPr>
                </a:tc>
                <a:tc hMerge="1">
                  <a:txBody>
                    <a:bodyPr/>
                    <a:lstStyle/>
                    <a:p>
                      <a:endParaRPr lang="ru-RU"/>
                    </a:p>
                  </a:txBody>
                  <a:tcPr/>
                </a:tc>
                <a:tc hMerge="1">
                  <a:txBody>
                    <a:bodyPr/>
                    <a:lstStyle/>
                    <a:p>
                      <a:endParaRPr lang="ru-RU"/>
                    </a:p>
                  </a:txBody>
                  <a:tcPr/>
                </a:tc>
                <a:tc gridSpan="2">
                  <a:txBody>
                    <a:bodyPr/>
                    <a:lstStyle/>
                    <a:p>
                      <a:pPr marL="0" marR="0" lvl="0" indent="0" algn="ctr" defTabSz="914400" rtl="0" eaLnBrk="1" fontAlgn="base" latinLnBrk="0" hangingPunct="1">
                        <a:lnSpc>
                          <a:spcPct val="100000"/>
                        </a:lnSpc>
                        <a:spcBef>
                          <a:spcPts val="600"/>
                        </a:spcBef>
                        <a:spcAft>
                          <a:spcPts val="600"/>
                        </a:spcAft>
                        <a:buClrTx/>
                        <a:buSzTx/>
                        <a:buFontTx/>
                        <a:buNone/>
                        <a:tabLst/>
                      </a:pPr>
                      <a:r>
                        <a:rPr kumimoji="0" lang="ru-RU" sz="1400" b="0" i="0" u="none" strike="noStrike" cap="none" normalizeH="0" baseline="0" smtClean="0">
                          <a:ln>
                            <a:noFill/>
                          </a:ln>
                          <a:solidFill>
                            <a:srgbClr val="000000"/>
                          </a:solidFill>
                          <a:effectLst/>
                          <a:latin typeface="Arial" charset="0"/>
                          <a:cs typeface="Arial" charset="0"/>
                        </a:rPr>
                        <a:t>Для рыбохозяйственных водоемов</a:t>
                      </a:r>
                      <a:endParaRPr kumimoji="0" lang="ru-RU" sz="1400" b="0" i="0" u="none" strike="noStrike" cap="none" normalizeH="0" baseline="0" smtClean="0">
                        <a:ln>
                          <a:noFill/>
                        </a:ln>
                        <a:solidFill>
                          <a:srgbClr val="000000"/>
                        </a:solidFill>
                        <a:effectLst/>
                        <a:latin typeface="Arial" charset="0"/>
                        <a:ea typeface="Times New Roman" pitchFamily="18" charset="0"/>
                        <a:cs typeface="Arial" charset="0"/>
                      </a:endParaRPr>
                    </a:p>
                  </a:txBody>
                  <a:tcPr marL="34655" marR="346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FF"/>
                    </a:solidFill>
                  </a:tcPr>
                </a:tc>
                <a:tc hMerge="1">
                  <a:txBody>
                    <a:bodyPr/>
                    <a:lstStyle/>
                    <a:p>
                      <a:endParaRPr lang="ru-RU"/>
                    </a:p>
                  </a:txBody>
                  <a:tcPr/>
                </a:tc>
              </a:tr>
              <a:tr h="5905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000000"/>
                          </a:solidFill>
                          <a:effectLst/>
                          <a:latin typeface="Arial" charset="0"/>
                          <a:cs typeface="Arial" charset="0"/>
                        </a:rPr>
                        <a:t>Вещество</a:t>
                      </a:r>
                      <a:endParaRPr kumimoji="0" lang="ru-RU" sz="1400" b="0" i="0" u="none" strike="noStrike" cap="none" normalizeH="0" baseline="0" smtClean="0">
                        <a:ln>
                          <a:noFill/>
                        </a:ln>
                        <a:solidFill>
                          <a:srgbClr val="000000"/>
                        </a:solidFill>
                        <a:effectLst/>
                        <a:latin typeface="Arial" charset="0"/>
                        <a:ea typeface="Times New Roman" pitchFamily="18" charset="0"/>
                        <a:cs typeface="Arial" charset="0"/>
                      </a:endParaRPr>
                    </a:p>
                  </a:txBody>
                  <a:tcPr marL="34655" marR="346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000000"/>
                          </a:solidFill>
                          <a:effectLst/>
                          <a:latin typeface="Arial" charset="0"/>
                          <a:cs typeface="Arial" charset="0"/>
                        </a:rPr>
                        <a:t>Лимитирующий показатель вредности</a:t>
                      </a:r>
                      <a:endParaRPr kumimoji="0" lang="ru-RU" sz="1400" b="0" i="0" u="none" strike="noStrike" cap="none" normalizeH="0" baseline="0" smtClean="0">
                        <a:ln>
                          <a:noFill/>
                        </a:ln>
                        <a:solidFill>
                          <a:srgbClr val="000000"/>
                        </a:solidFill>
                        <a:effectLst/>
                        <a:latin typeface="Arial" charset="0"/>
                        <a:ea typeface="Times New Roman" pitchFamily="18" charset="0"/>
                        <a:cs typeface="Arial" charset="0"/>
                      </a:endParaRPr>
                    </a:p>
                  </a:txBody>
                  <a:tcPr marL="34655" marR="346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FF"/>
                    </a:solidFill>
                  </a:tcPr>
                </a:tc>
                <a:tc>
                  <a:txBody>
                    <a:bodyPr/>
                    <a:lstStyle/>
                    <a:p>
                      <a:pPr marL="0" marR="0" lvl="0" indent="0" algn="ctr" defTabSz="914400" rtl="0" eaLnBrk="1" fontAlgn="base" latinLnBrk="0" hangingPunct="1">
                        <a:lnSpc>
                          <a:spcPct val="100000"/>
                        </a:lnSpc>
                        <a:spcBef>
                          <a:spcPts val="600"/>
                        </a:spcBef>
                        <a:spcAft>
                          <a:spcPct val="0"/>
                        </a:spcAft>
                        <a:buClrTx/>
                        <a:buSzTx/>
                        <a:buFontTx/>
                        <a:buNone/>
                        <a:tabLst/>
                      </a:pPr>
                      <a:r>
                        <a:rPr kumimoji="0" lang="ru-RU" sz="1400" b="0" i="0" u="none" strike="noStrike" cap="none" normalizeH="0" baseline="0" smtClean="0">
                          <a:ln>
                            <a:noFill/>
                          </a:ln>
                          <a:solidFill>
                            <a:srgbClr val="000000"/>
                          </a:solidFill>
                          <a:effectLst/>
                          <a:latin typeface="Arial" charset="0"/>
                          <a:cs typeface="Arial" charset="0"/>
                        </a:rPr>
                        <a:t>ПДК</a:t>
                      </a:r>
                    </a:p>
                    <a:p>
                      <a:pPr marL="0" marR="0" lvl="0" indent="0" algn="ctr" defTabSz="914400" rtl="0" eaLnBrk="1" fontAlgn="base" latinLnBrk="0" hangingPunct="1">
                        <a:lnSpc>
                          <a:spcPct val="100000"/>
                        </a:lnSpc>
                        <a:spcBef>
                          <a:spcPts val="600"/>
                        </a:spcBef>
                        <a:spcAft>
                          <a:spcPct val="0"/>
                        </a:spcAft>
                        <a:buClrTx/>
                        <a:buSzTx/>
                        <a:buFontTx/>
                        <a:buNone/>
                        <a:tabLst/>
                      </a:pPr>
                      <a:r>
                        <a:rPr kumimoji="0" lang="ru-RU" sz="1400" b="0" i="0" u="none" strike="noStrike" cap="none" normalizeH="0" baseline="0" smtClean="0">
                          <a:ln>
                            <a:noFill/>
                          </a:ln>
                          <a:solidFill>
                            <a:srgbClr val="000000"/>
                          </a:solidFill>
                          <a:effectLst/>
                          <a:latin typeface="Arial" charset="0"/>
                          <a:cs typeface="Arial" charset="0"/>
                        </a:rPr>
                        <a:t>мг/дм</a:t>
                      </a:r>
                      <a:r>
                        <a:rPr kumimoji="0" lang="ru-RU" sz="1400" b="0" i="0" u="none" strike="noStrike" cap="none" normalizeH="0" baseline="30000" smtClean="0">
                          <a:ln>
                            <a:noFill/>
                          </a:ln>
                          <a:solidFill>
                            <a:srgbClr val="000000"/>
                          </a:solidFill>
                          <a:effectLst/>
                          <a:latin typeface="Arial" charset="0"/>
                          <a:cs typeface="Arial" charset="0"/>
                        </a:rPr>
                        <a:t>3</a:t>
                      </a:r>
                      <a:endParaRPr kumimoji="0" lang="ru-RU" sz="1400" b="0" i="0" u="none" strike="noStrike" cap="none" normalizeH="0" baseline="0" smtClean="0">
                        <a:ln>
                          <a:noFill/>
                        </a:ln>
                        <a:solidFill>
                          <a:srgbClr val="000000"/>
                        </a:solidFill>
                        <a:effectLst/>
                        <a:latin typeface="Arial" charset="0"/>
                        <a:ea typeface="Times New Roman" pitchFamily="18" charset="0"/>
                        <a:cs typeface="Arial" charset="0"/>
                      </a:endParaRPr>
                    </a:p>
                  </a:txBody>
                  <a:tcPr marL="34655" marR="346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FF"/>
                    </a:solidFill>
                  </a:tcPr>
                </a:tc>
                <a:tc>
                  <a:txBody>
                    <a:bodyPr/>
                    <a:lstStyle/>
                    <a:p>
                      <a:pPr marL="0" marR="0" lvl="0" indent="0" algn="ctr" defTabSz="914400" rtl="0" eaLnBrk="1" fontAlgn="base" latinLnBrk="0" hangingPunct="1">
                        <a:lnSpc>
                          <a:spcPct val="100000"/>
                        </a:lnSpc>
                        <a:spcBef>
                          <a:spcPts val="600"/>
                        </a:spcBef>
                        <a:spcAft>
                          <a:spcPct val="0"/>
                        </a:spcAft>
                        <a:buClrTx/>
                        <a:buSzTx/>
                        <a:buFontTx/>
                        <a:buNone/>
                        <a:tabLst/>
                      </a:pPr>
                      <a:r>
                        <a:rPr kumimoji="0" lang="ru-RU" sz="1400" b="0" i="0" u="none" strike="noStrike" cap="none" normalizeH="0" baseline="0" smtClean="0">
                          <a:ln>
                            <a:noFill/>
                          </a:ln>
                          <a:solidFill>
                            <a:srgbClr val="000000"/>
                          </a:solidFill>
                          <a:effectLst/>
                          <a:latin typeface="Arial" charset="0"/>
                          <a:cs typeface="Arial" charset="0"/>
                        </a:rPr>
                        <a:t>Класс опасности</a:t>
                      </a:r>
                      <a:endParaRPr kumimoji="0" lang="ru-RU" sz="1400" b="0" i="0" u="none" strike="noStrike" cap="none" normalizeH="0" baseline="0" smtClean="0">
                        <a:ln>
                          <a:noFill/>
                        </a:ln>
                        <a:solidFill>
                          <a:srgbClr val="000000"/>
                        </a:solidFill>
                        <a:effectLst/>
                        <a:latin typeface="Arial" charset="0"/>
                        <a:ea typeface="Times New Roman" pitchFamily="18" charset="0"/>
                        <a:cs typeface="Arial" charset="0"/>
                      </a:endParaRPr>
                    </a:p>
                  </a:txBody>
                  <a:tcPr marL="34655" marR="346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000000"/>
                          </a:solidFill>
                          <a:effectLst/>
                          <a:latin typeface="Arial" charset="0"/>
                          <a:cs typeface="Arial" charset="0"/>
                        </a:rPr>
                        <a:t>Лимитирующий показатель вредности</a:t>
                      </a:r>
                      <a:endParaRPr kumimoji="0" lang="ru-RU" sz="1400" b="0" i="0" u="none" strike="noStrike" cap="none" normalizeH="0" baseline="0" smtClean="0">
                        <a:ln>
                          <a:noFill/>
                        </a:ln>
                        <a:solidFill>
                          <a:srgbClr val="000000"/>
                        </a:solidFill>
                        <a:effectLst/>
                        <a:latin typeface="Arial" charset="0"/>
                        <a:ea typeface="Times New Roman" pitchFamily="18" charset="0"/>
                        <a:cs typeface="Arial" charset="0"/>
                      </a:endParaRPr>
                    </a:p>
                  </a:txBody>
                  <a:tcPr marL="34655" marR="346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FF"/>
                    </a:solidFill>
                  </a:tcPr>
                </a:tc>
                <a:tc>
                  <a:txBody>
                    <a:bodyPr/>
                    <a:lstStyle/>
                    <a:p>
                      <a:pPr marL="0" marR="0" lvl="0" indent="0" algn="ctr" defTabSz="914400" rtl="0" eaLnBrk="1" fontAlgn="base" latinLnBrk="0" hangingPunct="1">
                        <a:lnSpc>
                          <a:spcPct val="100000"/>
                        </a:lnSpc>
                        <a:spcBef>
                          <a:spcPts val="600"/>
                        </a:spcBef>
                        <a:spcAft>
                          <a:spcPct val="0"/>
                        </a:spcAft>
                        <a:buClrTx/>
                        <a:buSzTx/>
                        <a:buFontTx/>
                        <a:buNone/>
                        <a:tabLst/>
                      </a:pPr>
                      <a:r>
                        <a:rPr kumimoji="0" lang="ru-RU" sz="1400" b="0" i="0" u="none" strike="noStrike" cap="none" normalizeH="0" baseline="0" smtClean="0">
                          <a:ln>
                            <a:noFill/>
                          </a:ln>
                          <a:solidFill>
                            <a:srgbClr val="000000"/>
                          </a:solidFill>
                          <a:effectLst/>
                          <a:latin typeface="Arial" charset="0"/>
                          <a:cs typeface="Arial" charset="0"/>
                        </a:rPr>
                        <a:t>ПДК</a:t>
                      </a:r>
                    </a:p>
                    <a:p>
                      <a:pPr marL="0" marR="0" lvl="0" indent="0" algn="ctr" defTabSz="914400" rtl="0" eaLnBrk="1" fontAlgn="base" latinLnBrk="0" hangingPunct="1">
                        <a:lnSpc>
                          <a:spcPct val="100000"/>
                        </a:lnSpc>
                        <a:spcBef>
                          <a:spcPts val="600"/>
                        </a:spcBef>
                        <a:spcAft>
                          <a:spcPct val="0"/>
                        </a:spcAft>
                        <a:buClrTx/>
                        <a:buSzTx/>
                        <a:buFontTx/>
                        <a:buNone/>
                        <a:tabLst/>
                      </a:pPr>
                      <a:r>
                        <a:rPr kumimoji="0" lang="ru-RU" sz="1400" b="0" i="0" u="none" strike="noStrike" cap="none" normalizeH="0" baseline="0" smtClean="0">
                          <a:ln>
                            <a:noFill/>
                          </a:ln>
                          <a:solidFill>
                            <a:srgbClr val="000000"/>
                          </a:solidFill>
                          <a:effectLst/>
                          <a:latin typeface="Arial" charset="0"/>
                          <a:cs typeface="Arial" charset="0"/>
                        </a:rPr>
                        <a:t>мг/дм</a:t>
                      </a:r>
                      <a:r>
                        <a:rPr kumimoji="0" lang="ru-RU" sz="1400" b="0" i="0" u="none" strike="noStrike" cap="none" normalizeH="0" baseline="30000" smtClean="0">
                          <a:ln>
                            <a:noFill/>
                          </a:ln>
                          <a:solidFill>
                            <a:srgbClr val="000000"/>
                          </a:solidFill>
                          <a:effectLst/>
                          <a:latin typeface="Arial" charset="0"/>
                          <a:cs typeface="Arial" charset="0"/>
                        </a:rPr>
                        <a:t>3</a:t>
                      </a:r>
                      <a:endParaRPr kumimoji="0" lang="ru-RU" sz="1400" b="0" i="0" u="none" strike="noStrike" cap="none" normalizeH="0" baseline="0" smtClean="0">
                        <a:ln>
                          <a:noFill/>
                        </a:ln>
                        <a:solidFill>
                          <a:srgbClr val="000000"/>
                        </a:solidFill>
                        <a:effectLst/>
                        <a:latin typeface="Arial" charset="0"/>
                        <a:ea typeface="Times New Roman" pitchFamily="18" charset="0"/>
                        <a:cs typeface="Arial" charset="0"/>
                      </a:endParaRPr>
                    </a:p>
                  </a:txBody>
                  <a:tcPr marL="34655" marR="346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FF"/>
                    </a:solidFill>
                  </a:tcPr>
                </a:tc>
              </a:tr>
              <a:tr h="590550">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000000"/>
                          </a:solidFill>
                          <a:effectLst/>
                          <a:latin typeface="Arial" charset="0"/>
                          <a:cs typeface="Arial" charset="0"/>
                        </a:rPr>
                        <a:t>Аммиак </a:t>
                      </a:r>
                      <a:r>
                        <a:rPr kumimoji="0" lang="en-US" sz="1400" b="0" i="0" u="none" strike="noStrike" cap="none" normalizeH="0" baseline="0" smtClean="0">
                          <a:ln>
                            <a:noFill/>
                          </a:ln>
                          <a:solidFill>
                            <a:srgbClr val="000000"/>
                          </a:solidFill>
                          <a:effectLst/>
                          <a:latin typeface="Arial" charset="0"/>
                          <a:cs typeface="Arial" charset="0"/>
                        </a:rPr>
                        <a:t>NH</a:t>
                      </a:r>
                      <a:r>
                        <a:rPr kumimoji="0" lang="ru-RU" sz="1400" b="0" i="0" u="none" strike="noStrike" cap="none" normalizeH="0" baseline="-25000" smtClean="0">
                          <a:ln>
                            <a:noFill/>
                          </a:ln>
                          <a:solidFill>
                            <a:srgbClr val="000000"/>
                          </a:solidFill>
                          <a:effectLst/>
                          <a:latin typeface="Arial" charset="0"/>
                          <a:cs typeface="Arial" charset="0"/>
                        </a:rPr>
                        <a:t>3</a:t>
                      </a:r>
                      <a:endParaRPr kumimoji="0" lang="ru-RU" sz="1400" b="0" i="0" u="none" strike="noStrike" cap="none" normalizeH="0" baseline="0" smtClean="0">
                        <a:ln>
                          <a:noFill/>
                        </a:ln>
                        <a:solidFill>
                          <a:srgbClr val="000000"/>
                        </a:solidFill>
                        <a:effectLst/>
                        <a:latin typeface="Arial" charset="0"/>
                        <a:ea typeface="Times New Roman" pitchFamily="18" charset="0"/>
                        <a:cs typeface="Arial" charset="0"/>
                      </a:endParaRPr>
                    </a:p>
                  </a:txBody>
                  <a:tcPr marL="34655" marR="346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000000"/>
                          </a:solidFill>
                          <a:effectLst/>
                          <a:latin typeface="Arial" charset="0"/>
                          <a:cs typeface="Arial" charset="0"/>
                        </a:rPr>
                        <a:t>санитарно-токсикологический</a:t>
                      </a:r>
                      <a:endParaRPr kumimoji="0" lang="ru-RU" sz="1400" b="0" i="0" u="none" strike="noStrike" cap="none" normalizeH="0" baseline="0" smtClean="0">
                        <a:ln>
                          <a:noFill/>
                        </a:ln>
                        <a:solidFill>
                          <a:srgbClr val="000000"/>
                        </a:solidFill>
                        <a:effectLst/>
                        <a:latin typeface="Arial" charset="0"/>
                        <a:ea typeface="Times New Roman" pitchFamily="18" charset="0"/>
                        <a:cs typeface="Arial" charset="0"/>
                      </a:endParaRPr>
                    </a:p>
                  </a:txBody>
                  <a:tcPr marL="34655" marR="346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000000"/>
                          </a:solidFill>
                          <a:effectLst/>
                          <a:latin typeface="Arial" charset="0"/>
                          <a:cs typeface="Arial" charset="0"/>
                        </a:rPr>
                        <a:t>2,0</a:t>
                      </a:r>
                      <a:endParaRPr kumimoji="0" lang="ru-RU" sz="1400" b="0" i="0" u="none" strike="noStrike" cap="none" normalizeH="0" baseline="0" smtClean="0">
                        <a:ln>
                          <a:noFill/>
                        </a:ln>
                        <a:solidFill>
                          <a:srgbClr val="000000"/>
                        </a:solidFill>
                        <a:effectLst/>
                        <a:latin typeface="Arial" charset="0"/>
                        <a:ea typeface="Times New Roman" pitchFamily="18" charset="0"/>
                        <a:cs typeface="Arial" charset="0"/>
                      </a:endParaRPr>
                    </a:p>
                  </a:txBody>
                  <a:tcPr marL="34655" marR="346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000000"/>
                          </a:solidFill>
                          <a:effectLst/>
                          <a:latin typeface="Arial" charset="0"/>
                          <a:cs typeface="Arial" charset="0"/>
                        </a:rPr>
                        <a:t>3</a:t>
                      </a:r>
                      <a:endParaRPr kumimoji="0" lang="ru-RU" sz="1400" b="0" i="0" u="none" strike="noStrike" cap="none" normalizeH="0" baseline="0" smtClean="0">
                        <a:ln>
                          <a:noFill/>
                        </a:ln>
                        <a:solidFill>
                          <a:srgbClr val="000000"/>
                        </a:solidFill>
                        <a:effectLst/>
                        <a:latin typeface="Arial" charset="0"/>
                        <a:ea typeface="Times New Roman" pitchFamily="18" charset="0"/>
                        <a:cs typeface="Arial" charset="0"/>
                      </a:endParaRPr>
                    </a:p>
                  </a:txBody>
                  <a:tcPr marL="34655" marR="346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000000"/>
                          </a:solidFill>
                          <a:effectLst/>
                          <a:latin typeface="Arial" charset="0"/>
                          <a:cs typeface="Arial" charset="0"/>
                        </a:rPr>
                        <a:t>токсикологический</a:t>
                      </a:r>
                      <a:endParaRPr kumimoji="0" lang="ru-RU" sz="1400" b="0" i="0" u="none" strike="noStrike" cap="none" normalizeH="0" baseline="0" smtClean="0">
                        <a:ln>
                          <a:noFill/>
                        </a:ln>
                        <a:solidFill>
                          <a:srgbClr val="000000"/>
                        </a:solidFill>
                        <a:effectLst/>
                        <a:latin typeface="Arial" charset="0"/>
                        <a:ea typeface="Times New Roman" pitchFamily="18" charset="0"/>
                        <a:cs typeface="Arial" charset="0"/>
                      </a:endParaRPr>
                    </a:p>
                  </a:txBody>
                  <a:tcPr marL="34655" marR="346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000000"/>
                          </a:solidFill>
                          <a:effectLst/>
                          <a:latin typeface="Arial" charset="0"/>
                          <a:cs typeface="Arial" charset="0"/>
                        </a:rPr>
                        <a:t>0,05</a:t>
                      </a:r>
                      <a:endParaRPr kumimoji="0" lang="ru-RU" sz="1400" b="0" i="0" u="none" strike="noStrike" cap="none" normalizeH="0" baseline="0" smtClean="0">
                        <a:ln>
                          <a:noFill/>
                        </a:ln>
                        <a:solidFill>
                          <a:srgbClr val="000000"/>
                        </a:solidFill>
                        <a:effectLst/>
                        <a:latin typeface="Arial" charset="0"/>
                        <a:ea typeface="Times New Roman" pitchFamily="18" charset="0"/>
                        <a:cs typeface="Arial" charset="0"/>
                      </a:endParaRPr>
                    </a:p>
                  </a:txBody>
                  <a:tcPr marL="34655" marR="346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FF"/>
                    </a:solidFill>
                  </a:tcPr>
                </a:tc>
              </a:tr>
              <a:tr h="195263">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000000"/>
                          </a:solidFill>
                          <a:effectLst/>
                          <a:latin typeface="Arial" charset="0"/>
                          <a:cs typeface="Arial" charset="0"/>
                        </a:rPr>
                        <a:t>Ванадий </a:t>
                      </a:r>
                      <a:r>
                        <a:rPr kumimoji="0" lang="en-US" sz="1400" b="0" i="0" u="none" strike="noStrike" cap="none" normalizeH="0" baseline="0" smtClean="0">
                          <a:ln>
                            <a:noFill/>
                          </a:ln>
                          <a:solidFill>
                            <a:srgbClr val="000000"/>
                          </a:solidFill>
                          <a:effectLst/>
                          <a:latin typeface="Arial" charset="0"/>
                          <a:cs typeface="Arial" charset="0"/>
                        </a:rPr>
                        <a:t>V</a:t>
                      </a:r>
                      <a:r>
                        <a:rPr kumimoji="0" lang="ru-RU" sz="1400" b="0" i="0" u="none" strike="noStrike" cap="none" normalizeH="0" baseline="30000" smtClean="0">
                          <a:ln>
                            <a:noFill/>
                          </a:ln>
                          <a:solidFill>
                            <a:srgbClr val="000000"/>
                          </a:solidFill>
                          <a:effectLst/>
                          <a:latin typeface="Arial" charset="0"/>
                          <a:cs typeface="Arial" charset="0"/>
                        </a:rPr>
                        <a:t>5+</a:t>
                      </a:r>
                      <a:endParaRPr kumimoji="0" lang="ru-RU" sz="1400" b="0" i="0" u="none" strike="noStrike" cap="none" normalizeH="0" baseline="0" smtClean="0">
                        <a:ln>
                          <a:noFill/>
                        </a:ln>
                        <a:solidFill>
                          <a:srgbClr val="000000"/>
                        </a:solidFill>
                        <a:effectLst/>
                        <a:latin typeface="Arial" charset="0"/>
                        <a:ea typeface="Times New Roman" pitchFamily="18" charset="0"/>
                        <a:cs typeface="Arial" charset="0"/>
                      </a:endParaRPr>
                    </a:p>
                  </a:txBody>
                  <a:tcPr marL="34655" marR="346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000000"/>
                          </a:solidFill>
                          <a:effectLst/>
                          <a:latin typeface="Arial" charset="0"/>
                          <a:cs typeface="Arial" charset="0"/>
                        </a:rPr>
                        <a:t>то же</a:t>
                      </a:r>
                      <a:endParaRPr kumimoji="0" lang="ru-RU" sz="1400" b="0" i="0" u="none" strike="noStrike" cap="none" normalizeH="0" baseline="0" smtClean="0">
                        <a:ln>
                          <a:noFill/>
                        </a:ln>
                        <a:solidFill>
                          <a:srgbClr val="000000"/>
                        </a:solidFill>
                        <a:effectLst/>
                        <a:latin typeface="Arial" charset="0"/>
                        <a:ea typeface="Times New Roman" pitchFamily="18" charset="0"/>
                        <a:cs typeface="Arial" charset="0"/>
                      </a:endParaRPr>
                    </a:p>
                  </a:txBody>
                  <a:tcPr marL="34655" marR="346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000000"/>
                          </a:solidFill>
                          <a:effectLst/>
                          <a:latin typeface="Arial" charset="0"/>
                          <a:cs typeface="Arial" charset="0"/>
                        </a:rPr>
                        <a:t>0,1</a:t>
                      </a:r>
                      <a:endParaRPr kumimoji="0" lang="ru-RU" sz="1400" b="0" i="0" u="none" strike="noStrike" cap="none" normalizeH="0" baseline="0" smtClean="0">
                        <a:ln>
                          <a:noFill/>
                        </a:ln>
                        <a:solidFill>
                          <a:srgbClr val="000000"/>
                        </a:solidFill>
                        <a:effectLst/>
                        <a:latin typeface="Arial" charset="0"/>
                        <a:ea typeface="Times New Roman" pitchFamily="18" charset="0"/>
                        <a:cs typeface="Arial" charset="0"/>
                      </a:endParaRPr>
                    </a:p>
                  </a:txBody>
                  <a:tcPr marL="34655" marR="346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000000"/>
                          </a:solidFill>
                          <a:effectLst/>
                          <a:latin typeface="Arial" charset="0"/>
                          <a:cs typeface="Arial" charset="0"/>
                        </a:rPr>
                        <a:t>3</a:t>
                      </a:r>
                      <a:endParaRPr kumimoji="0" lang="ru-RU" sz="1400" b="0" i="0" u="none" strike="noStrike" cap="none" normalizeH="0" baseline="0" smtClean="0">
                        <a:ln>
                          <a:noFill/>
                        </a:ln>
                        <a:solidFill>
                          <a:srgbClr val="000000"/>
                        </a:solidFill>
                        <a:effectLst/>
                        <a:latin typeface="Arial" charset="0"/>
                        <a:ea typeface="Times New Roman" pitchFamily="18" charset="0"/>
                        <a:cs typeface="Arial" charset="0"/>
                      </a:endParaRPr>
                    </a:p>
                  </a:txBody>
                  <a:tcPr marL="34655" marR="346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000000"/>
                          </a:solidFill>
                          <a:effectLst/>
                          <a:latin typeface="Arial" charset="0"/>
                          <a:cs typeface="Arial" charset="0"/>
                        </a:rPr>
                        <a:t>то же</a:t>
                      </a:r>
                      <a:endParaRPr kumimoji="0" lang="ru-RU" sz="1400" b="0" i="0" u="none" strike="noStrike" cap="none" normalizeH="0" baseline="0" smtClean="0">
                        <a:ln>
                          <a:noFill/>
                        </a:ln>
                        <a:solidFill>
                          <a:srgbClr val="000000"/>
                        </a:solidFill>
                        <a:effectLst/>
                        <a:latin typeface="Arial" charset="0"/>
                        <a:ea typeface="Times New Roman" pitchFamily="18" charset="0"/>
                        <a:cs typeface="Arial" charset="0"/>
                      </a:endParaRPr>
                    </a:p>
                  </a:txBody>
                  <a:tcPr marL="34655" marR="346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000000"/>
                          </a:solidFill>
                          <a:effectLst/>
                          <a:latin typeface="Arial" charset="0"/>
                          <a:cs typeface="Arial" charset="0"/>
                        </a:rPr>
                        <a:t>0,001</a:t>
                      </a:r>
                      <a:endParaRPr kumimoji="0" lang="ru-RU" sz="1400" b="0" i="0" u="none" strike="noStrike" cap="none" normalizeH="0" baseline="0" smtClean="0">
                        <a:ln>
                          <a:noFill/>
                        </a:ln>
                        <a:solidFill>
                          <a:srgbClr val="000000"/>
                        </a:solidFill>
                        <a:effectLst/>
                        <a:latin typeface="Arial" charset="0"/>
                        <a:ea typeface="Times New Roman" pitchFamily="18" charset="0"/>
                        <a:cs typeface="Arial" charset="0"/>
                      </a:endParaRPr>
                    </a:p>
                  </a:txBody>
                  <a:tcPr marL="34655" marR="346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FF"/>
                    </a:solidFill>
                  </a:tcPr>
                </a:tc>
              </a:tr>
              <a:tr h="196850">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000000"/>
                          </a:solidFill>
                          <a:effectLst/>
                          <a:latin typeface="Arial" charset="0"/>
                          <a:cs typeface="Arial" charset="0"/>
                        </a:rPr>
                        <a:t>Гидразин </a:t>
                      </a:r>
                      <a:r>
                        <a:rPr kumimoji="0" lang="en-US" sz="1400" b="0" i="0" u="none" strike="noStrike" cap="none" normalizeH="0" baseline="0" smtClean="0">
                          <a:ln>
                            <a:noFill/>
                          </a:ln>
                          <a:solidFill>
                            <a:srgbClr val="000000"/>
                          </a:solidFill>
                          <a:effectLst/>
                          <a:latin typeface="Arial" charset="0"/>
                          <a:cs typeface="Arial" charset="0"/>
                        </a:rPr>
                        <a:t>N</a:t>
                      </a:r>
                      <a:r>
                        <a:rPr kumimoji="0" lang="ru-RU" sz="1400" b="0" i="0" u="none" strike="noStrike" cap="none" normalizeH="0" baseline="-25000" smtClean="0">
                          <a:ln>
                            <a:noFill/>
                          </a:ln>
                          <a:solidFill>
                            <a:srgbClr val="000000"/>
                          </a:solidFill>
                          <a:effectLst/>
                          <a:latin typeface="Arial" charset="0"/>
                          <a:cs typeface="Arial" charset="0"/>
                        </a:rPr>
                        <a:t>2</a:t>
                      </a:r>
                      <a:r>
                        <a:rPr kumimoji="0" lang="en-US" sz="1400" b="0" i="0" u="none" strike="noStrike" cap="none" normalizeH="0" baseline="0" smtClean="0">
                          <a:ln>
                            <a:noFill/>
                          </a:ln>
                          <a:solidFill>
                            <a:srgbClr val="000000"/>
                          </a:solidFill>
                          <a:effectLst/>
                          <a:latin typeface="Arial" charset="0"/>
                          <a:cs typeface="Arial" charset="0"/>
                        </a:rPr>
                        <a:t>H</a:t>
                      </a:r>
                      <a:r>
                        <a:rPr kumimoji="0" lang="ru-RU" sz="1400" b="0" i="0" u="none" strike="noStrike" cap="none" normalizeH="0" baseline="-25000" smtClean="0">
                          <a:ln>
                            <a:noFill/>
                          </a:ln>
                          <a:solidFill>
                            <a:srgbClr val="000000"/>
                          </a:solidFill>
                          <a:effectLst/>
                          <a:latin typeface="Arial" charset="0"/>
                          <a:cs typeface="Arial" charset="0"/>
                        </a:rPr>
                        <a:t>4</a:t>
                      </a:r>
                      <a:endParaRPr kumimoji="0" lang="ru-RU" sz="1400" b="0" i="0" u="none" strike="noStrike" cap="none" normalizeH="0" baseline="0" smtClean="0">
                        <a:ln>
                          <a:noFill/>
                        </a:ln>
                        <a:solidFill>
                          <a:srgbClr val="000000"/>
                        </a:solidFill>
                        <a:effectLst/>
                        <a:latin typeface="Arial" charset="0"/>
                        <a:ea typeface="Times New Roman" pitchFamily="18" charset="0"/>
                        <a:cs typeface="Arial" charset="0"/>
                      </a:endParaRPr>
                    </a:p>
                  </a:txBody>
                  <a:tcPr marL="34655" marR="346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000000"/>
                          </a:solidFill>
                          <a:effectLst/>
                          <a:latin typeface="Arial" charset="0"/>
                          <a:cs typeface="Arial" charset="0"/>
                        </a:rPr>
                        <a:t>то же</a:t>
                      </a:r>
                      <a:endParaRPr kumimoji="0" lang="ru-RU" sz="1400" b="0" i="0" u="none" strike="noStrike" cap="none" normalizeH="0" baseline="0" smtClean="0">
                        <a:ln>
                          <a:noFill/>
                        </a:ln>
                        <a:solidFill>
                          <a:srgbClr val="000000"/>
                        </a:solidFill>
                        <a:effectLst/>
                        <a:latin typeface="Arial" charset="0"/>
                        <a:ea typeface="Times New Roman" pitchFamily="18" charset="0"/>
                        <a:cs typeface="Arial" charset="0"/>
                      </a:endParaRPr>
                    </a:p>
                  </a:txBody>
                  <a:tcPr marL="34655" marR="346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000000"/>
                          </a:solidFill>
                          <a:effectLst/>
                          <a:latin typeface="Arial" charset="0"/>
                          <a:cs typeface="Arial" charset="0"/>
                        </a:rPr>
                        <a:t>0,01</a:t>
                      </a:r>
                      <a:endParaRPr kumimoji="0" lang="ru-RU" sz="1400" b="0" i="0" u="none" strike="noStrike" cap="none" normalizeH="0" baseline="0" smtClean="0">
                        <a:ln>
                          <a:noFill/>
                        </a:ln>
                        <a:solidFill>
                          <a:srgbClr val="000000"/>
                        </a:solidFill>
                        <a:effectLst/>
                        <a:latin typeface="Arial" charset="0"/>
                        <a:ea typeface="Times New Roman" pitchFamily="18" charset="0"/>
                        <a:cs typeface="Arial" charset="0"/>
                      </a:endParaRPr>
                    </a:p>
                  </a:txBody>
                  <a:tcPr marL="34655" marR="346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000000"/>
                          </a:solidFill>
                          <a:effectLst/>
                          <a:latin typeface="Arial" charset="0"/>
                          <a:cs typeface="Arial" charset="0"/>
                        </a:rPr>
                        <a:t>2</a:t>
                      </a:r>
                      <a:endParaRPr kumimoji="0" lang="ru-RU" sz="1400" b="0" i="0" u="none" strike="noStrike" cap="none" normalizeH="0" baseline="0" smtClean="0">
                        <a:ln>
                          <a:noFill/>
                        </a:ln>
                        <a:solidFill>
                          <a:srgbClr val="000000"/>
                        </a:solidFill>
                        <a:effectLst/>
                        <a:latin typeface="Arial" charset="0"/>
                        <a:ea typeface="Times New Roman" pitchFamily="18" charset="0"/>
                        <a:cs typeface="Arial" charset="0"/>
                      </a:endParaRPr>
                    </a:p>
                  </a:txBody>
                  <a:tcPr marL="34655" marR="346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000000"/>
                          </a:solidFill>
                          <a:effectLst/>
                          <a:latin typeface="Arial" charset="0"/>
                          <a:cs typeface="Arial" charset="0"/>
                        </a:rPr>
                        <a:t> </a:t>
                      </a:r>
                      <a:endParaRPr kumimoji="0" lang="ru-RU" sz="1400" b="0" i="0" u="none" strike="noStrike" cap="none" normalizeH="0" baseline="0" smtClean="0">
                        <a:ln>
                          <a:noFill/>
                        </a:ln>
                        <a:solidFill>
                          <a:srgbClr val="000000"/>
                        </a:solidFill>
                        <a:effectLst/>
                        <a:latin typeface="Arial" charset="0"/>
                        <a:ea typeface="Times New Roman" pitchFamily="18" charset="0"/>
                        <a:cs typeface="Arial" charset="0"/>
                      </a:endParaRPr>
                    </a:p>
                  </a:txBody>
                  <a:tcPr marL="34655" marR="346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000000"/>
                          </a:solidFill>
                          <a:effectLst/>
                          <a:latin typeface="Arial" charset="0"/>
                          <a:cs typeface="Arial" charset="0"/>
                        </a:rPr>
                        <a:t> </a:t>
                      </a:r>
                      <a:endParaRPr kumimoji="0" lang="ru-RU" sz="1400" b="0" i="0" u="none" strike="noStrike" cap="none" normalizeH="0" baseline="0" smtClean="0">
                        <a:ln>
                          <a:noFill/>
                        </a:ln>
                        <a:solidFill>
                          <a:srgbClr val="000000"/>
                        </a:solidFill>
                        <a:effectLst/>
                        <a:latin typeface="Arial" charset="0"/>
                        <a:ea typeface="Times New Roman" pitchFamily="18" charset="0"/>
                        <a:cs typeface="Arial" charset="0"/>
                      </a:endParaRPr>
                    </a:p>
                  </a:txBody>
                  <a:tcPr marL="34655" marR="346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FF"/>
                    </a:solidFill>
                  </a:tcPr>
                </a:tc>
              </a:tr>
              <a:tr h="393700">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000000"/>
                          </a:solidFill>
                          <a:effectLst/>
                          <a:latin typeface="Arial" charset="0"/>
                          <a:cs typeface="Arial" charset="0"/>
                        </a:rPr>
                        <a:t>Железо </a:t>
                      </a:r>
                      <a:r>
                        <a:rPr kumimoji="0" lang="en-US" sz="1400" b="0" i="0" u="none" strike="noStrike" cap="none" normalizeH="0" baseline="0" smtClean="0">
                          <a:ln>
                            <a:noFill/>
                          </a:ln>
                          <a:solidFill>
                            <a:srgbClr val="000000"/>
                          </a:solidFill>
                          <a:effectLst/>
                          <a:latin typeface="Arial" charset="0"/>
                          <a:cs typeface="Arial" charset="0"/>
                        </a:rPr>
                        <a:t>Fe</a:t>
                      </a:r>
                      <a:r>
                        <a:rPr kumimoji="0" lang="ru-RU" sz="1400" b="0" i="0" u="none" strike="noStrike" cap="none" normalizeH="0" baseline="30000" smtClean="0">
                          <a:ln>
                            <a:noFill/>
                          </a:ln>
                          <a:solidFill>
                            <a:srgbClr val="000000"/>
                          </a:solidFill>
                          <a:effectLst/>
                          <a:latin typeface="Arial" charset="0"/>
                          <a:cs typeface="Arial" charset="0"/>
                        </a:rPr>
                        <a:t>2+</a:t>
                      </a:r>
                      <a:endParaRPr kumimoji="0" lang="ru-RU" sz="1400" b="0" i="0" u="none" strike="noStrike" cap="none" normalizeH="0" baseline="0" smtClean="0">
                        <a:ln>
                          <a:noFill/>
                        </a:ln>
                        <a:solidFill>
                          <a:srgbClr val="000000"/>
                        </a:solidFill>
                        <a:effectLst/>
                        <a:latin typeface="Arial" charset="0"/>
                        <a:ea typeface="Times New Roman" pitchFamily="18" charset="0"/>
                        <a:cs typeface="Arial" charset="0"/>
                      </a:endParaRPr>
                    </a:p>
                  </a:txBody>
                  <a:tcPr marL="34655" marR="346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000000"/>
                          </a:solidFill>
                          <a:effectLst/>
                          <a:latin typeface="Arial" charset="0"/>
                          <a:cs typeface="Arial" charset="0"/>
                        </a:rPr>
                        <a:t>органолептический (цвет)</a:t>
                      </a:r>
                      <a:endParaRPr kumimoji="0" lang="ru-RU" sz="1400" b="0" i="0" u="none" strike="noStrike" cap="none" normalizeH="0" baseline="0" smtClean="0">
                        <a:ln>
                          <a:noFill/>
                        </a:ln>
                        <a:solidFill>
                          <a:srgbClr val="000000"/>
                        </a:solidFill>
                        <a:effectLst/>
                        <a:latin typeface="Arial" charset="0"/>
                        <a:ea typeface="Times New Roman" pitchFamily="18" charset="0"/>
                        <a:cs typeface="Arial" charset="0"/>
                      </a:endParaRPr>
                    </a:p>
                  </a:txBody>
                  <a:tcPr marL="34655" marR="346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000000"/>
                          </a:solidFill>
                          <a:effectLst/>
                          <a:latin typeface="Arial" charset="0"/>
                          <a:cs typeface="Arial" charset="0"/>
                        </a:rPr>
                        <a:t>0,3</a:t>
                      </a:r>
                      <a:endParaRPr kumimoji="0" lang="ru-RU" sz="1400" b="0" i="0" u="none" strike="noStrike" cap="none" normalizeH="0" baseline="0" smtClean="0">
                        <a:ln>
                          <a:noFill/>
                        </a:ln>
                        <a:solidFill>
                          <a:srgbClr val="000000"/>
                        </a:solidFill>
                        <a:effectLst/>
                        <a:latin typeface="Arial" charset="0"/>
                        <a:ea typeface="Times New Roman" pitchFamily="18" charset="0"/>
                        <a:cs typeface="Arial" charset="0"/>
                      </a:endParaRPr>
                    </a:p>
                  </a:txBody>
                  <a:tcPr marL="34655" marR="346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000000"/>
                          </a:solidFill>
                          <a:effectLst/>
                          <a:latin typeface="Arial" charset="0"/>
                          <a:cs typeface="Arial" charset="0"/>
                        </a:rPr>
                        <a:t>3</a:t>
                      </a:r>
                      <a:endParaRPr kumimoji="0" lang="ru-RU" sz="1400" b="0" i="0" u="none" strike="noStrike" cap="none" normalizeH="0" baseline="0" smtClean="0">
                        <a:ln>
                          <a:noFill/>
                        </a:ln>
                        <a:solidFill>
                          <a:srgbClr val="000000"/>
                        </a:solidFill>
                        <a:effectLst/>
                        <a:latin typeface="Arial" charset="0"/>
                        <a:ea typeface="Times New Roman" pitchFamily="18" charset="0"/>
                        <a:cs typeface="Arial" charset="0"/>
                      </a:endParaRPr>
                    </a:p>
                  </a:txBody>
                  <a:tcPr marL="34655" marR="346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000000"/>
                          </a:solidFill>
                          <a:effectLst/>
                          <a:latin typeface="Arial" charset="0"/>
                          <a:cs typeface="Arial" charset="0"/>
                        </a:rPr>
                        <a:t>то же</a:t>
                      </a:r>
                      <a:endParaRPr kumimoji="0" lang="ru-RU" sz="1400" b="0" i="0" u="none" strike="noStrike" cap="none" normalizeH="0" baseline="0" smtClean="0">
                        <a:ln>
                          <a:noFill/>
                        </a:ln>
                        <a:solidFill>
                          <a:srgbClr val="000000"/>
                        </a:solidFill>
                        <a:effectLst/>
                        <a:latin typeface="Arial" charset="0"/>
                        <a:ea typeface="Times New Roman" pitchFamily="18" charset="0"/>
                        <a:cs typeface="Arial" charset="0"/>
                      </a:endParaRPr>
                    </a:p>
                  </a:txBody>
                  <a:tcPr marL="34655" marR="346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000000"/>
                          </a:solidFill>
                          <a:effectLst/>
                          <a:latin typeface="Arial" charset="0"/>
                          <a:cs typeface="Arial" charset="0"/>
                        </a:rPr>
                        <a:t>0,005</a:t>
                      </a:r>
                      <a:endParaRPr kumimoji="0" lang="ru-RU" sz="1400" b="0" i="0" u="none" strike="noStrike" cap="none" normalizeH="0" baseline="0" smtClean="0">
                        <a:ln>
                          <a:noFill/>
                        </a:ln>
                        <a:solidFill>
                          <a:srgbClr val="000000"/>
                        </a:solidFill>
                        <a:effectLst/>
                        <a:latin typeface="Arial" charset="0"/>
                        <a:ea typeface="Times New Roman" pitchFamily="18" charset="0"/>
                        <a:cs typeface="Arial" charset="0"/>
                      </a:endParaRPr>
                    </a:p>
                  </a:txBody>
                  <a:tcPr marL="34655" marR="346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FF"/>
                    </a:solidFill>
                  </a:tcPr>
                </a:tc>
              </a:tr>
              <a:tr h="433388">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000000"/>
                          </a:solidFill>
                          <a:effectLst/>
                          <a:latin typeface="Arial" charset="0"/>
                          <a:cs typeface="Arial" charset="0"/>
                        </a:rPr>
                        <a:t>Медь </a:t>
                      </a:r>
                      <a:r>
                        <a:rPr kumimoji="0" lang="en-US" sz="1400" b="0" i="0" u="none" strike="noStrike" cap="none" normalizeH="0" baseline="0" smtClean="0">
                          <a:ln>
                            <a:noFill/>
                          </a:ln>
                          <a:solidFill>
                            <a:srgbClr val="000000"/>
                          </a:solidFill>
                          <a:effectLst/>
                          <a:latin typeface="Arial" charset="0"/>
                          <a:cs typeface="Arial" charset="0"/>
                        </a:rPr>
                        <a:t>Cu</a:t>
                      </a:r>
                      <a:r>
                        <a:rPr kumimoji="0" lang="ru-RU" sz="1400" b="0" i="0" u="none" strike="noStrike" cap="none" normalizeH="0" baseline="30000" smtClean="0">
                          <a:ln>
                            <a:noFill/>
                          </a:ln>
                          <a:solidFill>
                            <a:srgbClr val="000000"/>
                          </a:solidFill>
                          <a:effectLst/>
                          <a:latin typeface="Arial" charset="0"/>
                          <a:cs typeface="Arial" charset="0"/>
                        </a:rPr>
                        <a:t>2+</a:t>
                      </a:r>
                      <a:endParaRPr kumimoji="0" lang="ru-RU" sz="1400" b="0" i="0" u="none" strike="noStrike" cap="none" normalizeH="0" baseline="0" smtClean="0">
                        <a:ln>
                          <a:noFill/>
                        </a:ln>
                        <a:solidFill>
                          <a:srgbClr val="000000"/>
                        </a:solidFill>
                        <a:effectLst/>
                        <a:latin typeface="Arial" charset="0"/>
                        <a:ea typeface="Times New Roman" pitchFamily="18" charset="0"/>
                        <a:cs typeface="Arial" charset="0"/>
                      </a:endParaRPr>
                    </a:p>
                  </a:txBody>
                  <a:tcPr marL="34655" marR="346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000000"/>
                          </a:solidFill>
                          <a:effectLst/>
                          <a:latin typeface="Arial" charset="0"/>
                          <a:cs typeface="Arial" charset="0"/>
                        </a:rPr>
                        <a:t>органолептический (привкус)</a:t>
                      </a:r>
                      <a:endParaRPr kumimoji="0" lang="ru-RU" sz="1400" b="0" i="0" u="none" strike="noStrike" cap="none" normalizeH="0" baseline="0" smtClean="0">
                        <a:ln>
                          <a:noFill/>
                        </a:ln>
                        <a:solidFill>
                          <a:srgbClr val="000000"/>
                        </a:solidFill>
                        <a:effectLst/>
                        <a:latin typeface="Arial" charset="0"/>
                        <a:ea typeface="Times New Roman" pitchFamily="18" charset="0"/>
                        <a:cs typeface="Arial" charset="0"/>
                      </a:endParaRPr>
                    </a:p>
                  </a:txBody>
                  <a:tcPr marL="34655" marR="346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000000"/>
                          </a:solidFill>
                          <a:effectLst/>
                          <a:latin typeface="Arial" charset="0"/>
                          <a:cs typeface="Arial" charset="0"/>
                        </a:rPr>
                        <a:t>1,0</a:t>
                      </a:r>
                      <a:endParaRPr kumimoji="0" lang="ru-RU" sz="1400" b="0" i="0" u="none" strike="noStrike" cap="none" normalizeH="0" baseline="0" smtClean="0">
                        <a:ln>
                          <a:noFill/>
                        </a:ln>
                        <a:solidFill>
                          <a:srgbClr val="000000"/>
                        </a:solidFill>
                        <a:effectLst/>
                        <a:latin typeface="Arial" charset="0"/>
                        <a:ea typeface="Times New Roman" pitchFamily="18" charset="0"/>
                        <a:cs typeface="Arial" charset="0"/>
                      </a:endParaRPr>
                    </a:p>
                  </a:txBody>
                  <a:tcPr marL="34655" marR="346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000000"/>
                          </a:solidFill>
                          <a:effectLst/>
                          <a:latin typeface="Arial" charset="0"/>
                          <a:cs typeface="Arial" charset="0"/>
                        </a:rPr>
                        <a:t>3</a:t>
                      </a:r>
                      <a:endParaRPr kumimoji="0" lang="ru-RU" sz="1400" b="0" i="0" u="none" strike="noStrike" cap="none" normalizeH="0" baseline="0" smtClean="0">
                        <a:ln>
                          <a:noFill/>
                        </a:ln>
                        <a:solidFill>
                          <a:srgbClr val="000000"/>
                        </a:solidFill>
                        <a:effectLst/>
                        <a:latin typeface="Arial" charset="0"/>
                        <a:ea typeface="Times New Roman" pitchFamily="18" charset="0"/>
                        <a:cs typeface="Arial" charset="0"/>
                      </a:endParaRPr>
                    </a:p>
                  </a:txBody>
                  <a:tcPr marL="34655" marR="346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000000"/>
                          </a:solidFill>
                          <a:effectLst/>
                          <a:latin typeface="Arial" charset="0"/>
                          <a:cs typeface="Arial" charset="0"/>
                        </a:rPr>
                        <a:t>то же</a:t>
                      </a:r>
                      <a:endParaRPr kumimoji="0" lang="ru-RU" sz="1400" b="0" i="0" u="none" strike="noStrike" cap="none" normalizeH="0" baseline="0" smtClean="0">
                        <a:ln>
                          <a:noFill/>
                        </a:ln>
                        <a:solidFill>
                          <a:srgbClr val="000000"/>
                        </a:solidFill>
                        <a:effectLst/>
                        <a:latin typeface="Arial" charset="0"/>
                        <a:ea typeface="Times New Roman" pitchFamily="18" charset="0"/>
                        <a:cs typeface="Arial" charset="0"/>
                      </a:endParaRPr>
                    </a:p>
                  </a:txBody>
                  <a:tcPr marL="34655" marR="346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000000"/>
                          </a:solidFill>
                          <a:effectLst/>
                          <a:latin typeface="Arial" charset="0"/>
                          <a:cs typeface="Arial" charset="0"/>
                        </a:rPr>
                        <a:t>0,001</a:t>
                      </a:r>
                      <a:endParaRPr kumimoji="0" lang="ru-RU" sz="1400" b="0" i="0" u="none" strike="noStrike" cap="none" normalizeH="0" baseline="0" smtClean="0">
                        <a:ln>
                          <a:noFill/>
                        </a:ln>
                        <a:solidFill>
                          <a:srgbClr val="000000"/>
                        </a:solidFill>
                        <a:effectLst/>
                        <a:latin typeface="Arial" charset="0"/>
                        <a:ea typeface="Times New Roman" pitchFamily="18" charset="0"/>
                        <a:cs typeface="Arial" charset="0"/>
                      </a:endParaRPr>
                    </a:p>
                  </a:txBody>
                  <a:tcPr marL="34655" marR="346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FF"/>
                    </a:solidFill>
                  </a:tcPr>
                </a:tc>
              </a:tr>
              <a:tr h="590550">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000000"/>
                          </a:solidFill>
                          <a:effectLst/>
                          <a:latin typeface="Arial" charset="0"/>
                          <a:cs typeface="Arial" charset="0"/>
                        </a:rPr>
                        <a:t>Мышьяк </a:t>
                      </a:r>
                      <a:r>
                        <a:rPr kumimoji="0" lang="en-US" sz="1400" b="0" i="0" u="none" strike="noStrike" cap="none" normalizeH="0" baseline="0" smtClean="0">
                          <a:ln>
                            <a:noFill/>
                          </a:ln>
                          <a:solidFill>
                            <a:srgbClr val="000000"/>
                          </a:solidFill>
                          <a:effectLst/>
                          <a:latin typeface="Arial" charset="0"/>
                          <a:cs typeface="Arial" charset="0"/>
                        </a:rPr>
                        <a:t>As</a:t>
                      </a:r>
                      <a:r>
                        <a:rPr kumimoji="0" lang="ru-RU" sz="1400" b="0" i="0" u="none" strike="noStrike" cap="none" normalizeH="0" baseline="30000" smtClean="0">
                          <a:ln>
                            <a:noFill/>
                          </a:ln>
                          <a:solidFill>
                            <a:srgbClr val="000000"/>
                          </a:solidFill>
                          <a:effectLst/>
                          <a:latin typeface="Arial" charset="0"/>
                          <a:cs typeface="Arial" charset="0"/>
                        </a:rPr>
                        <a:t>2+</a:t>
                      </a:r>
                      <a:endParaRPr kumimoji="0" lang="ru-RU" sz="1400" b="0" i="0" u="none" strike="noStrike" cap="none" normalizeH="0" baseline="0" smtClean="0">
                        <a:ln>
                          <a:noFill/>
                        </a:ln>
                        <a:solidFill>
                          <a:srgbClr val="000000"/>
                        </a:solidFill>
                        <a:effectLst/>
                        <a:latin typeface="Arial" charset="0"/>
                        <a:ea typeface="Times New Roman" pitchFamily="18" charset="0"/>
                        <a:cs typeface="Arial" charset="0"/>
                      </a:endParaRPr>
                    </a:p>
                  </a:txBody>
                  <a:tcPr marL="34655" marR="346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000000"/>
                          </a:solidFill>
                          <a:effectLst/>
                          <a:latin typeface="Arial" charset="0"/>
                          <a:cs typeface="Arial" charset="0"/>
                        </a:rPr>
                        <a:t>санитарно-токсикологический</a:t>
                      </a:r>
                      <a:endParaRPr kumimoji="0" lang="ru-RU" sz="1400" b="0" i="0" u="none" strike="noStrike" cap="none" normalizeH="0" baseline="0" smtClean="0">
                        <a:ln>
                          <a:noFill/>
                        </a:ln>
                        <a:solidFill>
                          <a:srgbClr val="000000"/>
                        </a:solidFill>
                        <a:effectLst/>
                        <a:latin typeface="Arial" charset="0"/>
                        <a:ea typeface="Times New Roman" pitchFamily="18" charset="0"/>
                        <a:cs typeface="Arial" charset="0"/>
                      </a:endParaRPr>
                    </a:p>
                  </a:txBody>
                  <a:tcPr marL="34655" marR="346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000000"/>
                          </a:solidFill>
                          <a:effectLst/>
                          <a:latin typeface="Arial" charset="0"/>
                          <a:cs typeface="Arial" charset="0"/>
                        </a:rPr>
                        <a:t>0,05</a:t>
                      </a:r>
                      <a:endParaRPr kumimoji="0" lang="ru-RU" sz="1400" b="0" i="0" u="none" strike="noStrike" cap="none" normalizeH="0" baseline="0" smtClean="0">
                        <a:ln>
                          <a:noFill/>
                        </a:ln>
                        <a:solidFill>
                          <a:srgbClr val="000000"/>
                        </a:solidFill>
                        <a:effectLst/>
                        <a:latin typeface="Arial" charset="0"/>
                        <a:ea typeface="Times New Roman" pitchFamily="18" charset="0"/>
                        <a:cs typeface="Arial" charset="0"/>
                      </a:endParaRPr>
                    </a:p>
                  </a:txBody>
                  <a:tcPr marL="34655" marR="346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000000"/>
                          </a:solidFill>
                          <a:effectLst/>
                          <a:latin typeface="Arial" charset="0"/>
                          <a:cs typeface="Arial" charset="0"/>
                        </a:rPr>
                        <a:t>2</a:t>
                      </a:r>
                      <a:endParaRPr kumimoji="0" lang="ru-RU" sz="1400" b="0" i="0" u="none" strike="noStrike" cap="none" normalizeH="0" baseline="0" smtClean="0">
                        <a:ln>
                          <a:noFill/>
                        </a:ln>
                        <a:solidFill>
                          <a:srgbClr val="000000"/>
                        </a:solidFill>
                        <a:effectLst/>
                        <a:latin typeface="Arial" charset="0"/>
                        <a:ea typeface="Times New Roman" pitchFamily="18" charset="0"/>
                        <a:cs typeface="Arial" charset="0"/>
                      </a:endParaRPr>
                    </a:p>
                  </a:txBody>
                  <a:tcPr marL="34655" marR="346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000000"/>
                          </a:solidFill>
                          <a:effectLst/>
                          <a:latin typeface="Arial" charset="0"/>
                          <a:cs typeface="Arial" charset="0"/>
                        </a:rPr>
                        <a:t>то же</a:t>
                      </a:r>
                      <a:endParaRPr kumimoji="0" lang="ru-RU" sz="1400" b="0" i="0" u="none" strike="noStrike" cap="none" normalizeH="0" baseline="0" smtClean="0">
                        <a:ln>
                          <a:noFill/>
                        </a:ln>
                        <a:solidFill>
                          <a:srgbClr val="000000"/>
                        </a:solidFill>
                        <a:effectLst/>
                        <a:latin typeface="Arial" charset="0"/>
                        <a:ea typeface="Times New Roman" pitchFamily="18" charset="0"/>
                        <a:cs typeface="Arial" charset="0"/>
                      </a:endParaRPr>
                    </a:p>
                  </a:txBody>
                  <a:tcPr marL="34655" marR="346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000000"/>
                          </a:solidFill>
                          <a:effectLst/>
                          <a:latin typeface="Arial" charset="0"/>
                          <a:cs typeface="Arial" charset="0"/>
                        </a:rPr>
                        <a:t>0,05</a:t>
                      </a:r>
                      <a:endParaRPr kumimoji="0" lang="ru-RU" sz="1400" b="0" i="0" u="none" strike="noStrike" cap="none" normalizeH="0" baseline="0" smtClean="0">
                        <a:ln>
                          <a:noFill/>
                        </a:ln>
                        <a:solidFill>
                          <a:srgbClr val="000000"/>
                        </a:solidFill>
                        <a:effectLst/>
                        <a:latin typeface="Arial" charset="0"/>
                        <a:ea typeface="Times New Roman" pitchFamily="18" charset="0"/>
                        <a:cs typeface="Arial" charset="0"/>
                      </a:endParaRPr>
                    </a:p>
                  </a:txBody>
                  <a:tcPr marL="34655" marR="346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FF"/>
                    </a:solidFill>
                  </a:tcPr>
                </a:tc>
              </a:tr>
              <a:tr h="196850">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000000"/>
                          </a:solidFill>
                          <a:effectLst/>
                          <a:latin typeface="Arial" charset="0"/>
                          <a:cs typeface="Arial" charset="0"/>
                        </a:rPr>
                        <a:t>Никель </a:t>
                      </a:r>
                      <a:r>
                        <a:rPr kumimoji="0" lang="en-US" sz="1400" b="0" i="0" u="none" strike="noStrike" cap="none" normalizeH="0" baseline="0" smtClean="0">
                          <a:ln>
                            <a:noFill/>
                          </a:ln>
                          <a:solidFill>
                            <a:srgbClr val="000000"/>
                          </a:solidFill>
                          <a:effectLst/>
                          <a:latin typeface="Arial" charset="0"/>
                          <a:cs typeface="Arial" charset="0"/>
                        </a:rPr>
                        <a:t>Ni</a:t>
                      </a:r>
                      <a:r>
                        <a:rPr kumimoji="0" lang="ru-RU" sz="1400" b="0" i="0" u="none" strike="noStrike" cap="none" normalizeH="0" baseline="30000" smtClean="0">
                          <a:ln>
                            <a:noFill/>
                          </a:ln>
                          <a:solidFill>
                            <a:srgbClr val="000000"/>
                          </a:solidFill>
                          <a:effectLst/>
                          <a:latin typeface="Arial" charset="0"/>
                          <a:cs typeface="Arial" charset="0"/>
                        </a:rPr>
                        <a:t>2+</a:t>
                      </a:r>
                      <a:endParaRPr kumimoji="0" lang="ru-RU" sz="1400" b="0" i="0" u="none" strike="noStrike" cap="none" normalizeH="0" baseline="0" smtClean="0">
                        <a:ln>
                          <a:noFill/>
                        </a:ln>
                        <a:solidFill>
                          <a:srgbClr val="000000"/>
                        </a:solidFill>
                        <a:effectLst/>
                        <a:latin typeface="Arial" charset="0"/>
                        <a:ea typeface="Times New Roman" pitchFamily="18" charset="0"/>
                        <a:cs typeface="Arial" charset="0"/>
                      </a:endParaRPr>
                    </a:p>
                  </a:txBody>
                  <a:tcPr marL="34655" marR="346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000000"/>
                          </a:solidFill>
                          <a:effectLst/>
                          <a:latin typeface="Arial" charset="0"/>
                          <a:cs typeface="Arial" charset="0"/>
                        </a:rPr>
                        <a:t>то же</a:t>
                      </a:r>
                      <a:endParaRPr kumimoji="0" lang="ru-RU" sz="1400" b="0" i="0" u="none" strike="noStrike" cap="none" normalizeH="0" baseline="0" smtClean="0">
                        <a:ln>
                          <a:noFill/>
                        </a:ln>
                        <a:solidFill>
                          <a:srgbClr val="000000"/>
                        </a:solidFill>
                        <a:effectLst/>
                        <a:latin typeface="Arial" charset="0"/>
                        <a:ea typeface="Times New Roman" pitchFamily="18" charset="0"/>
                        <a:cs typeface="Arial" charset="0"/>
                      </a:endParaRPr>
                    </a:p>
                  </a:txBody>
                  <a:tcPr marL="34655" marR="346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000000"/>
                          </a:solidFill>
                          <a:effectLst/>
                          <a:latin typeface="Arial" charset="0"/>
                          <a:cs typeface="Arial" charset="0"/>
                        </a:rPr>
                        <a:t>0,1</a:t>
                      </a:r>
                      <a:endParaRPr kumimoji="0" lang="ru-RU" sz="1400" b="0" i="0" u="none" strike="noStrike" cap="none" normalizeH="0" baseline="0" smtClean="0">
                        <a:ln>
                          <a:noFill/>
                        </a:ln>
                        <a:solidFill>
                          <a:srgbClr val="000000"/>
                        </a:solidFill>
                        <a:effectLst/>
                        <a:latin typeface="Arial" charset="0"/>
                        <a:ea typeface="Times New Roman" pitchFamily="18" charset="0"/>
                        <a:cs typeface="Arial" charset="0"/>
                      </a:endParaRPr>
                    </a:p>
                  </a:txBody>
                  <a:tcPr marL="34655" marR="346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000000"/>
                          </a:solidFill>
                          <a:effectLst/>
                          <a:latin typeface="Arial" charset="0"/>
                          <a:cs typeface="Arial" charset="0"/>
                        </a:rPr>
                        <a:t>3</a:t>
                      </a:r>
                      <a:endParaRPr kumimoji="0" lang="ru-RU" sz="1400" b="0" i="0" u="none" strike="noStrike" cap="none" normalizeH="0" baseline="0" smtClean="0">
                        <a:ln>
                          <a:noFill/>
                        </a:ln>
                        <a:solidFill>
                          <a:srgbClr val="000000"/>
                        </a:solidFill>
                        <a:effectLst/>
                        <a:latin typeface="Arial" charset="0"/>
                        <a:ea typeface="Times New Roman" pitchFamily="18" charset="0"/>
                        <a:cs typeface="Arial" charset="0"/>
                      </a:endParaRPr>
                    </a:p>
                  </a:txBody>
                  <a:tcPr marL="34655" marR="346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000000"/>
                          </a:solidFill>
                          <a:effectLst/>
                          <a:latin typeface="Arial" charset="0"/>
                          <a:cs typeface="Arial" charset="0"/>
                        </a:rPr>
                        <a:t>то же</a:t>
                      </a:r>
                      <a:endParaRPr kumimoji="0" lang="ru-RU" sz="1400" b="0" i="0" u="none" strike="noStrike" cap="none" normalizeH="0" baseline="0" smtClean="0">
                        <a:ln>
                          <a:noFill/>
                        </a:ln>
                        <a:solidFill>
                          <a:srgbClr val="000000"/>
                        </a:solidFill>
                        <a:effectLst/>
                        <a:latin typeface="Arial" charset="0"/>
                        <a:ea typeface="Times New Roman" pitchFamily="18" charset="0"/>
                        <a:cs typeface="Arial" charset="0"/>
                      </a:endParaRPr>
                    </a:p>
                  </a:txBody>
                  <a:tcPr marL="34655" marR="346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000000"/>
                          </a:solidFill>
                          <a:effectLst/>
                          <a:latin typeface="Arial" charset="0"/>
                          <a:cs typeface="Arial" charset="0"/>
                        </a:rPr>
                        <a:t>0,01</a:t>
                      </a:r>
                      <a:endParaRPr kumimoji="0" lang="ru-RU" sz="1400" b="0" i="0" u="none" strike="noStrike" cap="none" normalizeH="0" baseline="0" smtClean="0">
                        <a:ln>
                          <a:noFill/>
                        </a:ln>
                        <a:solidFill>
                          <a:srgbClr val="000000"/>
                        </a:solidFill>
                        <a:effectLst/>
                        <a:latin typeface="Arial" charset="0"/>
                        <a:ea typeface="Times New Roman" pitchFamily="18" charset="0"/>
                        <a:cs typeface="Arial" charset="0"/>
                      </a:endParaRPr>
                    </a:p>
                  </a:txBody>
                  <a:tcPr marL="34655" marR="346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FF"/>
                    </a:solidFill>
                  </a:tcPr>
                </a:tc>
              </a:tr>
              <a:tr h="195263">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000000"/>
                          </a:solidFill>
                          <a:effectLst/>
                          <a:latin typeface="Arial" charset="0"/>
                          <a:cs typeface="Arial" charset="0"/>
                        </a:rPr>
                        <a:t>Нитраты (по </a:t>
                      </a:r>
                      <a:r>
                        <a:rPr kumimoji="0" lang="en-US" sz="1400" b="0" i="0" u="none" strike="noStrike" cap="none" normalizeH="0" baseline="0" smtClean="0">
                          <a:ln>
                            <a:noFill/>
                          </a:ln>
                          <a:solidFill>
                            <a:srgbClr val="000000"/>
                          </a:solidFill>
                          <a:effectLst/>
                          <a:latin typeface="Arial" charset="0"/>
                          <a:cs typeface="Arial" charset="0"/>
                        </a:rPr>
                        <a:t>NO</a:t>
                      </a:r>
                      <a:r>
                        <a:rPr kumimoji="0" lang="ru-RU" sz="1400" b="0" i="0" u="none" strike="noStrike" cap="none" normalizeH="0" baseline="-25000" smtClean="0">
                          <a:ln>
                            <a:noFill/>
                          </a:ln>
                          <a:solidFill>
                            <a:srgbClr val="000000"/>
                          </a:solidFill>
                          <a:effectLst/>
                          <a:latin typeface="Arial" charset="0"/>
                          <a:cs typeface="Arial" charset="0"/>
                        </a:rPr>
                        <a:t>2</a:t>
                      </a:r>
                      <a:r>
                        <a:rPr kumimoji="0" lang="ru-RU" sz="1400" b="0" i="0" u="none" strike="noStrike" cap="none" normalizeH="0" baseline="30000" smtClean="0">
                          <a:ln>
                            <a:noFill/>
                          </a:ln>
                          <a:solidFill>
                            <a:srgbClr val="000000"/>
                          </a:solidFill>
                          <a:effectLst/>
                          <a:latin typeface="Arial" charset="0"/>
                          <a:cs typeface="Arial" charset="0"/>
                        </a:rPr>
                        <a:t>-</a:t>
                      </a:r>
                      <a:r>
                        <a:rPr kumimoji="0" lang="ru-RU" sz="1400" b="0" i="0" u="none" strike="noStrike" cap="none" normalizeH="0" baseline="0" smtClean="0">
                          <a:ln>
                            <a:noFill/>
                          </a:ln>
                          <a:solidFill>
                            <a:srgbClr val="000000"/>
                          </a:solidFill>
                          <a:effectLst/>
                          <a:latin typeface="Arial" charset="0"/>
                          <a:cs typeface="Arial" charset="0"/>
                        </a:rPr>
                        <a:t>)</a:t>
                      </a:r>
                      <a:endParaRPr kumimoji="0" lang="ru-RU" sz="1400" b="0" i="0" u="none" strike="noStrike" cap="none" normalizeH="0" baseline="0" smtClean="0">
                        <a:ln>
                          <a:noFill/>
                        </a:ln>
                        <a:solidFill>
                          <a:srgbClr val="000000"/>
                        </a:solidFill>
                        <a:effectLst/>
                        <a:latin typeface="Arial" charset="0"/>
                        <a:ea typeface="Times New Roman" pitchFamily="18" charset="0"/>
                        <a:cs typeface="Arial" charset="0"/>
                      </a:endParaRPr>
                    </a:p>
                  </a:txBody>
                  <a:tcPr marL="34655" marR="346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000000"/>
                          </a:solidFill>
                          <a:effectLst/>
                          <a:latin typeface="Arial" charset="0"/>
                          <a:cs typeface="Arial" charset="0"/>
                        </a:rPr>
                        <a:t>то же</a:t>
                      </a:r>
                      <a:endParaRPr kumimoji="0" lang="ru-RU" sz="1400" b="0" i="0" u="none" strike="noStrike" cap="none" normalizeH="0" baseline="0" smtClean="0">
                        <a:ln>
                          <a:noFill/>
                        </a:ln>
                        <a:solidFill>
                          <a:srgbClr val="000000"/>
                        </a:solidFill>
                        <a:effectLst/>
                        <a:latin typeface="Arial" charset="0"/>
                        <a:ea typeface="Times New Roman" pitchFamily="18" charset="0"/>
                        <a:cs typeface="Arial" charset="0"/>
                      </a:endParaRPr>
                    </a:p>
                  </a:txBody>
                  <a:tcPr marL="34655" marR="346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000000"/>
                          </a:solidFill>
                          <a:effectLst/>
                          <a:latin typeface="Arial" charset="0"/>
                          <a:cs typeface="Arial" charset="0"/>
                        </a:rPr>
                        <a:t>3,3</a:t>
                      </a:r>
                      <a:endParaRPr kumimoji="0" lang="ru-RU" sz="1400" b="0" i="0" u="none" strike="noStrike" cap="none" normalizeH="0" baseline="0" smtClean="0">
                        <a:ln>
                          <a:noFill/>
                        </a:ln>
                        <a:solidFill>
                          <a:srgbClr val="000000"/>
                        </a:solidFill>
                        <a:effectLst/>
                        <a:latin typeface="Arial" charset="0"/>
                        <a:ea typeface="Times New Roman" pitchFamily="18" charset="0"/>
                        <a:cs typeface="Arial" charset="0"/>
                      </a:endParaRPr>
                    </a:p>
                  </a:txBody>
                  <a:tcPr marL="34655" marR="346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000000"/>
                          </a:solidFill>
                          <a:effectLst/>
                          <a:latin typeface="Arial" charset="0"/>
                          <a:cs typeface="Arial" charset="0"/>
                        </a:rPr>
                        <a:t>2</a:t>
                      </a:r>
                      <a:endParaRPr kumimoji="0" lang="ru-RU" sz="1400" b="0" i="0" u="none" strike="noStrike" cap="none" normalizeH="0" baseline="0" smtClean="0">
                        <a:ln>
                          <a:noFill/>
                        </a:ln>
                        <a:solidFill>
                          <a:srgbClr val="000000"/>
                        </a:solidFill>
                        <a:effectLst/>
                        <a:latin typeface="Arial" charset="0"/>
                        <a:ea typeface="Times New Roman" pitchFamily="18" charset="0"/>
                        <a:cs typeface="Arial" charset="0"/>
                      </a:endParaRPr>
                    </a:p>
                  </a:txBody>
                  <a:tcPr marL="34655" marR="346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000000"/>
                          </a:solidFill>
                          <a:effectLst/>
                          <a:latin typeface="Arial" charset="0"/>
                          <a:cs typeface="Arial" charset="0"/>
                        </a:rPr>
                        <a:t>то же</a:t>
                      </a:r>
                      <a:endParaRPr kumimoji="0" lang="ru-RU" sz="1400" b="0" i="0" u="none" strike="noStrike" cap="none" normalizeH="0" baseline="0" smtClean="0">
                        <a:ln>
                          <a:noFill/>
                        </a:ln>
                        <a:solidFill>
                          <a:srgbClr val="000000"/>
                        </a:solidFill>
                        <a:effectLst/>
                        <a:latin typeface="Arial" charset="0"/>
                        <a:ea typeface="Times New Roman" pitchFamily="18" charset="0"/>
                        <a:cs typeface="Arial" charset="0"/>
                      </a:endParaRPr>
                    </a:p>
                  </a:txBody>
                  <a:tcPr marL="34655" marR="346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000000"/>
                          </a:solidFill>
                          <a:effectLst/>
                          <a:latin typeface="Arial" charset="0"/>
                          <a:cs typeface="Arial" charset="0"/>
                        </a:rPr>
                        <a:t>0,08</a:t>
                      </a:r>
                      <a:endParaRPr kumimoji="0" lang="ru-RU" sz="1400" b="0" i="0" u="none" strike="noStrike" cap="none" normalizeH="0" baseline="0" smtClean="0">
                        <a:ln>
                          <a:noFill/>
                        </a:ln>
                        <a:solidFill>
                          <a:srgbClr val="000000"/>
                        </a:solidFill>
                        <a:effectLst/>
                        <a:latin typeface="Arial" charset="0"/>
                        <a:ea typeface="Times New Roman" pitchFamily="18" charset="0"/>
                        <a:cs typeface="Arial" charset="0"/>
                      </a:endParaRPr>
                    </a:p>
                  </a:txBody>
                  <a:tcPr marL="34655" marR="346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FF"/>
                    </a:solidFill>
                  </a:tcPr>
                </a:tc>
              </a:tr>
              <a:tr h="196850">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000000"/>
                          </a:solidFill>
                          <a:effectLst/>
                          <a:latin typeface="Arial" charset="0"/>
                          <a:cs typeface="Arial" charset="0"/>
                        </a:rPr>
                        <a:t>Полиакриламид</a:t>
                      </a:r>
                      <a:endParaRPr kumimoji="0" lang="ru-RU" sz="1400" b="0" i="0" u="none" strike="noStrike" cap="none" normalizeH="0" baseline="0" smtClean="0">
                        <a:ln>
                          <a:noFill/>
                        </a:ln>
                        <a:solidFill>
                          <a:srgbClr val="000000"/>
                        </a:solidFill>
                        <a:effectLst/>
                        <a:latin typeface="Arial" charset="0"/>
                        <a:ea typeface="Times New Roman" pitchFamily="18" charset="0"/>
                        <a:cs typeface="Arial" charset="0"/>
                      </a:endParaRPr>
                    </a:p>
                  </a:txBody>
                  <a:tcPr marL="34655" marR="346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000000"/>
                          </a:solidFill>
                          <a:effectLst/>
                          <a:latin typeface="Arial" charset="0"/>
                          <a:cs typeface="Arial" charset="0"/>
                        </a:rPr>
                        <a:t>то же</a:t>
                      </a:r>
                      <a:endParaRPr kumimoji="0" lang="ru-RU" sz="1400" b="0" i="0" u="none" strike="noStrike" cap="none" normalizeH="0" baseline="0" smtClean="0">
                        <a:ln>
                          <a:noFill/>
                        </a:ln>
                        <a:solidFill>
                          <a:srgbClr val="000000"/>
                        </a:solidFill>
                        <a:effectLst/>
                        <a:latin typeface="Arial" charset="0"/>
                        <a:ea typeface="Times New Roman" pitchFamily="18" charset="0"/>
                        <a:cs typeface="Arial" charset="0"/>
                      </a:endParaRPr>
                    </a:p>
                  </a:txBody>
                  <a:tcPr marL="34655" marR="346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000000"/>
                          </a:solidFill>
                          <a:effectLst/>
                          <a:latin typeface="Arial" charset="0"/>
                          <a:cs typeface="Arial" charset="0"/>
                        </a:rPr>
                        <a:t>2,0</a:t>
                      </a:r>
                      <a:endParaRPr kumimoji="0" lang="ru-RU" sz="1400" b="0" i="0" u="none" strike="noStrike" cap="none" normalizeH="0" baseline="0" smtClean="0">
                        <a:ln>
                          <a:noFill/>
                        </a:ln>
                        <a:solidFill>
                          <a:srgbClr val="000000"/>
                        </a:solidFill>
                        <a:effectLst/>
                        <a:latin typeface="Arial" charset="0"/>
                        <a:ea typeface="Times New Roman" pitchFamily="18" charset="0"/>
                        <a:cs typeface="Arial" charset="0"/>
                      </a:endParaRPr>
                    </a:p>
                  </a:txBody>
                  <a:tcPr marL="34655" marR="346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000000"/>
                          </a:solidFill>
                          <a:effectLst/>
                          <a:latin typeface="Arial" charset="0"/>
                          <a:cs typeface="Arial" charset="0"/>
                        </a:rPr>
                        <a:t>2</a:t>
                      </a:r>
                      <a:endParaRPr kumimoji="0" lang="ru-RU" sz="1400" b="0" i="0" u="none" strike="noStrike" cap="none" normalizeH="0" baseline="0" smtClean="0">
                        <a:ln>
                          <a:noFill/>
                        </a:ln>
                        <a:solidFill>
                          <a:srgbClr val="000000"/>
                        </a:solidFill>
                        <a:effectLst/>
                        <a:latin typeface="Arial" charset="0"/>
                        <a:ea typeface="Times New Roman" pitchFamily="18" charset="0"/>
                        <a:cs typeface="Arial" charset="0"/>
                      </a:endParaRPr>
                    </a:p>
                  </a:txBody>
                  <a:tcPr marL="34655" marR="346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000000"/>
                          </a:solidFill>
                          <a:effectLst/>
                          <a:latin typeface="Arial" charset="0"/>
                          <a:cs typeface="Arial" charset="0"/>
                        </a:rPr>
                        <a:t>то же</a:t>
                      </a:r>
                      <a:endParaRPr kumimoji="0" lang="ru-RU" sz="1400" b="0" i="0" u="none" strike="noStrike" cap="none" normalizeH="0" baseline="0" smtClean="0">
                        <a:ln>
                          <a:noFill/>
                        </a:ln>
                        <a:solidFill>
                          <a:srgbClr val="000000"/>
                        </a:solidFill>
                        <a:effectLst/>
                        <a:latin typeface="Arial" charset="0"/>
                        <a:ea typeface="Times New Roman" pitchFamily="18" charset="0"/>
                        <a:cs typeface="Arial" charset="0"/>
                      </a:endParaRPr>
                    </a:p>
                  </a:txBody>
                  <a:tcPr marL="34655" marR="346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000000"/>
                          </a:solidFill>
                          <a:effectLst/>
                          <a:latin typeface="Arial" charset="0"/>
                          <a:cs typeface="Arial" charset="0"/>
                        </a:rPr>
                        <a:t>0,8</a:t>
                      </a:r>
                      <a:endParaRPr kumimoji="0" lang="ru-RU" sz="1400" b="0" i="0" u="none" strike="noStrike" cap="none" normalizeH="0" baseline="0" smtClean="0">
                        <a:ln>
                          <a:noFill/>
                        </a:ln>
                        <a:solidFill>
                          <a:srgbClr val="000000"/>
                        </a:solidFill>
                        <a:effectLst/>
                        <a:latin typeface="Arial" charset="0"/>
                        <a:ea typeface="Times New Roman" pitchFamily="18" charset="0"/>
                        <a:cs typeface="Arial" charset="0"/>
                      </a:endParaRPr>
                    </a:p>
                  </a:txBody>
                  <a:tcPr marL="34655" marR="346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FF"/>
                    </a:solidFill>
                  </a:tcPr>
                </a:tc>
              </a:tr>
              <a:tr h="288925">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000000"/>
                          </a:solidFill>
                          <a:effectLst/>
                          <a:latin typeface="Arial" charset="0"/>
                          <a:cs typeface="Arial" charset="0"/>
                        </a:rPr>
                        <a:t>Ртуть</a:t>
                      </a:r>
                      <a:endParaRPr kumimoji="0" lang="ru-RU" sz="1400" b="0" i="0" u="none" strike="noStrike" cap="none" normalizeH="0" baseline="0" smtClean="0">
                        <a:ln>
                          <a:noFill/>
                        </a:ln>
                        <a:solidFill>
                          <a:srgbClr val="000000"/>
                        </a:solidFill>
                        <a:effectLst/>
                        <a:latin typeface="Arial" charset="0"/>
                        <a:ea typeface="Times New Roman" pitchFamily="18" charset="0"/>
                        <a:cs typeface="Arial" charset="0"/>
                      </a:endParaRPr>
                    </a:p>
                  </a:txBody>
                  <a:tcPr marL="34655" marR="346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000000"/>
                          </a:solidFill>
                          <a:effectLst/>
                          <a:latin typeface="Arial" charset="0"/>
                          <a:cs typeface="Arial" charset="0"/>
                        </a:rPr>
                        <a:t>то же</a:t>
                      </a:r>
                      <a:endParaRPr kumimoji="0" lang="ru-RU" sz="1400" b="0" i="0" u="none" strike="noStrike" cap="none" normalizeH="0" baseline="0" smtClean="0">
                        <a:ln>
                          <a:noFill/>
                        </a:ln>
                        <a:solidFill>
                          <a:srgbClr val="000000"/>
                        </a:solidFill>
                        <a:effectLst/>
                        <a:latin typeface="Arial" charset="0"/>
                        <a:ea typeface="Times New Roman" pitchFamily="18" charset="0"/>
                        <a:cs typeface="Arial" charset="0"/>
                      </a:endParaRPr>
                    </a:p>
                  </a:txBody>
                  <a:tcPr marL="34655" marR="346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000000"/>
                          </a:solidFill>
                          <a:effectLst/>
                          <a:latin typeface="Arial" charset="0"/>
                          <a:cs typeface="Arial" charset="0"/>
                        </a:rPr>
                        <a:t>0,0005</a:t>
                      </a:r>
                      <a:endParaRPr kumimoji="0" lang="ru-RU" sz="1400" b="0" i="0" u="none" strike="noStrike" cap="none" normalizeH="0" baseline="0" dirty="0" smtClean="0">
                        <a:ln>
                          <a:noFill/>
                        </a:ln>
                        <a:solidFill>
                          <a:srgbClr val="000000"/>
                        </a:solidFill>
                        <a:effectLst/>
                        <a:latin typeface="Arial" charset="0"/>
                        <a:ea typeface="Times New Roman" pitchFamily="18" charset="0"/>
                        <a:cs typeface="Arial" charset="0"/>
                      </a:endParaRPr>
                    </a:p>
                  </a:txBody>
                  <a:tcPr marL="34655" marR="346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000000"/>
                          </a:solidFill>
                          <a:effectLst/>
                          <a:latin typeface="Arial" charset="0"/>
                          <a:cs typeface="Arial" charset="0"/>
                        </a:rPr>
                        <a:t>1</a:t>
                      </a:r>
                      <a:endParaRPr kumimoji="0" lang="ru-RU" sz="1400" b="0" i="0" u="none" strike="noStrike" cap="none" normalizeH="0" baseline="0" smtClean="0">
                        <a:ln>
                          <a:noFill/>
                        </a:ln>
                        <a:solidFill>
                          <a:srgbClr val="000000"/>
                        </a:solidFill>
                        <a:effectLst/>
                        <a:latin typeface="Arial" charset="0"/>
                        <a:ea typeface="Times New Roman" pitchFamily="18" charset="0"/>
                        <a:cs typeface="Arial" charset="0"/>
                      </a:endParaRPr>
                    </a:p>
                  </a:txBody>
                  <a:tcPr marL="34655" marR="346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000000"/>
                          </a:solidFill>
                          <a:effectLst/>
                          <a:latin typeface="Arial" charset="0"/>
                          <a:cs typeface="Arial" charset="0"/>
                        </a:rPr>
                        <a:t>то же </a:t>
                      </a:r>
                      <a:endParaRPr kumimoji="0" lang="ru-RU" sz="1400" b="0" i="0" u="none" strike="noStrike" cap="none" normalizeH="0" baseline="0" smtClean="0">
                        <a:ln>
                          <a:noFill/>
                        </a:ln>
                        <a:solidFill>
                          <a:srgbClr val="000000"/>
                        </a:solidFill>
                        <a:effectLst/>
                        <a:latin typeface="Arial" charset="0"/>
                        <a:ea typeface="Times New Roman" pitchFamily="18" charset="0"/>
                        <a:cs typeface="Arial" charset="0"/>
                      </a:endParaRPr>
                    </a:p>
                  </a:txBody>
                  <a:tcPr marL="34655" marR="346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000000"/>
                          </a:solidFill>
                          <a:effectLst/>
                          <a:latin typeface="Arial" charset="0"/>
                          <a:cs typeface="Arial" charset="0"/>
                        </a:rPr>
                        <a:t>отсутствие</a:t>
                      </a:r>
                      <a:endParaRPr kumimoji="0" lang="ru-RU" sz="1400" b="0" i="0" u="none" strike="noStrike" cap="none" normalizeH="0" baseline="0" smtClean="0">
                        <a:ln>
                          <a:noFill/>
                        </a:ln>
                        <a:solidFill>
                          <a:srgbClr val="000000"/>
                        </a:solidFill>
                        <a:effectLst/>
                        <a:latin typeface="Arial" charset="0"/>
                        <a:ea typeface="Times New Roman" pitchFamily="18" charset="0"/>
                        <a:cs typeface="Arial" charset="0"/>
                      </a:endParaRPr>
                    </a:p>
                  </a:txBody>
                  <a:tcPr marL="34655" marR="346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FF"/>
                    </a:solidFill>
                  </a:tcPr>
                </a:tc>
              </a:tr>
              <a:tr h="196850">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000000"/>
                          </a:solidFill>
                          <a:effectLst/>
                          <a:latin typeface="Arial" charset="0"/>
                          <a:cs typeface="Arial" charset="0"/>
                        </a:rPr>
                        <a:t>Свицец </a:t>
                      </a:r>
                      <a:r>
                        <a:rPr kumimoji="0" lang="en-US" sz="1400" b="0" i="0" u="none" strike="noStrike" cap="none" normalizeH="0" baseline="0" smtClean="0">
                          <a:ln>
                            <a:noFill/>
                          </a:ln>
                          <a:solidFill>
                            <a:srgbClr val="000000"/>
                          </a:solidFill>
                          <a:effectLst/>
                          <a:latin typeface="Arial" charset="0"/>
                          <a:cs typeface="Arial" charset="0"/>
                        </a:rPr>
                        <a:t>Pb</a:t>
                      </a:r>
                      <a:r>
                        <a:rPr kumimoji="0" lang="ru-RU" sz="1400" b="0" i="0" u="none" strike="noStrike" cap="none" normalizeH="0" baseline="30000" smtClean="0">
                          <a:ln>
                            <a:noFill/>
                          </a:ln>
                          <a:solidFill>
                            <a:srgbClr val="000000"/>
                          </a:solidFill>
                          <a:effectLst/>
                          <a:latin typeface="Arial" charset="0"/>
                          <a:cs typeface="Arial" charset="0"/>
                        </a:rPr>
                        <a:t>2+</a:t>
                      </a:r>
                      <a:endParaRPr kumimoji="0" lang="ru-RU" sz="1400" b="0" i="0" u="none" strike="noStrike" cap="none" normalizeH="0" baseline="0" smtClean="0">
                        <a:ln>
                          <a:noFill/>
                        </a:ln>
                        <a:solidFill>
                          <a:srgbClr val="000000"/>
                        </a:solidFill>
                        <a:effectLst/>
                        <a:latin typeface="Arial" charset="0"/>
                        <a:ea typeface="Times New Roman" pitchFamily="18" charset="0"/>
                        <a:cs typeface="Arial" charset="0"/>
                      </a:endParaRPr>
                    </a:p>
                  </a:txBody>
                  <a:tcPr marL="34655" marR="346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000000"/>
                          </a:solidFill>
                          <a:effectLst/>
                          <a:latin typeface="Arial" charset="0"/>
                          <a:cs typeface="Arial" charset="0"/>
                        </a:rPr>
                        <a:t>то же</a:t>
                      </a:r>
                      <a:endParaRPr kumimoji="0" lang="ru-RU" sz="1400" b="0" i="0" u="none" strike="noStrike" cap="none" normalizeH="0" baseline="0" smtClean="0">
                        <a:ln>
                          <a:noFill/>
                        </a:ln>
                        <a:solidFill>
                          <a:srgbClr val="000000"/>
                        </a:solidFill>
                        <a:effectLst/>
                        <a:latin typeface="Arial" charset="0"/>
                        <a:ea typeface="Times New Roman" pitchFamily="18" charset="0"/>
                        <a:cs typeface="Arial" charset="0"/>
                      </a:endParaRPr>
                    </a:p>
                  </a:txBody>
                  <a:tcPr marL="34655" marR="346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000000"/>
                          </a:solidFill>
                          <a:effectLst/>
                          <a:latin typeface="Arial" charset="0"/>
                          <a:cs typeface="Arial" charset="0"/>
                        </a:rPr>
                        <a:t>0,03</a:t>
                      </a:r>
                      <a:endParaRPr kumimoji="0" lang="ru-RU" sz="1400" b="0" i="0" u="none" strike="noStrike" cap="none" normalizeH="0" baseline="0" smtClean="0">
                        <a:ln>
                          <a:noFill/>
                        </a:ln>
                        <a:solidFill>
                          <a:srgbClr val="000000"/>
                        </a:solidFill>
                        <a:effectLst/>
                        <a:latin typeface="Arial" charset="0"/>
                        <a:ea typeface="Times New Roman" pitchFamily="18" charset="0"/>
                        <a:cs typeface="Arial" charset="0"/>
                      </a:endParaRPr>
                    </a:p>
                  </a:txBody>
                  <a:tcPr marL="34655" marR="346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000000"/>
                          </a:solidFill>
                          <a:effectLst/>
                          <a:latin typeface="Arial" charset="0"/>
                          <a:cs typeface="Arial" charset="0"/>
                        </a:rPr>
                        <a:t>2</a:t>
                      </a:r>
                      <a:endParaRPr kumimoji="0" lang="ru-RU" sz="1400" b="0" i="0" u="none" strike="noStrike" cap="none" normalizeH="0" baseline="0" smtClean="0">
                        <a:ln>
                          <a:noFill/>
                        </a:ln>
                        <a:solidFill>
                          <a:srgbClr val="000000"/>
                        </a:solidFill>
                        <a:effectLst/>
                        <a:latin typeface="Arial" charset="0"/>
                        <a:ea typeface="Times New Roman" pitchFamily="18" charset="0"/>
                        <a:cs typeface="Arial" charset="0"/>
                      </a:endParaRPr>
                    </a:p>
                  </a:txBody>
                  <a:tcPr marL="34655" marR="346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000000"/>
                          </a:solidFill>
                          <a:effectLst/>
                          <a:latin typeface="Arial" charset="0"/>
                          <a:cs typeface="Arial" charset="0"/>
                        </a:rPr>
                        <a:t>то же</a:t>
                      </a:r>
                      <a:endParaRPr kumimoji="0" lang="ru-RU" sz="1400" b="0" i="0" u="none" strike="noStrike" cap="none" normalizeH="0" baseline="0" smtClean="0">
                        <a:ln>
                          <a:noFill/>
                        </a:ln>
                        <a:solidFill>
                          <a:srgbClr val="000000"/>
                        </a:solidFill>
                        <a:effectLst/>
                        <a:latin typeface="Arial" charset="0"/>
                        <a:ea typeface="Times New Roman" pitchFamily="18" charset="0"/>
                        <a:cs typeface="Arial" charset="0"/>
                      </a:endParaRPr>
                    </a:p>
                  </a:txBody>
                  <a:tcPr marL="34655" marR="346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000000"/>
                          </a:solidFill>
                          <a:effectLst/>
                          <a:latin typeface="Arial" charset="0"/>
                          <a:cs typeface="Arial" charset="0"/>
                        </a:rPr>
                        <a:t>0,1</a:t>
                      </a:r>
                      <a:endParaRPr kumimoji="0" lang="ru-RU" sz="1400" b="0" i="0" u="none" strike="noStrike" cap="none" normalizeH="0" baseline="0" smtClean="0">
                        <a:ln>
                          <a:noFill/>
                        </a:ln>
                        <a:solidFill>
                          <a:srgbClr val="000000"/>
                        </a:solidFill>
                        <a:effectLst/>
                        <a:latin typeface="Arial" charset="0"/>
                        <a:ea typeface="Times New Roman" pitchFamily="18" charset="0"/>
                        <a:cs typeface="Arial" charset="0"/>
                      </a:endParaRPr>
                    </a:p>
                  </a:txBody>
                  <a:tcPr marL="34655" marR="346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FF"/>
                    </a:solidFill>
                  </a:tcPr>
                </a:tc>
              </a:tr>
              <a:tr h="196850">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000000"/>
                          </a:solidFill>
                          <a:effectLst/>
                          <a:latin typeface="Arial" charset="0"/>
                          <a:cs typeface="Arial" charset="0"/>
                        </a:rPr>
                        <a:t>Формальдегид</a:t>
                      </a:r>
                      <a:endParaRPr kumimoji="0" lang="ru-RU" sz="1400" b="0" i="0" u="none" strike="noStrike" cap="none" normalizeH="0" baseline="0" smtClean="0">
                        <a:ln>
                          <a:noFill/>
                        </a:ln>
                        <a:solidFill>
                          <a:srgbClr val="000000"/>
                        </a:solidFill>
                        <a:effectLst/>
                        <a:latin typeface="Arial" charset="0"/>
                        <a:ea typeface="Times New Roman" pitchFamily="18" charset="0"/>
                        <a:cs typeface="Arial" charset="0"/>
                      </a:endParaRPr>
                    </a:p>
                  </a:txBody>
                  <a:tcPr marL="34655" marR="346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000000"/>
                          </a:solidFill>
                          <a:effectLst/>
                          <a:latin typeface="Arial" charset="0"/>
                          <a:cs typeface="Arial" charset="0"/>
                        </a:rPr>
                        <a:t>то же</a:t>
                      </a:r>
                      <a:endParaRPr kumimoji="0" lang="ru-RU" sz="1400" b="0" i="0" u="none" strike="noStrike" cap="none" normalizeH="0" baseline="0" smtClean="0">
                        <a:ln>
                          <a:noFill/>
                        </a:ln>
                        <a:solidFill>
                          <a:srgbClr val="000000"/>
                        </a:solidFill>
                        <a:effectLst/>
                        <a:latin typeface="Arial" charset="0"/>
                        <a:ea typeface="Times New Roman" pitchFamily="18" charset="0"/>
                        <a:cs typeface="Arial" charset="0"/>
                      </a:endParaRPr>
                    </a:p>
                  </a:txBody>
                  <a:tcPr marL="34655" marR="346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000000"/>
                          </a:solidFill>
                          <a:effectLst/>
                          <a:latin typeface="Arial" charset="0"/>
                          <a:cs typeface="Arial" charset="0"/>
                        </a:rPr>
                        <a:t>0,05</a:t>
                      </a:r>
                      <a:endParaRPr kumimoji="0" lang="ru-RU" sz="1400" b="0" i="0" u="none" strike="noStrike" cap="none" normalizeH="0" baseline="0" smtClean="0">
                        <a:ln>
                          <a:noFill/>
                        </a:ln>
                        <a:solidFill>
                          <a:srgbClr val="000000"/>
                        </a:solidFill>
                        <a:effectLst/>
                        <a:latin typeface="Arial" charset="0"/>
                        <a:ea typeface="Times New Roman" pitchFamily="18" charset="0"/>
                        <a:cs typeface="Arial" charset="0"/>
                      </a:endParaRPr>
                    </a:p>
                  </a:txBody>
                  <a:tcPr marL="34655" marR="346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000000"/>
                          </a:solidFill>
                          <a:effectLst/>
                          <a:latin typeface="Arial" charset="0"/>
                          <a:cs typeface="Arial" charset="0"/>
                        </a:rPr>
                        <a:t>2</a:t>
                      </a:r>
                      <a:endParaRPr kumimoji="0" lang="ru-RU" sz="1400" b="0" i="0" u="none" strike="noStrike" cap="none" normalizeH="0" baseline="0" smtClean="0">
                        <a:ln>
                          <a:noFill/>
                        </a:ln>
                        <a:solidFill>
                          <a:srgbClr val="000000"/>
                        </a:solidFill>
                        <a:effectLst/>
                        <a:latin typeface="Arial" charset="0"/>
                        <a:ea typeface="Times New Roman" pitchFamily="18" charset="0"/>
                        <a:cs typeface="Arial" charset="0"/>
                      </a:endParaRPr>
                    </a:p>
                  </a:txBody>
                  <a:tcPr marL="34655" marR="346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000000"/>
                          </a:solidFill>
                          <a:effectLst/>
                          <a:latin typeface="Arial" charset="0"/>
                          <a:cs typeface="Arial" charset="0"/>
                        </a:rPr>
                        <a:t> </a:t>
                      </a:r>
                      <a:endParaRPr kumimoji="0" lang="ru-RU" sz="1400" b="0" i="0" u="none" strike="noStrike" cap="none" normalizeH="0" baseline="0" smtClean="0">
                        <a:ln>
                          <a:noFill/>
                        </a:ln>
                        <a:solidFill>
                          <a:srgbClr val="000000"/>
                        </a:solidFill>
                        <a:effectLst/>
                        <a:latin typeface="Arial" charset="0"/>
                        <a:ea typeface="Times New Roman" pitchFamily="18" charset="0"/>
                        <a:cs typeface="Arial" charset="0"/>
                      </a:endParaRPr>
                    </a:p>
                  </a:txBody>
                  <a:tcPr marL="34655" marR="346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000000"/>
                          </a:solidFill>
                          <a:effectLst/>
                          <a:latin typeface="Arial" charset="0"/>
                          <a:cs typeface="Arial" charset="0"/>
                        </a:rPr>
                        <a:t> </a:t>
                      </a:r>
                      <a:endParaRPr kumimoji="0" lang="ru-RU" sz="1400" b="0" i="0" u="none" strike="noStrike" cap="none" normalizeH="0" baseline="0" smtClean="0">
                        <a:ln>
                          <a:noFill/>
                        </a:ln>
                        <a:solidFill>
                          <a:srgbClr val="000000"/>
                        </a:solidFill>
                        <a:effectLst/>
                        <a:latin typeface="Arial" charset="0"/>
                        <a:ea typeface="Times New Roman" pitchFamily="18" charset="0"/>
                        <a:cs typeface="Arial" charset="0"/>
                      </a:endParaRPr>
                    </a:p>
                  </a:txBody>
                  <a:tcPr marL="34655" marR="346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FF"/>
                    </a:solidFill>
                  </a:tcPr>
                </a:tc>
              </a:tr>
              <a:tr h="196850">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000000"/>
                          </a:solidFill>
                          <a:effectLst/>
                          <a:latin typeface="Arial" charset="0"/>
                          <a:cs typeface="Arial" charset="0"/>
                        </a:rPr>
                        <a:t>Фтор </a:t>
                      </a:r>
                      <a:r>
                        <a:rPr kumimoji="0" lang="en-US" sz="1400" b="0" i="0" u="none" strike="noStrike" cap="none" normalizeH="0" baseline="0" smtClean="0">
                          <a:ln>
                            <a:noFill/>
                          </a:ln>
                          <a:solidFill>
                            <a:srgbClr val="000000"/>
                          </a:solidFill>
                          <a:effectLst/>
                          <a:latin typeface="Arial" charset="0"/>
                          <a:cs typeface="Arial" charset="0"/>
                        </a:rPr>
                        <a:t>F</a:t>
                      </a:r>
                      <a:r>
                        <a:rPr kumimoji="0" lang="ru-RU" sz="1400" b="0" i="0" u="none" strike="noStrike" cap="none" normalizeH="0" baseline="30000" smtClean="0">
                          <a:ln>
                            <a:noFill/>
                          </a:ln>
                          <a:solidFill>
                            <a:srgbClr val="000000"/>
                          </a:solidFill>
                          <a:effectLst/>
                          <a:latin typeface="Arial" charset="0"/>
                          <a:cs typeface="Arial" charset="0"/>
                        </a:rPr>
                        <a:t>-</a:t>
                      </a:r>
                      <a:endParaRPr kumimoji="0" lang="ru-RU" sz="1400" b="0" i="0" u="none" strike="noStrike" cap="none" normalizeH="0" baseline="0" smtClean="0">
                        <a:ln>
                          <a:noFill/>
                        </a:ln>
                        <a:solidFill>
                          <a:srgbClr val="000000"/>
                        </a:solidFill>
                        <a:effectLst/>
                        <a:latin typeface="Arial" charset="0"/>
                        <a:ea typeface="Times New Roman" pitchFamily="18" charset="0"/>
                        <a:cs typeface="Arial" charset="0"/>
                      </a:endParaRPr>
                    </a:p>
                  </a:txBody>
                  <a:tcPr marL="34655" marR="346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000000"/>
                          </a:solidFill>
                          <a:effectLst/>
                          <a:latin typeface="Arial" charset="0"/>
                          <a:cs typeface="Arial" charset="0"/>
                        </a:rPr>
                        <a:t>то же</a:t>
                      </a:r>
                      <a:endParaRPr kumimoji="0" lang="ru-RU" sz="1400" b="0" i="0" u="none" strike="noStrike" cap="none" normalizeH="0" baseline="0" smtClean="0">
                        <a:ln>
                          <a:noFill/>
                        </a:ln>
                        <a:solidFill>
                          <a:srgbClr val="000000"/>
                        </a:solidFill>
                        <a:effectLst/>
                        <a:latin typeface="Arial" charset="0"/>
                        <a:ea typeface="Times New Roman" pitchFamily="18" charset="0"/>
                        <a:cs typeface="Arial" charset="0"/>
                      </a:endParaRPr>
                    </a:p>
                  </a:txBody>
                  <a:tcPr marL="34655" marR="346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000000"/>
                          </a:solidFill>
                          <a:effectLst/>
                          <a:latin typeface="Arial" charset="0"/>
                          <a:cs typeface="Arial" charset="0"/>
                        </a:rPr>
                        <a:t>1,5</a:t>
                      </a:r>
                      <a:endParaRPr kumimoji="0" lang="ru-RU" sz="1400" b="0" i="0" u="none" strike="noStrike" cap="none" normalizeH="0" baseline="0" smtClean="0">
                        <a:ln>
                          <a:noFill/>
                        </a:ln>
                        <a:solidFill>
                          <a:srgbClr val="000000"/>
                        </a:solidFill>
                        <a:effectLst/>
                        <a:latin typeface="Arial" charset="0"/>
                        <a:ea typeface="Times New Roman" pitchFamily="18" charset="0"/>
                        <a:cs typeface="Arial" charset="0"/>
                      </a:endParaRPr>
                    </a:p>
                  </a:txBody>
                  <a:tcPr marL="34655" marR="346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000000"/>
                          </a:solidFill>
                          <a:effectLst/>
                          <a:latin typeface="Arial" charset="0"/>
                          <a:cs typeface="Arial" charset="0"/>
                        </a:rPr>
                        <a:t>2</a:t>
                      </a:r>
                      <a:endParaRPr kumimoji="0" lang="ru-RU" sz="1400" b="0" i="0" u="none" strike="noStrike" cap="none" normalizeH="0" baseline="0" smtClean="0">
                        <a:ln>
                          <a:noFill/>
                        </a:ln>
                        <a:solidFill>
                          <a:srgbClr val="000000"/>
                        </a:solidFill>
                        <a:effectLst/>
                        <a:latin typeface="Arial" charset="0"/>
                        <a:ea typeface="Times New Roman" pitchFamily="18" charset="0"/>
                        <a:cs typeface="Arial" charset="0"/>
                      </a:endParaRPr>
                    </a:p>
                  </a:txBody>
                  <a:tcPr marL="34655" marR="346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000000"/>
                          </a:solidFill>
                          <a:effectLst/>
                          <a:latin typeface="Arial" charset="0"/>
                          <a:cs typeface="Arial" charset="0"/>
                        </a:rPr>
                        <a:t>то же</a:t>
                      </a:r>
                      <a:endParaRPr kumimoji="0" lang="ru-RU" sz="1400" b="0" i="0" u="none" strike="noStrike" cap="none" normalizeH="0" baseline="0" smtClean="0">
                        <a:ln>
                          <a:noFill/>
                        </a:ln>
                        <a:solidFill>
                          <a:srgbClr val="000000"/>
                        </a:solidFill>
                        <a:effectLst/>
                        <a:latin typeface="Arial" charset="0"/>
                        <a:ea typeface="Times New Roman" pitchFamily="18" charset="0"/>
                        <a:cs typeface="Arial" charset="0"/>
                      </a:endParaRPr>
                    </a:p>
                  </a:txBody>
                  <a:tcPr marL="34655" marR="346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000000"/>
                          </a:solidFill>
                          <a:effectLst/>
                          <a:latin typeface="Arial" charset="0"/>
                          <a:cs typeface="Arial" charset="0"/>
                        </a:rPr>
                        <a:t>0,05</a:t>
                      </a:r>
                      <a:endParaRPr kumimoji="0" lang="ru-RU" sz="1400" b="0" i="0" u="none" strike="noStrike" cap="none" normalizeH="0" baseline="0" smtClean="0">
                        <a:ln>
                          <a:noFill/>
                        </a:ln>
                        <a:solidFill>
                          <a:srgbClr val="000000"/>
                        </a:solidFill>
                        <a:effectLst/>
                        <a:latin typeface="Arial" charset="0"/>
                        <a:ea typeface="Times New Roman" pitchFamily="18" charset="0"/>
                        <a:cs typeface="Arial" charset="0"/>
                      </a:endParaRPr>
                    </a:p>
                  </a:txBody>
                  <a:tcPr marL="34655" marR="346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FF"/>
                    </a:solidFill>
                  </a:tcPr>
                </a:tc>
              </a:tr>
              <a:tr h="590550">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000000"/>
                          </a:solidFill>
                          <a:effectLst/>
                          <a:latin typeface="Arial" charset="0"/>
                          <a:cs typeface="Arial" charset="0"/>
                        </a:rPr>
                        <a:t>Сульфаты (по </a:t>
                      </a:r>
                      <a:r>
                        <a:rPr kumimoji="0" lang="en-US" sz="1400" b="0" i="0" u="none" strike="noStrike" cap="none" normalizeH="0" baseline="0" smtClean="0">
                          <a:ln>
                            <a:noFill/>
                          </a:ln>
                          <a:solidFill>
                            <a:srgbClr val="000000"/>
                          </a:solidFill>
                          <a:effectLst/>
                          <a:latin typeface="Arial" charset="0"/>
                          <a:cs typeface="Arial" charset="0"/>
                        </a:rPr>
                        <a:t>SO</a:t>
                      </a:r>
                      <a:r>
                        <a:rPr kumimoji="0" lang="ru-RU" sz="1400" b="0" i="0" u="none" strike="noStrike" cap="none" normalizeH="0" baseline="-25000" smtClean="0">
                          <a:ln>
                            <a:noFill/>
                          </a:ln>
                          <a:solidFill>
                            <a:srgbClr val="000000"/>
                          </a:solidFill>
                          <a:effectLst/>
                          <a:latin typeface="Arial" charset="0"/>
                          <a:cs typeface="Arial" charset="0"/>
                        </a:rPr>
                        <a:t>4</a:t>
                      </a:r>
                      <a:r>
                        <a:rPr kumimoji="0" lang="ru-RU" sz="1400" b="0" i="0" u="none" strike="noStrike" cap="none" normalizeH="0" baseline="0" smtClean="0">
                          <a:ln>
                            <a:noFill/>
                          </a:ln>
                          <a:solidFill>
                            <a:srgbClr val="000000"/>
                          </a:solidFill>
                          <a:effectLst/>
                          <a:latin typeface="Arial" charset="0"/>
                          <a:cs typeface="Arial" charset="0"/>
                        </a:rPr>
                        <a:t>)</a:t>
                      </a:r>
                      <a:endParaRPr kumimoji="0" lang="ru-RU" sz="1400" b="0" i="0" u="none" strike="noStrike" cap="none" normalizeH="0" baseline="0" smtClean="0">
                        <a:ln>
                          <a:noFill/>
                        </a:ln>
                        <a:solidFill>
                          <a:srgbClr val="000000"/>
                        </a:solidFill>
                        <a:effectLst/>
                        <a:latin typeface="Arial" charset="0"/>
                        <a:ea typeface="Times New Roman" pitchFamily="18" charset="0"/>
                        <a:cs typeface="Arial" charset="0"/>
                      </a:endParaRPr>
                    </a:p>
                  </a:txBody>
                  <a:tcPr marL="34655" marR="346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000000"/>
                          </a:solidFill>
                          <a:effectLst/>
                          <a:latin typeface="Arial" charset="0"/>
                          <a:cs typeface="Arial" charset="0"/>
                        </a:rPr>
                        <a:t>органолептический (привкус)</a:t>
                      </a:r>
                      <a:endParaRPr kumimoji="0" lang="ru-RU" sz="1400" b="0" i="0" u="none" strike="noStrike" cap="none" normalizeH="0" baseline="0" smtClean="0">
                        <a:ln>
                          <a:noFill/>
                        </a:ln>
                        <a:solidFill>
                          <a:srgbClr val="000000"/>
                        </a:solidFill>
                        <a:effectLst/>
                        <a:latin typeface="Arial" charset="0"/>
                        <a:ea typeface="Times New Roman" pitchFamily="18" charset="0"/>
                        <a:cs typeface="Arial" charset="0"/>
                      </a:endParaRPr>
                    </a:p>
                  </a:txBody>
                  <a:tcPr marL="34655" marR="346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000000"/>
                          </a:solidFill>
                          <a:effectLst/>
                          <a:latin typeface="Arial" charset="0"/>
                          <a:cs typeface="Arial" charset="0"/>
                        </a:rPr>
                        <a:t>500</a:t>
                      </a:r>
                      <a:endParaRPr kumimoji="0" lang="ru-RU" sz="1400" b="0" i="0" u="none" strike="noStrike" cap="none" normalizeH="0" baseline="0" smtClean="0">
                        <a:ln>
                          <a:noFill/>
                        </a:ln>
                        <a:solidFill>
                          <a:srgbClr val="000000"/>
                        </a:solidFill>
                        <a:effectLst/>
                        <a:latin typeface="Arial" charset="0"/>
                        <a:ea typeface="Times New Roman" pitchFamily="18" charset="0"/>
                        <a:cs typeface="Arial" charset="0"/>
                      </a:endParaRPr>
                    </a:p>
                  </a:txBody>
                  <a:tcPr marL="34655" marR="346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000000"/>
                          </a:solidFill>
                          <a:effectLst/>
                          <a:latin typeface="Arial" charset="0"/>
                          <a:cs typeface="Arial" charset="0"/>
                        </a:rPr>
                        <a:t>4</a:t>
                      </a:r>
                      <a:endParaRPr kumimoji="0" lang="ru-RU" sz="1400" b="0" i="0" u="none" strike="noStrike" cap="none" normalizeH="0" baseline="0" smtClean="0">
                        <a:ln>
                          <a:noFill/>
                        </a:ln>
                        <a:solidFill>
                          <a:srgbClr val="000000"/>
                        </a:solidFill>
                        <a:effectLst/>
                        <a:latin typeface="Arial" charset="0"/>
                        <a:ea typeface="Times New Roman" pitchFamily="18" charset="0"/>
                        <a:cs typeface="Arial" charset="0"/>
                      </a:endParaRPr>
                    </a:p>
                  </a:txBody>
                  <a:tcPr marL="34655" marR="346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000000"/>
                          </a:solidFill>
                          <a:effectLst/>
                          <a:latin typeface="Arial" charset="0"/>
                          <a:cs typeface="Arial" charset="0"/>
                        </a:rPr>
                        <a:t>санитарно-токсикологический</a:t>
                      </a:r>
                      <a:endParaRPr kumimoji="0" lang="ru-RU" sz="1400" b="0" i="0" u="none" strike="noStrike" cap="none" normalizeH="0" baseline="0" smtClean="0">
                        <a:ln>
                          <a:noFill/>
                        </a:ln>
                        <a:solidFill>
                          <a:srgbClr val="000000"/>
                        </a:solidFill>
                        <a:effectLst/>
                        <a:latin typeface="Arial" charset="0"/>
                        <a:ea typeface="Times New Roman" pitchFamily="18" charset="0"/>
                        <a:cs typeface="Arial" charset="0"/>
                      </a:endParaRPr>
                    </a:p>
                  </a:txBody>
                  <a:tcPr marL="34655" marR="346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000000"/>
                          </a:solidFill>
                          <a:effectLst/>
                          <a:latin typeface="Arial" charset="0"/>
                          <a:cs typeface="Arial" charset="0"/>
                        </a:rPr>
                        <a:t>100</a:t>
                      </a:r>
                      <a:endParaRPr kumimoji="0" lang="ru-RU" sz="1400" b="0" i="0" u="none" strike="noStrike" cap="none" normalizeH="0" baseline="0" smtClean="0">
                        <a:ln>
                          <a:noFill/>
                        </a:ln>
                        <a:solidFill>
                          <a:srgbClr val="000000"/>
                        </a:solidFill>
                        <a:effectLst/>
                        <a:latin typeface="Arial" charset="0"/>
                        <a:ea typeface="Times New Roman" pitchFamily="18" charset="0"/>
                        <a:cs typeface="Arial" charset="0"/>
                      </a:endParaRPr>
                    </a:p>
                  </a:txBody>
                  <a:tcPr marL="34655" marR="346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FF"/>
                    </a:solidFill>
                  </a:tcPr>
                </a:tc>
              </a:tr>
              <a:tr h="431800">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000000"/>
                          </a:solidFill>
                          <a:effectLst/>
                          <a:latin typeface="Arial" charset="0"/>
                          <a:cs typeface="Arial" charset="0"/>
                        </a:rPr>
                        <a:t>Фенолы</a:t>
                      </a:r>
                      <a:endParaRPr kumimoji="0" lang="ru-RU" sz="1400" b="0" i="0" u="none" strike="noStrike" cap="none" normalizeH="0" baseline="0" smtClean="0">
                        <a:ln>
                          <a:noFill/>
                        </a:ln>
                        <a:solidFill>
                          <a:srgbClr val="000000"/>
                        </a:solidFill>
                        <a:effectLst/>
                        <a:latin typeface="Arial" charset="0"/>
                        <a:ea typeface="Times New Roman" pitchFamily="18" charset="0"/>
                        <a:cs typeface="Arial" charset="0"/>
                      </a:endParaRPr>
                    </a:p>
                  </a:txBody>
                  <a:tcPr marL="34655" marR="346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000000"/>
                          </a:solidFill>
                          <a:effectLst/>
                          <a:latin typeface="Arial" charset="0"/>
                          <a:cs typeface="Arial" charset="0"/>
                        </a:rPr>
                        <a:t>органолептический (запах)</a:t>
                      </a:r>
                      <a:endParaRPr kumimoji="0" lang="ru-RU" sz="1400" b="0" i="0" u="none" strike="noStrike" cap="none" normalizeH="0" baseline="0" smtClean="0">
                        <a:ln>
                          <a:noFill/>
                        </a:ln>
                        <a:solidFill>
                          <a:srgbClr val="000000"/>
                        </a:solidFill>
                        <a:effectLst/>
                        <a:latin typeface="Arial" charset="0"/>
                        <a:ea typeface="Times New Roman" pitchFamily="18" charset="0"/>
                        <a:cs typeface="Arial" charset="0"/>
                      </a:endParaRPr>
                    </a:p>
                  </a:txBody>
                  <a:tcPr marL="34655" marR="346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000000"/>
                          </a:solidFill>
                          <a:effectLst/>
                          <a:latin typeface="Arial" charset="0"/>
                          <a:cs typeface="Arial" charset="0"/>
                        </a:rPr>
                        <a:t>0,001</a:t>
                      </a:r>
                      <a:endParaRPr kumimoji="0" lang="ru-RU" sz="1400" b="0" i="0" u="none" strike="noStrike" cap="none" normalizeH="0" baseline="0" smtClean="0">
                        <a:ln>
                          <a:noFill/>
                        </a:ln>
                        <a:solidFill>
                          <a:srgbClr val="000000"/>
                        </a:solidFill>
                        <a:effectLst/>
                        <a:latin typeface="Arial" charset="0"/>
                        <a:ea typeface="Times New Roman" pitchFamily="18" charset="0"/>
                        <a:cs typeface="Arial" charset="0"/>
                      </a:endParaRPr>
                    </a:p>
                  </a:txBody>
                  <a:tcPr marL="34655" marR="346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000000"/>
                          </a:solidFill>
                          <a:effectLst/>
                          <a:latin typeface="Arial" charset="0"/>
                          <a:cs typeface="Arial" charset="0"/>
                        </a:rPr>
                        <a:t>4</a:t>
                      </a:r>
                      <a:endParaRPr kumimoji="0" lang="ru-RU" sz="1400" b="0" i="0" u="none" strike="noStrike" cap="none" normalizeH="0" baseline="0" smtClean="0">
                        <a:ln>
                          <a:noFill/>
                        </a:ln>
                        <a:solidFill>
                          <a:srgbClr val="000000"/>
                        </a:solidFill>
                        <a:effectLst/>
                        <a:latin typeface="Arial" charset="0"/>
                        <a:ea typeface="Times New Roman" pitchFamily="18" charset="0"/>
                        <a:cs typeface="Arial" charset="0"/>
                      </a:endParaRPr>
                    </a:p>
                  </a:txBody>
                  <a:tcPr marL="34655" marR="346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000000"/>
                          </a:solidFill>
                          <a:effectLst/>
                          <a:latin typeface="Arial" charset="0"/>
                          <a:cs typeface="Arial" charset="0"/>
                        </a:rPr>
                        <a:t>токсикологический</a:t>
                      </a:r>
                      <a:endParaRPr kumimoji="0" lang="ru-RU" sz="1400" b="0" i="0" u="none" strike="noStrike" cap="none" normalizeH="0" baseline="0" smtClean="0">
                        <a:ln>
                          <a:noFill/>
                        </a:ln>
                        <a:solidFill>
                          <a:srgbClr val="000000"/>
                        </a:solidFill>
                        <a:effectLst/>
                        <a:latin typeface="Arial" charset="0"/>
                        <a:ea typeface="Times New Roman" pitchFamily="18" charset="0"/>
                        <a:cs typeface="Arial" charset="0"/>
                      </a:endParaRPr>
                    </a:p>
                  </a:txBody>
                  <a:tcPr marL="34655" marR="346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000000"/>
                          </a:solidFill>
                          <a:effectLst/>
                          <a:latin typeface="Arial" charset="0"/>
                          <a:cs typeface="Arial" charset="0"/>
                        </a:rPr>
                        <a:t>0,001</a:t>
                      </a:r>
                      <a:endParaRPr kumimoji="0" lang="ru-RU" sz="1400" b="0" i="0" u="none" strike="noStrike" cap="none" normalizeH="0" baseline="0" smtClean="0">
                        <a:ln>
                          <a:noFill/>
                        </a:ln>
                        <a:solidFill>
                          <a:srgbClr val="000000"/>
                        </a:solidFill>
                        <a:effectLst/>
                        <a:latin typeface="Arial" charset="0"/>
                        <a:ea typeface="Times New Roman" pitchFamily="18" charset="0"/>
                        <a:cs typeface="Arial" charset="0"/>
                      </a:endParaRPr>
                    </a:p>
                  </a:txBody>
                  <a:tcPr marL="34655" marR="346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FF"/>
                    </a:solidFill>
                  </a:tcPr>
                </a:tc>
              </a:tr>
              <a:tr h="393700">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000000"/>
                          </a:solidFill>
                          <a:effectLst/>
                          <a:latin typeface="Arial" charset="0"/>
                          <a:cs typeface="Arial" charset="0"/>
                        </a:rPr>
                        <a:t>Нефть и нефтепродукты</a:t>
                      </a:r>
                      <a:endParaRPr kumimoji="0" lang="ru-RU" sz="1400" b="0" i="0" u="none" strike="noStrike" cap="none" normalizeH="0" baseline="0" smtClean="0">
                        <a:ln>
                          <a:noFill/>
                        </a:ln>
                        <a:solidFill>
                          <a:srgbClr val="000000"/>
                        </a:solidFill>
                        <a:effectLst/>
                        <a:latin typeface="Arial" charset="0"/>
                        <a:ea typeface="Times New Roman" pitchFamily="18" charset="0"/>
                        <a:cs typeface="Arial" charset="0"/>
                      </a:endParaRPr>
                    </a:p>
                  </a:txBody>
                  <a:tcPr marL="34655" marR="346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000000"/>
                          </a:solidFill>
                          <a:effectLst/>
                          <a:latin typeface="Arial" charset="0"/>
                          <a:cs typeface="Arial" charset="0"/>
                        </a:rPr>
                        <a:t>органолептический (пленка)</a:t>
                      </a:r>
                      <a:endParaRPr kumimoji="0" lang="ru-RU" sz="1400" b="0" i="0" u="none" strike="noStrike" cap="none" normalizeH="0" baseline="0" smtClean="0">
                        <a:ln>
                          <a:noFill/>
                        </a:ln>
                        <a:solidFill>
                          <a:srgbClr val="000000"/>
                        </a:solidFill>
                        <a:effectLst/>
                        <a:latin typeface="Arial" charset="0"/>
                        <a:ea typeface="Times New Roman" pitchFamily="18" charset="0"/>
                        <a:cs typeface="Arial" charset="0"/>
                      </a:endParaRPr>
                    </a:p>
                  </a:txBody>
                  <a:tcPr marL="34655" marR="346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000000"/>
                          </a:solidFill>
                          <a:effectLst/>
                          <a:latin typeface="Arial" charset="0"/>
                          <a:cs typeface="Arial" charset="0"/>
                        </a:rPr>
                        <a:t>0,3</a:t>
                      </a:r>
                      <a:endParaRPr kumimoji="0" lang="ru-RU" sz="1400" b="0" i="0" u="none" strike="noStrike" cap="none" normalizeH="0" baseline="0" smtClean="0">
                        <a:ln>
                          <a:noFill/>
                        </a:ln>
                        <a:solidFill>
                          <a:srgbClr val="000000"/>
                        </a:solidFill>
                        <a:effectLst/>
                        <a:latin typeface="Arial" charset="0"/>
                        <a:ea typeface="Times New Roman" pitchFamily="18" charset="0"/>
                        <a:cs typeface="Arial" charset="0"/>
                      </a:endParaRPr>
                    </a:p>
                  </a:txBody>
                  <a:tcPr marL="34655" marR="346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000000"/>
                          </a:solidFill>
                          <a:effectLst/>
                          <a:latin typeface="Arial" charset="0"/>
                          <a:cs typeface="Arial" charset="0"/>
                        </a:rPr>
                        <a:t>4</a:t>
                      </a:r>
                      <a:endParaRPr kumimoji="0" lang="ru-RU" sz="1400" b="0" i="0" u="none" strike="noStrike" cap="none" normalizeH="0" baseline="0" smtClean="0">
                        <a:ln>
                          <a:noFill/>
                        </a:ln>
                        <a:solidFill>
                          <a:srgbClr val="000000"/>
                        </a:solidFill>
                        <a:effectLst/>
                        <a:latin typeface="Arial" charset="0"/>
                        <a:ea typeface="Times New Roman" pitchFamily="18" charset="0"/>
                        <a:cs typeface="Arial" charset="0"/>
                      </a:endParaRPr>
                    </a:p>
                  </a:txBody>
                  <a:tcPr marL="34655" marR="346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000000"/>
                          </a:solidFill>
                          <a:effectLst/>
                          <a:latin typeface="Arial" charset="0"/>
                          <a:cs typeface="Arial" charset="0"/>
                        </a:rPr>
                        <a:t>рыбохозяйственный</a:t>
                      </a:r>
                      <a:endParaRPr kumimoji="0" lang="ru-RU" sz="1400" b="0" i="0" u="none" strike="noStrike" cap="none" normalizeH="0" baseline="0" smtClean="0">
                        <a:ln>
                          <a:noFill/>
                        </a:ln>
                        <a:solidFill>
                          <a:srgbClr val="000000"/>
                        </a:solidFill>
                        <a:effectLst/>
                        <a:latin typeface="Arial" charset="0"/>
                        <a:ea typeface="Times New Roman" pitchFamily="18" charset="0"/>
                        <a:cs typeface="Arial" charset="0"/>
                      </a:endParaRPr>
                    </a:p>
                  </a:txBody>
                  <a:tcPr marL="34655" marR="346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000000"/>
                          </a:solidFill>
                          <a:effectLst/>
                          <a:latin typeface="Arial" charset="0"/>
                          <a:cs typeface="Arial" charset="0"/>
                        </a:rPr>
                        <a:t>0,05</a:t>
                      </a:r>
                      <a:endParaRPr kumimoji="0" lang="ru-RU" sz="1400" b="0" i="0" u="none" strike="noStrike" cap="none" normalizeH="0" baseline="0" smtClean="0">
                        <a:ln>
                          <a:noFill/>
                        </a:ln>
                        <a:solidFill>
                          <a:srgbClr val="000000"/>
                        </a:solidFill>
                        <a:effectLst/>
                        <a:latin typeface="Arial" charset="0"/>
                        <a:ea typeface="Times New Roman" pitchFamily="18" charset="0"/>
                        <a:cs typeface="Arial" charset="0"/>
                      </a:endParaRPr>
                    </a:p>
                  </a:txBody>
                  <a:tcPr marL="34655" marR="346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FF"/>
                    </a:solidFill>
                  </a:tcPr>
                </a:tc>
              </a:tr>
            </a:tbl>
          </a:graphicData>
        </a:graphic>
      </p:graphicFrame>
      <p:sp>
        <p:nvSpPr>
          <p:cNvPr id="29829" name="Rectangle 1"/>
          <p:cNvSpPr>
            <a:spLocks noChangeArrowheads="1"/>
          </p:cNvSpPr>
          <p:nvPr/>
        </p:nvSpPr>
        <p:spPr bwMode="auto">
          <a:xfrm>
            <a:off x="1268413" y="174625"/>
            <a:ext cx="5713412" cy="304800"/>
          </a:xfrm>
          <a:prstGeom prst="rect">
            <a:avLst/>
          </a:prstGeom>
          <a:noFill/>
          <a:ln w="9525">
            <a:noFill/>
            <a:miter lim="800000"/>
            <a:headEnd/>
            <a:tailEnd/>
          </a:ln>
        </p:spPr>
        <p:txBody>
          <a:bodyPr wrap="none" anchor="ctr">
            <a:spAutoFit/>
          </a:bodyPr>
          <a:lstStyle/>
          <a:p>
            <a:pPr algn="r"/>
            <a:r>
              <a:rPr lang="ru-RU" sz="1400" b="1">
                <a:solidFill>
                  <a:prstClr val="black"/>
                </a:solidFill>
                <a:latin typeface="Times New Roman" pitchFamily="18" charset="0"/>
                <a:cs typeface="Times New Roman" pitchFamily="18" charset="0"/>
              </a:rPr>
              <a:t>Предельно допустимые концентрации вредных веществ в водоемах</a:t>
            </a:r>
            <a:r>
              <a:rPr lang="ru-RU" sz="1400" b="1">
                <a:solidFill>
                  <a:prstClr val="black"/>
                </a:solidFill>
                <a:latin typeface="Arial" charset="0"/>
                <a:cs typeface="Times New Roman" pitchFamily="18" charset="0"/>
              </a:rPr>
              <a:t> </a:t>
            </a:r>
            <a:endParaRPr lang="ru-RU" sz="1400" b="1">
              <a:solidFill>
                <a:prstClr val="black"/>
              </a:solidFill>
              <a:latin typeface="Arial" charset="0"/>
            </a:endParaRPr>
          </a:p>
        </p:txBody>
      </p:sp>
    </p:spTree>
    <p:extLst>
      <p:ext uri="{BB962C8B-B14F-4D97-AF65-F5344CB8AC3E}">
        <p14:creationId xmlns:p14="http://schemas.microsoft.com/office/powerpoint/2010/main" val="322746577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descr="E:\Фото М-10.05.2017\Займище смертность рыбы\Для статьи\Фото3009.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86314" y="142852"/>
            <a:ext cx="4214842" cy="4890742"/>
          </a:xfrm>
          <a:prstGeom prst="rect">
            <a:avLst/>
          </a:prstGeom>
          <a:noFill/>
          <a:ln>
            <a:noFill/>
          </a:ln>
        </p:spPr>
      </p:pic>
      <p:pic>
        <p:nvPicPr>
          <p:cNvPr id="10" name="Рисунок 9" descr="E:\Фото М-10.05.2017\Займище смертность рыбы\Для статьи\Фото300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0100" y="428604"/>
            <a:ext cx="2649448" cy="2786506"/>
          </a:xfrm>
          <a:prstGeom prst="rect">
            <a:avLst/>
          </a:prstGeom>
          <a:noFill/>
          <a:ln>
            <a:noFill/>
          </a:ln>
        </p:spPr>
      </p:pic>
      <p:pic>
        <p:nvPicPr>
          <p:cNvPr id="6" name="Picture 5"/>
          <p:cNvPicPr>
            <a:picLocks noChangeAspect="1" noChangeArrowheads="1"/>
          </p:cNvPicPr>
          <p:nvPr/>
        </p:nvPicPr>
        <p:blipFill>
          <a:blip r:embed="rId4" cstate="print"/>
          <a:srcRect/>
          <a:stretch>
            <a:fillRect/>
          </a:stretch>
        </p:blipFill>
        <p:spPr bwMode="auto">
          <a:xfrm>
            <a:off x="0" y="3071810"/>
            <a:ext cx="5929354" cy="3435302"/>
          </a:xfrm>
          <a:prstGeom prst="rect">
            <a:avLst/>
          </a:prstGeom>
          <a:noFill/>
          <a:ln w="9525">
            <a:noFill/>
            <a:miter lim="800000"/>
            <a:headEnd/>
            <a:tailEnd/>
          </a:ln>
        </p:spPr>
      </p:pic>
    </p:spTree>
    <p:extLst>
      <p:ext uri="{BB962C8B-B14F-4D97-AF65-F5344CB8AC3E}">
        <p14:creationId xmlns:p14="http://schemas.microsoft.com/office/powerpoint/2010/main" val="59265256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Rectangle 2"/>
          <p:cNvSpPr>
            <a:spLocks noChangeArrowheads="1"/>
          </p:cNvSpPr>
          <p:nvPr/>
        </p:nvSpPr>
        <p:spPr bwMode="auto">
          <a:xfrm>
            <a:off x="2857488" y="214290"/>
            <a:ext cx="4347665" cy="40011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r>
              <a:rPr lang="ru-RU" sz="2000" b="1" i="1" dirty="0" smtClean="0">
                <a:latin typeface="Arial" pitchFamily="34" charset="0"/>
                <a:cs typeface="Arial" pitchFamily="34" charset="0"/>
              </a:rPr>
              <a:t>Принцип </a:t>
            </a:r>
            <a:r>
              <a:rPr lang="ru-RU" sz="2000" b="1" i="1" dirty="0" err="1" smtClean="0">
                <a:latin typeface="Arial" pitchFamily="34" charset="0"/>
                <a:cs typeface="Arial" pitchFamily="34" charset="0"/>
              </a:rPr>
              <a:t>лабилизации</a:t>
            </a:r>
            <a:r>
              <a:rPr lang="ru-RU" sz="2000" b="1" i="1" dirty="0" smtClean="0">
                <a:latin typeface="Arial" pitchFamily="34" charset="0"/>
                <a:cs typeface="Arial" pitchFamily="34" charset="0"/>
              </a:rPr>
              <a:t> функций </a:t>
            </a:r>
          </a:p>
        </p:txBody>
      </p:sp>
      <p:sp>
        <p:nvSpPr>
          <p:cNvPr id="130049" name="Rectangle 1"/>
          <p:cNvSpPr>
            <a:spLocks noChangeArrowheads="1"/>
          </p:cNvSpPr>
          <p:nvPr/>
        </p:nvSpPr>
        <p:spPr bwMode="auto">
          <a:xfrm>
            <a:off x="785786" y="1071546"/>
            <a:ext cx="7929586" cy="452431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ru-RU" dirty="0" smtClean="0">
                <a:latin typeface="Arial" pitchFamily="34" charset="0"/>
                <a:cs typeface="Arial" pitchFamily="34" charset="0"/>
              </a:rPr>
              <a:t>      Оценивая развитие системы управления, нельзя исключать </a:t>
            </a:r>
            <a:r>
              <a:rPr lang="ru-RU" b="1" i="1" dirty="0" smtClean="0">
                <a:latin typeface="Arial" pitchFamily="34" charset="0"/>
                <a:cs typeface="Arial" pitchFamily="34" charset="0"/>
              </a:rPr>
              <a:t>возможность изменения ее общих функций</a:t>
            </a:r>
            <a:r>
              <a:rPr lang="ru-RU" dirty="0" smtClean="0">
                <a:latin typeface="Arial" pitchFamily="34" charset="0"/>
                <a:cs typeface="Arial" pitchFamily="34" charset="0"/>
              </a:rPr>
              <a:t>, приобретения ею новых функций целостности, при относительной стабильности внутренних, т.е. их состава и структуры. </a:t>
            </a:r>
          </a:p>
          <a:p>
            <a:pPr algn="just"/>
            <a:endParaRPr lang="ru-RU" dirty="0" smtClean="0">
              <a:latin typeface="Arial" pitchFamily="34" charset="0"/>
              <a:cs typeface="Arial" pitchFamily="34" charset="0"/>
            </a:endParaRPr>
          </a:p>
          <a:p>
            <a:pPr algn="just"/>
            <a:r>
              <a:rPr lang="ru-RU" dirty="0" smtClean="0">
                <a:latin typeface="Arial" pitchFamily="34" charset="0"/>
                <a:cs typeface="Arial" pitchFamily="34" charset="0"/>
              </a:rPr>
              <a:t>Такое явление характеризует понятие </a:t>
            </a:r>
            <a:r>
              <a:rPr lang="ru-RU" b="1" i="1" dirty="0" smtClean="0">
                <a:latin typeface="Arial" pitchFamily="34" charset="0"/>
                <a:cs typeface="Arial" pitchFamily="34" charset="0"/>
              </a:rPr>
              <a:t>лабильности функций системы </a:t>
            </a:r>
            <a:r>
              <a:rPr lang="ru-RU" dirty="0" smtClean="0">
                <a:latin typeface="Arial" pitchFamily="34" charset="0"/>
                <a:cs typeface="Arial" pitchFamily="34" charset="0"/>
              </a:rPr>
              <a:t>управления. </a:t>
            </a:r>
          </a:p>
          <a:p>
            <a:pPr algn="just"/>
            <a:endParaRPr lang="ru-RU" dirty="0" smtClean="0">
              <a:latin typeface="Arial" pitchFamily="34" charset="0"/>
              <a:cs typeface="Arial" pitchFamily="34" charset="0"/>
            </a:endParaRPr>
          </a:p>
          <a:p>
            <a:pPr algn="just"/>
            <a:r>
              <a:rPr lang="ru-RU" dirty="0" smtClean="0">
                <a:latin typeface="Arial" pitchFamily="34" charset="0"/>
                <a:cs typeface="Arial" pitchFamily="34" charset="0"/>
              </a:rPr>
              <a:t>В реальной действительности нередко приходится наблюдать лабильность функций управления. Она имеет определенные пределы, но во многих случаях может отражать как положительные, так и отрицательные явления. </a:t>
            </a:r>
          </a:p>
          <a:p>
            <a:pPr algn="just"/>
            <a:endParaRPr lang="ru-RU" dirty="0" smtClean="0">
              <a:latin typeface="Arial" pitchFamily="34" charset="0"/>
              <a:cs typeface="Arial" pitchFamily="34" charset="0"/>
            </a:endParaRPr>
          </a:p>
          <a:p>
            <a:pPr algn="just"/>
            <a:r>
              <a:rPr lang="ru-RU" dirty="0" smtClean="0">
                <a:latin typeface="Arial" pitchFamily="34" charset="0"/>
                <a:cs typeface="Arial" pitchFamily="34" charset="0"/>
              </a:rPr>
              <a:t>Конечно, это должно быть в поле зрения исследователя. </a:t>
            </a:r>
          </a:p>
          <a:p>
            <a:pPr algn="just"/>
            <a:endParaRPr lang="ru-RU" dirty="0" smtClean="0">
              <a:latin typeface="Arial" pitchFamily="34" charset="0"/>
              <a:cs typeface="Arial" pitchFamily="34" charset="0"/>
            </a:endParaRPr>
          </a:p>
          <a:p>
            <a:pPr algn="just"/>
            <a:r>
              <a:rPr lang="ru-RU" dirty="0" smtClean="0">
                <a:latin typeface="Arial" pitchFamily="34" charset="0"/>
                <a:cs typeface="Arial" pitchFamily="34" charset="0"/>
              </a:rPr>
              <a:t>                     СТАБИЛЬНОСТЬ ←←→→  ЛАБИЛЬНОСТЬ </a:t>
            </a:r>
            <a:endParaRPr lang="ru-RU" dirty="0" smtClean="0">
              <a:solidFill>
                <a:srgbClr val="000000"/>
              </a:solidFill>
              <a:latin typeface="Arial" pitchFamily="34" charset="0"/>
              <a:ea typeface="Times New Roman" pitchFamily="18" charset="0"/>
              <a:cs typeface="Arial" pitchFamily="34" charset="0"/>
            </a:endParaRPr>
          </a:p>
        </p:txBody>
      </p:sp>
    </p:spTree>
    <p:extLst>
      <p:ext uri="{BB962C8B-B14F-4D97-AF65-F5344CB8AC3E}">
        <p14:creationId xmlns:p14="http://schemas.microsoft.com/office/powerpoint/2010/main" val="283513914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Rectangle 2"/>
          <p:cNvSpPr>
            <a:spLocks noChangeArrowheads="1"/>
          </p:cNvSpPr>
          <p:nvPr/>
        </p:nvSpPr>
        <p:spPr bwMode="auto">
          <a:xfrm>
            <a:off x="2857488" y="214290"/>
            <a:ext cx="4602478" cy="40011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r>
              <a:rPr lang="ru-RU" sz="2000" b="1" i="1" dirty="0" smtClean="0">
                <a:latin typeface="Arial" pitchFamily="34" charset="0"/>
                <a:cs typeface="Arial" pitchFamily="34" charset="0"/>
              </a:rPr>
              <a:t>Принцип </a:t>
            </a:r>
            <a:r>
              <a:rPr lang="ru-RU" sz="2000" b="1" i="1" dirty="0" err="1" smtClean="0">
                <a:latin typeface="Arial" pitchFamily="34" charset="0"/>
                <a:cs typeface="Arial" pitchFamily="34" charset="0"/>
              </a:rPr>
              <a:t>полифункциональности</a:t>
            </a:r>
            <a:endParaRPr lang="ru-RU" sz="2000" b="1" i="1" dirty="0" smtClean="0">
              <a:latin typeface="Arial" pitchFamily="34" charset="0"/>
              <a:cs typeface="Arial" pitchFamily="34" charset="0"/>
            </a:endParaRPr>
          </a:p>
        </p:txBody>
      </p:sp>
      <p:sp>
        <p:nvSpPr>
          <p:cNvPr id="130049" name="Rectangle 1"/>
          <p:cNvSpPr>
            <a:spLocks noChangeArrowheads="1"/>
          </p:cNvSpPr>
          <p:nvPr/>
        </p:nvSpPr>
        <p:spPr bwMode="auto">
          <a:xfrm>
            <a:off x="785786" y="1071546"/>
            <a:ext cx="7929586" cy="424731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ru-RU" dirty="0" smtClean="0">
                <a:latin typeface="Arial" pitchFamily="34" charset="0"/>
                <a:cs typeface="Arial" pitchFamily="34" charset="0"/>
              </a:rPr>
              <a:t>      В системе управления могут быть функции полифункционального назначения. </a:t>
            </a:r>
          </a:p>
          <a:p>
            <a:pPr algn="just"/>
            <a:r>
              <a:rPr lang="ru-RU" dirty="0" smtClean="0">
                <a:latin typeface="Arial" pitchFamily="34" charset="0"/>
                <a:cs typeface="Arial" pitchFamily="34" charset="0"/>
              </a:rPr>
              <a:t>     Это функции, соединенные по определенному признаку, для получения какого-либо специального эффекта. Его можно иначе назвать </a:t>
            </a:r>
            <a:r>
              <a:rPr lang="ru-RU" b="1" i="1" dirty="0" smtClean="0">
                <a:latin typeface="Arial" pitchFamily="34" charset="0"/>
                <a:cs typeface="Arial" pitchFamily="34" charset="0"/>
              </a:rPr>
              <a:t>принципом функциональной совместимости</a:t>
            </a:r>
            <a:r>
              <a:rPr lang="ru-RU" dirty="0" smtClean="0">
                <a:latin typeface="Arial" pitchFamily="34" charset="0"/>
                <a:cs typeface="Arial" pitchFamily="34" charset="0"/>
              </a:rPr>
              <a:t>. </a:t>
            </a:r>
          </a:p>
          <a:p>
            <a:pPr algn="just"/>
            <a:endParaRPr lang="ru-RU" dirty="0" smtClean="0">
              <a:latin typeface="Arial" pitchFamily="34" charset="0"/>
              <a:cs typeface="Arial" pitchFamily="34" charset="0"/>
            </a:endParaRPr>
          </a:p>
          <a:p>
            <a:pPr algn="just"/>
            <a:r>
              <a:rPr lang="ru-RU" dirty="0" smtClean="0">
                <a:latin typeface="Arial" pitchFamily="34" charset="0"/>
                <a:cs typeface="Arial" pitchFamily="34" charset="0"/>
              </a:rPr>
              <a:t>     Но совместимость функций определяется не только ее содержанием, как нередко принято считать, но и целями управления и совместимостью исполнителей. Ведь функция – это не просто вид деятельности, но и человек, который реализует эту функцию. Часто функции, казалось бы несовместимые по своему содержанию, оказываются совместимыми в деятельности определенного специалиста. И наоборот. При исследовании </a:t>
            </a:r>
            <a:r>
              <a:rPr lang="ru-RU" dirty="0" err="1" smtClean="0">
                <a:latin typeface="Arial" pitchFamily="34" charset="0"/>
                <a:cs typeface="Arial" pitchFamily="34" charset="0"/>
              </a:rPr>
              <a:t>полифункциональности</a:t>
            </a:r>
            <a:r>
              <a:rPr lang="ru-RU" dirty="0" smtClean="0">
                <a:latin typeface="Arial" pitchFamily="34" charset="0"/>
                <a:cs typeface="Arial" pitchFamily="34" charset="0"/>
              </a:rPr>
              <a:t> нельзя забывать о человеческом факторе управления.</a:t>
            </a:r>
          </a:p>
          <a:p>
            <a:pPr algn="just"/>
            <a:endParaRPr lang="ru-RU" dirty="0" smtClean="0">
              <a:solidFill>
                <a:srgbClr val="000000"/>
              </a:solidFill>
              <a:latin typeface="Arial" pitchFamily="34" charset="0"/>
              <a:ea typeface="Times New Roman" pitchFamily="18" charset="0"/>
              <a:cs typeface="Arial" pitchFamily="34" charset="0"/>
            </a:endParaRPr>
          </a:p>
        </p:txBody>
      </p:sp>
    </p:spTree>
    <p:extLst>
      <p:ext uri="{BB962C8B-B14F-4D97-AF65-F5344CB8AC3E}">
        <p14:creationId xmlns:p14="http://schemas.microsoft.com/office/powerpoint/2010/main" val="283513914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3" name="Picture 2" descr="C:\Users\Dell\Pictures\Mirror_carp_2008_G1.jpg"/>
          <p:cNvPicPr>
            <a:picLocks noChangeAspect="1" noChangeArrowheads="1"/>
          </p:cNvPicPr>
          <p:nvPr/>
        </p:nvPicPr>
        <p:blipFill>
          <a:blip r:embed="rId2" cstate="print"/>
          <a:srcRect/>
          <a:stretch>
            <a:fillRect/>
          </a:stretch>
        </p:blipFill>
        <p:spPr bwMode="auto">
          <a:xfrm>
            <a:off x="0" y="908276"/>
            <a:ext cx="2857488" cy="1551347"/>
          </a:xfrm>
          <a:prstGeom prst="rect">
            <a:avLst/>
          </a:prstGeom>
          <a:noFill/>
          <a:ln w="9525">
            <a:noFill/>
            <a:miter lim="800000"/>
            <a:headEnd/>
            <a:tailEnd/>
          </a:ln>
        </p:spPr>
      </p:pic>
      <p:pic>
        <p:nvPicPr>
          <p:cNvPr id="92164" name="Picture 5"/>
          <p:cNvPicPr>
            <a:picLocks noChangeAspect="1" noChangeArrowheads="1"/>
          </p:cNvPicPr>
          <p:nvPr/>
        </p:nvPicPr>
        <p:blipFill>
          <a:blip r:embed="rId3"/>
          <a:srcRect/>
          <a:stretch>
            <a:fillRect/>
          </a:stretch>
        </p:blipFill>
        <p:spPr bwMode="auto">
          <a:xfrm>
            <a:off x="285720" y="4342593"/>
            <a:ext cx="3214710" cy="2301117"/>
          </a:xfrm>
          <a:prstGeom prst="rect">
            <a:avLst/>
          </a:prstGeom>
          <a:noFill/>
          <a:ln w="9525">
            <a:noFill/>
            <a:miter lim="800000"/>
            <a:headEnd/>
            <a:tailEnd/>
          </a:ln>
          <a:effectLst/>
        </p:spPr>
      </p:pic>
      <p:pic>
        <p:nvPicPr>
          <p:cNvPr id="92165" name="Picture 6"/>
          <p:cNvPicPr>
            <a:picLocks noChangeAspect="1" noChangeArrowheads="1"/>
          </p:cNvPicPr>
          <p:nvPr/>
        </p:nvPicPr>
        <p:blipFill>
          <a:blip r:embed="rId4" cstate="print"/>
          <a:srcRect/>
          <a:stretch>
            <a:fillRect/>
          </a:stretch>
        </p:blipFill>
        <p:spPr bwMode="auto">
          <a:xfrm>
            <a:off x="6608776" y="0"/>
            <a:ext cx="2535224" cy="3778580"/>
          </a:xfrm>
          <a:prstGeom prst="rect">
            <a:avLst/>
          </a:prstGeom>
          <a:noFill/>
          <a:ln w="9525">
            <a:noFill/>
            <a:miter lim="800000"/>
            <a:headEnd/>
            <a:tailEnd/>
          </a:ln>
          <a:effectLst/>
        </p:spPr>
      </p:pic>
      <p:pic>
        <p:nvPicPr>
          <p:cNvPr id="6" name="Picture 2"/>
          <p:cNvPicPr>
            <a:picLocks noChangeAspect="1" noChangeArrowheads="1"/>
          </p:cNvPicPr>
          <p:nvPr/>
        </p:nvPicPr>
        <p:blipFill>
          <a:blip r:embed="rId5"/>
          <a:srcRect/>
          <a:stretch>
            <a:fillRect/>
          </a:stretch>
        </p:blipFill>
        <p:spPr bwMode="auto">
          <a:xfrm>
            <a:off x="3786182" y="4597400"/>
            <a:ext cx="4010380" cy="2260600"/>
          </a:xfrm>
          <a:prstGeom prst="rect">
            <a:avLst/>
          </a:prstGeom>
          <a:noFill/>
          <a:ln w="9525">
            <a:noFill/>
            <a:miter lim="800000"/>
            <a:headEnd/>
            <a:tailEnd/>
          </a:ln>
        </p:spPr>
      </p:pic>
      <p:pic>
        <p:nvPicPr>
          <p:cNvPr id="7" name="Picture 2"/>
          <p:cNvPicPr>
            <a:picLocks noChangeAspect="1" noChangeArrowheads="1"/>
          </p:cNvPicPr>
          <p:nvPr/>
        </p:nvPicPr>
        <p:blipFill>
          <a:blip r:embed="rId6"/>
          <a:srcRect/>
          <a:stretch>
            <a:fillRect/>
          </a:stretch>
        </p:blipFill>
        <p:spPr bwMode="auto">
          <a:xfrm>
            <a:off x="2643174" y="2000240"/>
            <a:ext cx="4172701" cy="2557463"/>
          </a:xfrm>
          <a:prstGeom prst="rect">
            <a:avLst/>
          </a:prstGeom>
          <a:noFill/>
          <a:ln w="9525">
            <a:noFill/>
            <a:miter lim="800000"/>
            <a:headEnd/>
            <a:tailEnd/>
          </a:ln>
        </p:spPr>
      </p:pic>
      <p:pic>
        <p:nvPicPr>
          <p:cNvPr id="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00364" y="0"/>
            <a:ext cx="3860887" cy="1806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Rectangle 2"/>
          <p:cNvSpPr>
            <a:spLocks noChangeArrowheads="1"/>
          </p:cNvSpPr>
          <p:nvPr/>
        </p:nvSpPr>
        <p:spPr bwMode="auto">
          <a:xfrm>
            <a:off x="2071670" y="357166"/>
            <a:ext cx="5280100" cy="40011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r>
              <a:rPr lang="ru-RU" sz="2000" b="1" i="1" dirty="0" smtClean="0">
                <a:latin typeface="Arial" pitchFamily="34" charset="0"/>
                <a:cs typeface="Arial" pitchFamily="34" charset="0"/>
              </a:rPr>
              <a:t>Принцип итеративности (АЛГОРИТМ)</a:t>
            </a:r>
          </a:p>
        </p:txBody>
      </p:sp>
      <p:sp>
        <p:nvSpPr>
          <p:cNvPr id="130049" name="Rectangle 1"/>
          <p:cNvSpPr>
            <a:spLocks noChangeArrowheads="1"/>
          </p:cNvSpPr>
          <p:nvPr/>
        </p:nvSpPr>
        <p:spPr bwMode="auto">
          <a:xfrm>
            <a:off x="1071538" y="1285860"/>
            <a:ext cx="6858048" cy="32624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ru-RU" dirty="0" smtClean="0">
                <a:latin typeface="Arial" pitchFamily="34" charset="0"/>
                <a:cs typeface="Arial" pitchFamily="34" charset="0"/>
              </a:rPr>
              <a:t>      Любое исследование является процессом, предполагающим </a:t>
            </a:r>
            <a:r>
              <a:rPr lang="ru-RU" sz="2000" b="1" i="1" dirty="0" smtClean="0">
                <a:latin typeface="Arial" pitchFamily="34" charset="0"/>
                <a:cs typeface="Arial" pitchFamily="34" charset="0"/>
              </a:rPr>
              <a:t>определенную последовательность операций (АЛГОРИТМ ДЕЙСТВИЙ)</a:t>
            </a:r>
            <a:r>
              <a:rPr lang="ru-RU" dirty="0" smtClean="0">
                <a:latin typeface="Arial" pitchFamily="34" charset="0"/>
                <a:cs typeface="Arial" pitchFamily="34" charset="0"/>
              </a:rPr>
              <a:t>, использования методов, оценки результатов предварительных, промежуточных и конечных. </a:t>
            </a:r>
          </a:p>
          <a:p>
            <a:pPr algn="just"/>
            <a:endParaRPr lang="ru-RU" dirty="0" smtClean="0">
              <a:latin typeface="Arial" pitchFamily="34" charset="0"/>
              <a:cs typeface="Arial" pitchFamily="34" charset="0"/>
            </a:endParaRPr>
          </a:p>
          <a:p>
            <a:pPr algn="just"/>
            <a:r>
              <a:rPr lang="ru-RU" dirty="0" smtClean="0">
                <a:latin typeface="Arial" pitchFamily="34" charset="0"/>
                <a:cs typeface="Arial" pitchFamily="34" charset="0"/>
              </a:rPr>
              <a:t>     Это характеризует </a:t>
            </a:r>
            <a:r>
              <a:rPr lang="ru-RU" sz="2000" b="1" i="1" dirty="0" smtClean="0">
                <a:latin typeface="Arial" pitchFamily="34" charset="0"/>
                <a:cs typeface="Arial" pitchFamily="34" charset="0"/>
              </a:rPr>
              <a:t>итерационное строение процесса исследования</a:t>
            </a:r>
            <a:r>
              <a:rPr lang="ru-RU" dirty="0" smtClean="0">
                <a:latin typeface="Arial" pitchFamily="34" charset="0"/>
                <a:cs typeface="Arial" pitchFamily="34" charset="0"/>
              </a:rPr>
              <a:t>. </a:t>
            </a:r>
          </a:p>
          <a:p>
            <a:pPr algn="just"/>
            <a:endParaRPr lang="ru-RU" dirty="0" smtClean="0">
              <a:latin typeface="Arial" pitchFamily="34" charset="0"/>
              <a:cs typeface="Arial" pitchFamily="34" charset="0"/>
            </a:endParaRPr>
          </a:p>
          <a:p>
            <a:pPr algn="just"/>
            <a:r>
              <a:rPr lang="ru-RU" dirty="0" smtClean="0">
                <a:latin typeface="Arial" pitchFamily="34" charset="0"/>
                <a:cs typeface="Arial" pitchFamily="34" charset="0"/>
              </a:rPr>
              <a:t>     Его успех зависит от того, как мы выберем эти итерации, как будем их комбинировать.</a:t>
            </a:r>
            <a:endParaRPr lang="ru-RU" dirty="0" smtClean="0">
              <a:solidFill>
                <a:srgbClr val="000000"/>
              </a:solidFill>
              <a:latin typeface="Arial" pitchFamily="34" charset="0"/>
              <a:ea typeface="Times New Roman" pitchFamily="18" charset="0"/>
              <a:cs typeface="Arial" pitchFamily="34" charset="0"/>
            </a:endParaRPr>
          </a:p>
        </p:txBody>
      </p:sp>
    </p:spTree>
    <p:extLst>
      <p:ext uri="{BB962C8B-B14F-4D97-AF65-F5344CB8AC3E}">
        <p14:creationId xmlns:p14="http://schemas.microsoft.com/office/powerpoint/2010/main" val="283513914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Rectangle 2"/>
          <p:cNvSpPr>
            <a:spLocks noChangeArrowheads="1"/>
          </p:cNvSpPr>
          <p:nvPr/>
        </p:nvSpPr>
        <p:spPr bwMode="auto">
          <a:xfrm>
            <a:off x="2357422" y="357166"/>
            <a:ext cx="3493072" cy="40011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r>
              <a:rPr lang="ru-RU" sz="2000" b="1" i="1" dirty="0" smtClean="0">
                <a:latin typeface="Arial" pitchFamily="34" charset="0"/>
                <a:cs typeface="Arial" pitchFamily="34" charset="0"/>
              </a:rPr>
              <a:t>Принцип вариантности</a:t>
            </a:r>
          </a:p>
        </p:txBody>
      </p:sp>
      <p:sp>
        <p:nvSpPr>
          <p:cNvPr id="130049" name="Rectangle 1"/>
          <p:cNvSpPr>
            <a:spLocks noChangeArrowheads="1"/>
          </p:cNvSpPr>
          <p:nvPr/>
        </p:nvSpPr>
        <p:spPr bwMode="auto">
          <a:xfrm>
            <a:off x="1071538" y="1285860"/>
            <a:ext cx="7215238" cy="510909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ru-RU" dirty="0" smtClean="0">
                <a:latin typeface="Arial" pitchFamily="34" charset="0"/>
                <a:cs typeface="Arial" pitchFamily="34" charset="0"/>
              </a:rPr>
              <a:t>      Этот принцип </a:t>
            </a:r>
            <a:r>
              <a:rPr lang="ru-RU" sz="2000" b="1" i="1" dirty="0" smtClean="0">
                <a:latin typeface="Arial" pitchFamily="34" charset="0"/>
                <a:cs typeface="Arial" pitchFamily="34" charset="0"/>
              </a:rPr>
              <a:t>вытекает из принципа вероятности</a:t>
            </a:r>
            <a:r>
              <a:rPr lang="ru-RU" dirty="0" smtClean="0">
                <a:latin typeface="Arial" pitchFamily="34" charset="0"/>
                <a:cs typeface="Arial" pitchFamily="34" charset="0"/>
              </a:rPr>
              <a:t>. </a:t>
            </a:r>
          </a:p>
          <a:p>
            <a:pPr algn="just"/>
            <a:endParaRPr lang="ru-RU" dirty="0" smtClean="0">
              <a:latin typeface="Arial" pitchFamily="34" charset="0"/>
              <a:cs typeface="Arial" pitchFamily="34" charset="0"/>
            </a:endParaRPr>
          </a:p>
          <a:p>
            <a:pPr algn="just"/>
            <a:r>
              <a:rPr lang="ru-RU" dirty="0" smtClean="0">
                <a:latin typeface="Arial" pitchFamily="34" charset="0"/>
                <a:cs typeface="Arial" pitchFamily="34" charset="0"/>
              </a:rPr>
              <a:t>Сочетание вероятностей дает различные варианты отражения и понимания действительности. </a:t>
            </a:r>
          </a:p>
          <a:p>
            <a:pPr algn="just"/>
            <a:endParaRPr lang="ru-RU" dirty="0" smtClean="0">
              <a:latin typeface="Arial" pitchFamily="34" charset="0"/>
              <a:cs typeface="Arial" pitchFamily="34" charset="0"/>
            </a:endParaRPr>
          </a:p>
          <a:p>
            <a:pPr algn="just"/>
            <a:r>
              <a:rPr lang="ru-RU" dirty="0" smtClean="0">
                <a:latin typeface="Arial" pitchFamily="34" charset="0"/>
                <a:cs typeface="Arial" pitchFamily="34" charset="0"/>
              </a:rPr>
              <a:t>Каждый из таких вариантов может и должен быть в фокусе внимания исследования. Любое исследование может быть ориентировано либо на получение единственного результата, либо на определение возможных вариантов отражения реального положения дел с последующим анализом этих вариантов. </a:t>
            </a:r>
          </a:p>
          <a:p>
            <a:pPr algn="just"/>
            <a:endParaRPr lang="ru-RU" dirty="0" smtClean="0">
              <a:latin typeface="Arial" pitchFamily="34" charset="0"/>
              <a:cs typeface="Arial" pitchFamily="34" charset="0"/>
            </a:endParaRPr>
          </a:p>
          <a:p>
            <a:pPr algn="just"/>
            <a:r>
              <a:rPr lang="ru-RU" dirty="0" smtClean="0">
                <a:latin typeface="Arial" pitchFamily="34" charset="0"/>
                <a:cs typeface="Arial" pitchFamily="34" charset="0"/>
              </a:rPr>
              <a:t>Вариантность исследования проявляется в разработке не единственной, а нескольких рабочих гипотез или разнообразных концепций на первом этапе исследования. Вариантность может проявляться и в выборе аспектов и методов исследования, различных способов, скажем моделирования явлений.</a:t>
            </a:r>
          </a:p>
          <a:p>
            <a:pPr algn="just"/>
            <a:endParaRPr lang="ru-RU" dirty="0">
              <a:latin typeface="Arial" pitchFamily="34" charset="0"/>
              <a:cs typeface="Arial" pitchFamily="34" charset="0"/>
            </a:endParaRPr>
          </a:p>
        </p:txBody>
      </p:sp>
    </p:spTree>
    <p:extLst>
      <p:ext uri="{BB962C8B-B14F-4D97-AF65-F5344CB8AC3E}">
        <p14:creationId xmlns:p14="http://schemas.microsoft.com/office/powerpoint/2010/main" val="283513914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C:\Users\Lord\Pictures\слай\maxresdefault (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1"/>
            <a:ext cx="9165868"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Users\Lord\Pictures\слай\Lainzer_Tiergarten_März_2014_Hohenauer_Teich_Karpfen_(Cyprinus_carpio)_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5720" y="4000504"/>
            <a:ext cx="3917182" cy="2643182"/>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Lord\Pictures\слай\alimen1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60032" y="3717032"/>
            <a:ext cx="3069554" cy="314096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Lord\Pictures\слай\kormlenie-koi.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38366" y="0"/>
            <a:ext cx="3360477" cy="2428868"/>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Lord\Pictures\слай\201365.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4283" y="214291"/>
            <a:ext cx="4071966" cy="2745546"/>
          </a:xfrm>
          <a:prstGeom prst="rect">
            <a:avLst/>
          </a:prstGeom>
          <a:noFill/>
          <a:extLst>
            <a:ext uri="{909E8E84-426E-40DD-AFC4-6F175D3DCCD1}">
              <a14:hiddenFill xmlns:a14="http://schemas.microsoft.com/office/drawing/2010/main">
                <a:solidFill>
                  <a:srgbClr val="FFFFFF"/>
                </a:solidFill>
              </a14:hiddenFill>
            </a:ext>
          </a:extLst>
        </p:spPr>
      </p:pic>
      <p:sp>
        <p:nvSpPr>
          <p:cNvPr id="4" name="Номер слайда 3"/>
          <p:cNvSpPr>
            <a:spLocks noGrp="1"/>
          </p:cNvSpPr>
          <p:nvPr>
            <p:ph type="sldNum" sz="quarter" idx="12"/>
          </p:nvPr>
        </p:nvSpPr>
        <p:spPr>
          <a:xfrm>
            <a:off x="8244408" y="6381328"/>
            <a:ext cx="762000" cy="365125"/>
          </a:xfrm>
        </p:spPr>
        <p:txBody>
          <a:bodyPr/>
          <a:lstStyle/>
          <a:p>
            <a:r>
              <a:rPr lang="ru-RU" sz="1400" dirty="0" smtClean="0">
                <a:solidFill>
                  <a:prstClr val="black"/>
                </a:solidFill>
                <a:latin typeface="Times New Roman" pitchFamily="18" charset="0"/>
                <a:cs typeface="Times New Roman" pitchFamily="18" charset="0"/>
              </a:rPr>
              <a:t>9</a:t>
            </a:r>
            <a:endParaRPr lang="ru-RU" sz="14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114115676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CE82A7C1-D5BA-4EBB-8F37-FCD40D85D344}" type="slidenum">
              <a:rPr lang="ru-RU" smtClean="0"/>
              <a:pPr/>
              <a:t>28</a:t>
            </a:fld>
            <a:endParaRPr lang="ru-RU"/>
          </a:p>
        </p:txBody>
      </p:sp>
      <p:pic>
        <p:nvPicPr>
          <p:cNvPr id="3" name="Picture 2" descr="http://static3.depositphotos.com/1000991/120/i/950/depositphotos_1203524-Head-of-Pike.jpg"/>
          <p:cNvPicPr>
            <a:picLocks noChangeAspect="1" noChangeArrowheads="1"/>
          </p:cNvPicPr>
          <p:nvPr/>
        </p:nvPicPr>
        <p:blipFill>
          <a:blip r:embed="rId2">
            <a:lum bright="70000" contrast="-70000"/>
          </a:blip>
          <a:srcRect/>
          <a:stretch>
            <a:fillRect/>
          </a:stretch>
        </p:blipFill>
        <p:spPr bwMode="auto">
          <a:xfrm>
            <a:off x="500034" y="214289"/>
            <a:ext cx="8215370" cy="5357851"/>
          </a:xfrm>
          <a:prstGeom prst="rect">
            <a:avLst/>
          </a:prstGeom>
          <a:noFill/>
        </p:spPr>
      </p:pic>
      <p:pic>
        <p:nvPicPr>
          <p:cNvPr id="4" name="Picture 4" descr="http://www.sniper.ru/photos/img/2619.jpg"/>
          <p:cNvPicPr>
            <a:picLocks noChangeAspect="1" noChangeArrowheads="1"/>
          </p:cNvPicPr>
          <p:nvPr/>
        </p:nvPicPr>
        <p:blipFill>
          <a:blip r:embed="rId3"/>
          <a:srcRect/>
          <a:stretch>
            <a:fillRect/>
          </a:stretch>
        </p:blipFill>
        <p:spPr bwMode="auto">
          <a:xfrm>
            <a:off x="4643439" y="3"/>
            <a:ext cx="4500562" cy="5524497"/>
          </a:xfrm>
          <a:prstGeom prst="rect">
            <a:avLst/>
          </a:prstGeom>
          <a:noFill/>
        </p:spPr>
      </p:pic>
      <p:pic>
        <p:nvPicPr>
          <p:cNvPr id="5" name="Picture 6" descr="http://www.owasia.ru/fileadmin/files/Albums/ZemlyaBaikala/IMG_5009.jpg"/>
          <p:cNvPicPr>
            <a:picLocks noChangeAspect="1" noChangeArrowheads="1"/>
          </p:cNvPicPr>
          <p:nvPr/>
        </p:nvPicPr>
        <p:blipFill>
          <a:blip r:embed="rId4"/>
          <a:srcRect/>
          <a:stretch>
            <a:fillRect/>
          </a:stretch>
        </p:blipFill>
        <p:spPr bwMode="auto">
          <a:xfrm>
            <a:off x="1" y="3214687"/>
            <a:ext cx="4857752" cy="3643314"/>
          </a:xfrm>
          <a:prstGeom prst="rect">
            <a:avLst/>
          </a:prstGeom>
          <a:noFill/>
        </p:spPr>
      </p:pic>
      <p:pic>
        <p:nvPicPr>
          <p:cNvPr id="6" name="Picture 4" descr="http://www.interfisher.ru/images/schuka10.jpg"/>
          <p:cNvPicPr>
            <a:picLocks noChangeAspect="1" noChangeArrowheads="1"/>
          </p:cNvPicPr>
          <p:nvPr/>
        </p:nvPicPr>
        <p:blipFill>
          <a:blip r:embed="rId5"/>
          <a:srcRect/>
          <a:stretch>
            <a:fillRect/>
          </a:stretch>
        </p:blipFill>
        <p:spPr bwMode="auto">
          <a:xfrm>
            <a:off x="4837000" y="4000504"/>
            <a:ext cx="4307000" cy="2857496"/>
          </a:xfrm>
          <a:prstGeom prst="rect">
            <a:avLst/>
          </a:prstGeom>
          <a:noFill/>
        </p:spPr>
      </p:pic>
      <p:pic>
        <p:nvPicPr>
          <p:cNvPr id="8" name="Picture 2" descr="http://kallorii.info/uploads/taginator/Nov-2012/shhuka.jpg"/>
          <p:cNvPicPr>
            <a:picLocks noChangeAspect="1" noChangeArrowheads="1"/>
          </p:cNvPicPr>
          <p:nvPr/>
        </p:nvPicPr>
        <p:blipFill>
          <a:blip r:embed="rId6"/>
          <a:srcRect/>
          <a:stretch>
            <a:fillRect/>
          </a:stretch>
        </p:blipFill>
        <p:spPr bwMode="auto">
          <a:xfrm>
            <a:off x="2" y="0"/>
            <a:ext cx="4643469" cy="3482602"/>
          </a:xfrm>
          <a:prstGeom prst="rect">
            <a:avLst/>
          </a:prstGeom>
          <a:noFill/>
        </p:spPr>
      </p:pic>
      <p:pic>
        <p:nvPicPr>
          <p:cNvPr id="7" name="Picture 6" descr="http://www.fish-hook.ru/editable/users/ed/p9/56_zfmf6p4o8c.gif"/>
          <p:cNvPicPr>
            <a:picLocks noChangeAspect="1" noChangeArrowheads="1" noCrop="1"/>
          </p:cNvPicPr>
          <p:nvPr/>
        </p:nvPicPr>
        <p:blipFill>
          <a:blip r:embed="rId7"/>
          <a:srcRect/>
          <a:stretch>
            <a:fillRect/>
          </a:stretch>
        </p:blipFill>
        <p:spPr bwMode="auto">
          <a:xfrm>
            <a:off x="2786052" y="2357430"/>
            <a:ext cx="3389578" cy="2252658"/>
          </a:xfrm>
          <a:prstGeom prst="rect">
            <a:avLst/>
          </a:prstGeom>
          <a:noFill/>
        </p:spPr>
      </p:pic>
    </p:spTree>
    <p:extLst>
      <p:ext uri="{BB962C8B-B14F-4D97-AF65-F5344CB8AC3E}">
        <p14:creationId xmlns:p14="http://schemas.microsoft.com/office/powerpoint/2010/main" val="1271549894"/>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2198" y="1142984"/>
            <a:ext cx="2113651" cy="1250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Рисунок 3" descr="Белуга.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29062" y="266140"/>
            <a:ext cx="2125663" cy="301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Группа 7"/>
          <p:cNvGrpSpPr>
            <a:grpSpLocks/>
          </p:cNvGrpSpPr>
          <p:nvPr/>
        </p:nvGrpSpPr>
        <p:grpSpPr bwMode="auto">
          <a:xfrm>
            <a:off x="6054725" y="2443696"/>
            <a:ext cx="2970213" cy="1368425"/>
            <a:chOff x="1500166" y="1857364"/>
            <a:chExt cx="6734275" cy="4441138"/>
          </a:xfrm>
        </p:grpSpPr>
        <p:pic>
          <p:nvPicPr>
            <p:cNvPr id="6159" name="Рисунок 19" descr="Севрюга.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00166" y="1857364"/>
              <a:ext cx="6734275" cy="444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60" name="TextBox 20"/>
            <p:cNvSpPr txBox="1">
              <a:spLocks noChangeArrowheads="1"/>
            </p:cNvSpPr>
            <p:nvPr/>
          </p:nvSpPr>
          <p:spPr bwMode="auto">
            <a:xfrm>
              <a:off x="3330182" y="1857364"/>
              <a:ext cx="4445663" cy="1898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ru-RU" sz="3200" dirty="0" smtClean="0">
                  <a:solidFill>
                    <a:prstClr val="white"/>
                  </a:solidFill>
                  <a:latin typeface="Calibri" pitchFamily="34" charset="0"/>
                </a:rPr>
                <a:t>Севрюга</a:t>
              </a:r>
            </a:p>
          </p:txBody>
        </p:sp>
      </p:grpSp>
      <p:grpSp>
        <p:nvGrpSpPr>
          <p:cNvPr id="3" name="Группа 10"/>
          <p:cNvGrpSpPr>
            <a:grpSpLocks/>
          </p:cNvGrpSpPr>
          <p:nvPr/>
        </p:nvGrpSpPr>
        <p:grpSpPr bwMode="auto">
          <a:xfrm>
            <a:off x="6643702" y="142852"/>
            <a:ext cx="2376264" cy="1368425"/>
            <a:chOff x="428596" y="1544555"/>
            <a:chExt cx="7143800" cy="4780042"/>
          </a:xfrm>
        </p:grpSpPr>
        <p:pic>
          <p:nvPicPr>
            <p:cNvPr id="6157" name="Рисунок 13" descr="Шип.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28596" y="1544555"/>
              <a:ext cx="7143800" cy="4780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8" name="TextBox 14"/>
            <p:cNvSpPr txBox="1">
              <a:spLocks noChangeArrowheads="1"/>
            </p:cNvSpPr>
            <p:nvPr/>
          </p:nvSpPr>
          <p:spPr bwMode="auto">
            <a:xfrm>
              <a:off x="4429124" y="2071678"/>
              <a:ext cx="97494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ru-RU" sz="3200" smtClean="0">
                  <a:solidFill>
                    <a:prstClr val="white"/>
                  </a:solidFill>
                  <a:latin typeface="Calibri" pitchFamily="34" charset="0"/>
                </a:rPr>
                <a:t>Шип</a:t>
              </a:r>
            </a:p>
          </p:txBody>
        </p:sp>
      </p:grpSp>
      <p:grpSp>
        <p:nvGrpSpPr>
          <p:cNvPr id="4" name="Группа 13"/>
          <p:cNvGrpSpPr>
            <a:grpSpLocks/>
          </p:cNvGrpSpPr>
          <p:nvPr/>
        </p:nvGrpSpPr>
        <p:grpSpPr bwMode="auto">
          <a:xfrm>
            <a:off x="5286380" y="4286256"/>
            <a:ext cx="3697863" cy="2137158"/>
            <a:chOff x="3022146" y="1427098"/>
            <a:chExt cx="7567149" cy="5017348"/>
          </a:xfrm>
        </p:grpSpPr>
        <p:pic>
          <p:nvPicPr>
            <p:cNvPr id="6155" name="Рисунок 7" descr="Русский осётр.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22146" y="1427098"/>
              <a:ext cx="7567149" cy="5017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6" name="TextBox 8"/>
            <p:cNvSpPr txBox="1">
              <a:spLocks noChangeArrowheads="1"/>
            </p:cNvSpPr>
            <p:nvPr/>
          </p:nvSpPr>
          <p:spPr bwMode="auto">
            <a:xfrm>
              <a:off x="4076756" y="1427102"/>
              <a:ext cx="6512539" cy="186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ru-RU" sz="2400" smtClean="0">
                  <a:solidFill>
                    <a:prstClr val="white"/>
                  </a:solidFill>
                  <a:latin typeface="Calibri" pitchFamily="34" charset="0"/>
                </a:rPr>
                <a:t>Русский осётр</a:t>
              </a:r>
            </a:p>
          </p:txBody>
        </p:sp>
      </p:grpSp>
      <p:sp>
        <p:nvSpPr>
          <p:cNvPr id="6153" name="TextBox 2"/>
          <p:cNvSpPr txBox="1">
            <a:spLocks noChangeArrowheads="1"/>
          </p:cNvSpPr>
          <p:nvPr/>
        </p:nvSpPr>
        <p:spPr bwMode="auto">
          <a:xfrm>
            <a:off x="6429388" y="2000240"/>
            <a:ext cx="14351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ru-RU" dirty="0" smtClean="0">
                <a:solidFill>
                  <a:prstClr val="black"/>
                </a:solidFill>
              </a:rPr>
              <a:t>Стерлядь</a:t>
            </a:r>
          </a:p>
        </p:txBody>
      </p:sp>
      <p:sp>
        <p:nvSpPr>
          <p:cNvPr id="6154" name="TextBox 3"/>
          <p:cNvSpPr txBox="1">
            <a:spLocks noChangeArrowheads="1"/>
          </p:cNvSpPr>
          <p:nvPr/>
        </p:nvSpPr>
        <p:spPr bwMode="auto">
          <a:xfrm>
            <a:off x="4770438" y="1819275"/>
            <a:ext cx="10636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ru-RU" smtClean="0">
                <a:solidFill>
                  <a:prstClr val="black"/>
                </a:solidFill>
              </a:rPr>
              <a:t>Белуга</a:t>
            </a:r>
            <a:endParaRPr lang="ru-RU" smtClean="0">
              <a:solidFill>
                <a:prstClr val="white"/>
              </a:solidFill>
            </a:endParaRPr>
          </a:p>
        </p:txBody>
      </p:sp>
      <p:pic>
        <p:nvPicPr>
          <p:cNvPr id="17" name="Picture 8" descr="http://fish-news.teia.org/Foto.jpg"/>
          <p:cNvPicPr>
            <a:picLocks noChangeAspect="1" noChangeArrowheads="1"/>
          </p:cNvPicPr>
          <p:nvPr/>
        </p:nvPicPr>
        <p:blipFill>
          <a:blip r:embed="rId7" cstate="print"/>
          <a:srcRect/>
          <a:stretch>
            <a:fillRect/>
          </a:stretch>
        </p:blipFill>
        <p:spPr bwMode="auto">
          <a:xfrm>
            <a:off x="-52" y="285728"/>
            <a:ext cx="3857672" cy="2286016"/>
          </a:xfrm>
          <a:prstGeom prst="rect">
            <a:avLst/>
          </a:prstGeom>
          <a:noFill/>
        </p:spPr>
      </p:pic>
      <p:pic>
        <p:nvPicPr>
          <p:cNvPr id="18"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2844" y="3286124"/>
            <a:ext cx="5225261" cy="28462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160911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714348" y="1142984"/>
            <a:ext cx="7858180" cy="48320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ru-RU" sz="1600" dirty="0" smtClean="0">
                <a:latin typeface="Arial" pitchFamily="34" charset="0"/>
                <a:cs typeface="Arial" pitchFamily="34" charset="0"/>
              </a:rPr>
              <a:t>Существуют различные классификации систем в зависимости от целей исследования:</a:t>
            </a:r>
          </a:p>
          <a:p>
            <a:endParaRPr lang="ru-RU" sz="1600" dirty="0" smtClean="0">
              <a:latin typeface="Arial" pitchFamily="34" charset="0"/>
              <a:cs typeface="Arial" pitchFamily="34" charset="0"/>
            </a:endParaRPr>
          </a:p>
          <a:p>
            <a:pPr marL="342900" indent="-342900">
              <a:buFont typeface="+mj-lt"/>
              <a:buAutoNum type="arabicPeriod"/>
            </a:pPr>
            <a:r>
              <a:rPr lang="ru-RU" sz="1600" b="1" i="1" dirty="0" smtClean="0">
                <a:latin typeface="Arial" pitchFamily="34" charset="0"/>
                <a:cs typeface="Arial" pitchFamily="34" charset="0"/>
              </a:rPr>
              <a:t>по отношению к внешней среде системы</a:t>
            </a:r>
            <a:r>
              <a:rPr lang="ru-RU" sz="1600" dirty="0" smtClean="0">
                <a:latin typeface="Arial" pitchFamily="34" charset="0"/>
                <a:cs typeface="Arial" pitchFamily="34" charset="0"/>
              </a:rPr>
              <a:t> подразделяются на:</a:t>
            </a:r>
          </a:p>
          <a:p>
            <a:pPr>
              <a:buFont typeface="Wingdings" pitchFamily="2" charset="2"/>
              <a:buChar char="ü"/>
            </a:pPr>
            <a:r>
              <a:rPr lang="ru-RU" sz="1600" dirty="0" smtClean="0">
                <a:latin typeface="Arial" pitchFamily="34" charset="0"/>
                <a:cs typeface="Arial" pitchFamily="34" charset="0"/>
              </a:rPr>
              <a:t> </a:t>
            </a:r>
            <a:r>
              <a:rPr lang="ru-RU" sz="2000" b="1" i="1" dirty="0" smtClean="0">
                <a:latin typeface="Arial" pitchFamily="34" charset="0"/>
                <a:cs typeface="Arial" pitchFamily="34" charset="0"/>
              </a:rPr>
              <a:t>открытые</a:t>
            </a:r>
            <a:r>
              <a:rPr lang="ru-RU" sz="1600" i="1" dirty="0" smtClean="0">
                <a:latin typeface="Arial" pitchFamily="34" charset="0"/>
                <a:cs typeface="Arial" pitchFamily="34" charset="0"/>
              </a:rPr>
              <a:t> </a:t>
            </a:r>
            <a:r>
              <a:rPr lang="ru-RU" sz="1600" dirty="0" smtClean="0">
                <a:latin typeface="Arial" pitchFamily="34" charset="0"/>
                <a:cs typeface="Arial" pitchFamily="34" charset="0"/>
              </a:rPr>
              <a:t>– системы, способные обмениваться со средой массой, энергией и информацией;</a:t>
            </a:r>
          </a:p>
          <a:p>
            <a:pPr>
              <a:buFont typeface="Wingdings" pitchFamily="2" charset="2"/>
              <a:buChar char="ü"/>
            </a:pPr>
            <a:r>
              <a:rPr lang="ru-RU" sz="1600" dirty="0" smtClean="0">
                <a:latin typeface="Arial" pitchFamily="34" charset="0"/>
                <a:cs typeface="Arial" pitchFamily="34" charset="0"/>
              </a:rPr>
              <a:t> </a:t>
            </a:r>
            <a:r>
              <a:rPr lang="ru-RU" sz="2000" b="1" i="1" dirty="0" smtClean="0">
                <a:latin typeface="Arial" pitchFamily="34" charset="0"/>
                <a:cs typeface="Arial" pitchFamily="34" charset="0"/>
              </a:rPr>
              <a:t>закрытые</a:t>
            </a:r>
            <a:r>
              <a:rPr lang="ru-RU" sz="1600" dirty="0" smtClean="0">
                <a:latin typeface="Arial" pitchFamily="34" charset="0"/>
                <a:cs typeface="Arial" pitchFamily="34" charset="0"/>
              </a:rPr>
              <a:t> – системы, изолированные от внешней среды;</a:t>
            </a:r>
          </a:p>
          <a:p>
            <a:pPr marL="0" marR="0" lvl="0" indent="450850" algn="just" defTabSz="914400" rtl="0" eaLnBrk="0" fontAlgn="base" latinLnBrk="0" hangingPunct="0">
              <a:lnSpc>
                <a:spcPct val="100000"/>
              </a:lnSpc>
              <a:spcBef>
                <a:spcPct val="0"/>
              </a:spcBef>
              <a:spcAft>
                <a:spcPct val="0"/>
              </a:spcAft>
              <a:buClrTx/>
              <a:buSzTx/>
              <a:buFontTx/>
              <a:buNone/>
              <a:tabLst/>
            </a:pPr>
            <a:endParaRPr kumimoji="0" 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endParaRPr>
          </a:p>
          <a:p>
            <a:pPr marL="342900" indent="-342900"/>
            <a:r>
              <a:rPr lang="ru-RU" sz="1600" b="1" i="1" dirty="0" smtClean="0">
                <a:latin typeface="Arial" pitchFamily="34" charset="0"/>
                <a:cs typeface="Arial" pitchFamily="34" charset="0"/>
              </a:rPr>
              <a:t>2. по признаку изменения системы в зависимости от фактора времени</a:t>
            </a:r>
            <a:r>
              <a:rPr lang="ru-RU" sz="1600" dirty="0" smtClean="0">
                <a:latin typeface="Arial" pitchFamily="34" charset="0"/>
                <a:cs typeface="Arial" pitchFamily="34" charset="0"/>
              </a:rPr>
              <a:t>:</a:t>
            </a:r>
          </a:p>
          <a:p>
            <a:pPr>
              <a:buFont typeface="Wingdings" pitchFamily="2" charset="2"/>
              <a:buChar char="ü"/>
            </a:pPr>
            <a:r>
              <a:rPr lang="ru-RU" sz="1600" dirty="0" smtClean="0">
                <a:latin typeface="Arial" pitchFamily="34" charset="0"/>
                <a:cs typeface="Arial" pitchFamily="34" charset="0"/>
              </a:rPr>
              <a:t> </a:t>
            </a:r>
            <a:r>
              <a:rPr lang="ru-RU" sz="2000" b="1" i="1" dirty="0" smtClean="0">
                <a:latin typeface="Arial" pitchFamily="34" charset="0"/>
                <a:cs typeface="Arial" pitchFamily="34" charset="0"/>
              </a:rPr>
              <a:t>статические системы</a:t>
            </a:r>
            <a:r>
              <a:rPr lang="ru-RU" sz="1600" dirty="0" smtClean="0">
                <a:latin typeface="Arial" pitchFamily="34" charset="0"/>
                <a:cs typeface="Arial" pitchFamily="34" charset="0"/>
              </a:rPr>
              <a:t>, состояние которых с течением времени остается практически постоянным;</a:t>
            </a:r>
          </a:p>
          <a:p>
            <a:pPr>
              <a:buFont typeface="Wingdings" pitchFamily="2" charset="2"/>
              <a:buChar char="ü"/>
            </a:pPr>
            <a:r>
              <a:rPr lang="ru-RU" sz="1600" dirty="0" smtClean="0">
                <a:latin typeface="Arial" pitchFamily="34" charset="0"/>
                <a:cs typeface="Arial" pitchFamily="34" charset="0"/>
              </a:rPr>
              <a:t> </a:t>
            </a:r>
            <a:r>
              <a:rPr lang="ru-RU" sz="2000" b="1" i="1" dirty="0" smtClean="0">
                <a:latin typeface="Arial" pitchFamily="34" charset="0"/>
                <a:cs typeface="Arial" pitchFamily="34" charset="0"/>
              </a:rPr>
              <a:t>динамические системы</a:t>
            </a:r>
            <a:r>
              <a:rPr lang="ru-RU" sz="1600" dirty="0" smtClean="0">
                <a:latin typeface="Arial" pitchFamily="34" charset="0"/>
                <a:cs typeface="Arial" pitchFamily="34" charset="0"/>
              </a:rPr>
              <a:t>, изменяющие свое состояние во времени.</a:t>
            </a:r>
          </a:p>
          <a:p>
            <a:pPr marL="0" marR="0" lvl="0" indent="450850" algn="just" defTabSz="914400" rtl="0" eaLnBrk="0" fontAlgn="base" latinLnBrk="0" hangingPunct="0">
              <a:lnSpc>
                <a:spcPct val="100000"/>
              </a:lnSpc>
              <a:spcBef>
                <a:spcPct val="0"/>
              </a:spcBef>
              <a:spcAft>
                <a:spcPct val="0"/>
              </a:spcAft>
              <a:buClrTx/>
              <a:buSzTx/>
              <a:buFontTx/>
              <a:buNone/>
              <a:tabLst/>
            </a:pPr>
            <a:endParaRPr kumimoji="0" 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endParaRPr>
          </a:p>
          <a:p>
            <a:r>
              <a:rPr lang="ru-RU" sz="1600" b="1" i="1" dirty="0" smtClean="0">
                <a:latin typeface="Arial" pitchFamily="34" charset="0"/>
                <a:cs typeface="Arial" pitchFamily="34" charset="0"/>
              </a:rPr>
              <a:t>3. по признаку однородности </a:t>
            </a:r>
            <a:r>
              <a:rPr lang="ru-RU" sz="1600" dirty="0" smtClean="0">
                <a:latin typeface="Arial" pitchFamily="34" charset="0"/>
                <a:cs typeface="Arial" pitchFamily="34" charset="0"/>
              </a:rPr>
              <a:t>входящих в систему элементов выделяются:</a:t>
            </a:r>
          </a:p>
          <a:p>
            <a:pPr>
              <a:buFont typeface="Wingdings" pitchFamily="2" charset="2"/>
              <a:buChar char="ü"/>
            </a:pPr>
            <a:r>
              <a:rPr lang="ru-RU" sz="1600" dirty="0" smtClean="0">
                <a:latin typeface="Arial" pitchFamily="34" charset="0"/>
                <a:cs typeface="Arial" pitchFamily="34" charset="0"/>
              </a:rPr>
              <a:t> </a:t>
            </a:r>
            <a:r>
              <a:rPr lang="ru-RU" sz="2000" b="1" i="1" dirty="0" smtClean="0">
                <a:latin typeface="Arial" pitchFamily="34" charset="0"/>
                <a:cs typeface="Arial" pitchFamily="34" charset="0"/>
              </a:rPr>
              <a:t>гомогенные системы</a:t>
            </a:r>
            <a:r>
              <a:rPr lang="ru-RU" sz="1600" dirty="0" smtClean="0">
                <a:latin typeface="Arial" pitchFamily="34" charset="0"/>
                <a:cs typeface="Arial" pitchFamily="34" charset="0"/>
              </a:rPr>
              <a:t>, состоящие из однородных элементов и допускающие взаимозаменяемость;</a:t>
            </a:r>
          </a:p>
          <a:p>
            <a:pPr>
              <a:buFont typeface="Wingdings" pitchFamily="2" charset="2"/>
              <a:buChar char="ü"/>
            </a:pPr>
            <a:r>
              <a:rPr lang="ru-RU" sz="2000" b="1" i="1" dirty="0" smtClean="0">
                <a:latin typeface="Arial" pitchFamily="34" charset="0"/>
                <a:cs typeface="Arial" pitchFamily="34" charset="0"/>
              </a:rPr>
              <a:t>гетерогенные системы</a:t>
            </a:r>
            <a:r>
              <a:rPr lang="ru-RU" sz="1600" dirty="0" smtClean="0">
                <a:latin typeface="Arial" pitchFamily="34" charset="0"/>
                <a:cs typeface="Arial" pitchFamily="34" charset="0"/>
              </a:rPr>
              <a:t>, состоящие из разнородных элементов и не обладающие свойством взаимозаменяемости;</a:t>
            </a:r>
          </a:p>
        </p:txBody>
      </p:sp>
      <p:sp>
        <p:nvSpPr>
          <p:cNvPr id="1026" name="Rectangle 2"/>
          <p:cNvSpPr>
            <a:spLocks noChangeArrowheads="1"/>
          </p:cNvSpPr>
          <p:nvPr/>
        </p:nvSpPr>
        <p:spPr bwMode="auto">
          <a:xfrm>
            <a:off x="2928926" y="142852"/>
            <a:ext cx="3344377"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450850" algn="ctr" defTabSz="914400" rtl="0" eaLnBrk="1" fontAlgn="base" latinLnBrk="0" hangingPunct="1">
              <a:lnSpc>
                <a:spcPct val="100000"/>
              </a:lnSpc>
              <a:spcBef>
                <a:spcPct val="0"/>
              </a:spcBef>
              <a:spcAft>
                <a:spcPct val="0"/>
              </a:spcAft>
              <a:buClrTx/>
              <a:buSzTx/>
              <a:buFontTx/>
              <a:buNone/>
              <a:tabLst/>
            </a:pPr>
            <a:r>
              <a:rPr kumimoji="0" lang="ru-RU" b="1" i="0" u="none" strike="noStrike" cap="none" normalizeH="0" baseline="0" dirty="0" smtClean="0">
                <a:ln>
                  <a:noFill/>
                </a:ln>
                <a:effectLst/>
                <a:latin typeface="Arial" pitchFamily="34" charset="0"/>
                <a:ea typeface="Times New Roman" pitchFamily="18" charset="0"/>
                <a:cs typeface="Arial" pitchFamily="34" charset="0"/>
              </a:rPr>
              <a:t>Классификации систем</a:t>
            </a:r>
            <a:endParaRPr kumimoji="0" lang="ru-RU" b="0" i="0" u="none" strike="noStrike" cap="none" normalizeH="0" baseline="0" dirty="0" smtClean="0">
              <a:ln>
                <a:noFill/>
              </a:ln>
              <a:effectLst/>
              <a:latin typeface="Arial" pitchFamily="34" charset="0"/>
              <a:cs typeface="Arial" pitchFamily="34" charset="0"/>
            </a:endParaRPr>
          </a:p>
        </p:txBody>
      </p:sp>
    </p:spTree>
    <p:extLst>
      <p:ext uri="{BB962C8B-B14F-4D97-AF65-F5344CB8AC3E}">
        <p14:creationId xmlns:p14="http://schemas.microsoft.com/office/powerpoint/2010/main" val="283513914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158" y="571480"/>
            <a:ext cx="8643998" cy="5857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9440711"/>
      </p:ext>
    </p:extLst>
  </p:cSld>
  <p:clrMapOvr>
    <a:masterClrMapping/>
  </p:clrMapOvr>
  <p:transition spd="slow">
    <p:wip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Rectangle 2"/>
          <p:cNvSpPr>
            <a:spLocks noChangeArrowheads="1"/>
          </p:cNvSpPr>
          <p:nvPr/>
        </p:nvSpPr>
        <p:spPr bwMode="auto">
          <a:xfrm>
            <a:off x="2357422" y="357166"/>
            <a:ext cx="4541500" cy="40011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r>
              <a:rPr lang="ru-RU" sz="2000" b="1" i="1" dirty="0" smtClean="0">
                <a:latin typeface="Arial" pitchFamily="34" charset="0"/>
                <a:cs typeface="Arial" pitchFamily="34" charset="0"/>
              </a:rPr>
              <a:t>Принцип вероятностных оценок</a:t>
            </a:r>
          </a:p>
        </p:txBody>
      </p:sp>
      <p:sp>
        <p:nvSpPr>
          <p:cNvPr id="130049" name="Rectangle 1"/>
          <p:cNvSpPr>
            <a:spLocks noChangeArrowheads="1"/>
          </p:cNvSpPr>
          <p:nvPr/>
        </p:nvSpPr>
        <p:spPr bwMode="auto">
          <a:xfrm>
            <a:off x="1071538" y="1285860"/>
            <a:ext cx="7215238" cy="424731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ru-RU" dirty="0" smtClean="0">
                <a:latin typeface="Arial" pitchFamily="34" charset="0"/>
                <a:cs typeface="Arial" pitchFamily="34" charset="0"/>
              </a:rPr>
              <a:t>      В исследовании не всегда существует возможность достаточно точно проследить и оценить все причинно-следственные связи. </a:t>
            </a:r>
          </a:p>
          <a:p>
            <a:pPr algn="just"/>
            <a:endParaRPr lang="ru-RU" dirty="0" smtClean="0">
              <a:latin typeface="Arial" pitchFamily="34" charset="0"/>
              <a:cs typeface="Arial" pitchFamily="34" charset="0"/>
            </a:endParaRPr>
          </a:p>
          <a:p>
            <a:pPr algn="just"/>
            <a:r>
              <a:rPr lang="ru-RU" dirty="0" smtClean="0">
                <a:latin typeface="Arial" pitchFamily="34" charset="0"/>
                <a:cs typeface="Arial" pitchFamily="34" charset="0"/>
              </a:rPr>
              <a:t>     Многие связи и отношения имеют объективно вероятностный характер, многие явления можно оценить лишь вероятностно, если учитывать современный уровень, современные возможности изучения явлений социально-экономического и социально-психологического плана. </a:t>
            </a:r>
          </a:p>
          <a:p>
            <a:pPr algn="just"/>
            <a:endParaRPr lang="ru-RU" dirty="0" smtClean="0">
              <a:latin typeface="Arial" pitchFamily="34" charset="0"/>
              <a:cs typeface="Arial" pitchFamily="34" charset="0"/>
            </a:endParaRPr>
          </a:p>
          <a:p>
            <a:pPr algn="just"/>
            <a:r>
              <a:rPr lang="ru-RU" dirty="0" smtClean="0">
                <a:latin typeface="Arial" pitchFamily="34" charset="0"/>
                <a:cs typeface="Arial" pitchFamily="34" charset="0"/>
              </a:rPr>
              <a:t>     Поэтому </a:t>
            </a:r>
            <a:r>
              <a:rPr lang="ru-RU" b="1" i="1" dirty="0" smtClean="0">
                <a:latin typeface="Arial" pitchFamily="34" charset="0"/>
                <a:cs typeface="Arial" pitchFamily="34" charset="0"/>
              </a:rPr>
              <a:t>исследование управления должно быть ориентировано на вероятностные оценки</a:t>
            </a:r>
            <a:r>
              <a:rPr lang="ru-RU" dirty="0" smtClean="0">
                <a:latin typeface="Arial" pitchFamily="34" charset="0"/>
                <a:cs typeface="Arial" pitchFamily="34" charset="0"/>
              </a:rPr>
              <a:t>. Это означает широкое использование методов статистического анализа, методик расчета вероятности, нормативных оценок, гибкого моделирования и пр.</a:t>
            </a:r>
            <a:endParaRPr lang="ru-RU" dirty="0" smtClean="0">
              <a:solidFill>
                <a:srgbClr val="000000"/>
              </a:solidFill>
              <a:latin typeface="Arial" pitchFamily="34" charset="0"/>
              <a:ea typeface="Times New Roman" pitchFamily="18" charset="0"/>
              <a:cs typeface="Arial" pitchFamily="34" charset="0"/>
            </a:endParaRPr>
          </a:p>
        </p:txBody>
      </p:sp>
    </p:spTree>
    <p:extLst>
      <p:ext uri="{BB962C8B-B14F-4D97-AF65-F5344CB8AC3E}">
        <p14:creationId xmlns:p14="http://schemas.microsoft.com/office/powerpoint/2010/main" val="283513914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Rectangle 2"/>
          <p:cNvSpPr>
            <a:spLocks noChangeArrowheads="1"/>
          </p:cNvSpPr>
          <p:nvPr/>
        </p:nvSpPr>
        <p:spPr bwMode="auto">
          <a:xfrm>
            <a:off x="2428860" y="0"/>
            <a:ext cx="3281155" cy="40011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r>
              <a:rPr lang="ru-RU" sz="2000" b="1" i="1" dirty="0" smtClean="0">
                <a:latin typeface="Arial" pitchFamily="34" charset="0"/>
                <a:cs typeface="Arial" pitchFamily="34" charset="0"/>
              </a:rPr>
              <a:t>Что же в результате ?</a:t>
            </a:r>
          </a:p>
        </p:txBody>
      </p:sp>
      <p:sp>
        <p:nvSpPr>
          <p:cNvPr id="130049" name="Rectangle 1"/>
          <p:cNvSpPr>
            <a:spLocks noChangeArrowheads="1"/>
          </p:cNvSpPr>
          <p:nvPr/>
        </p:nvSpPr>
        <p:spPr bwMode="auto">
          <a:xfrm>
            <a:off x="214282" y="428604"/>
            <a:ext cx="8715436" cy="67403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buFont typeface="Wingdings" pitchFamily="2" charset="2"/>
              <a:buChar char="Ø"/>
            </a:pPr>
            <a:r>
              <a:rPr lang="ru-RU" dirty="0" smtClean="0">
                <a:latin typeface="Arial" pitchFamily="34" charset="0"/>
                <a:cs typeface="Arial" pitchFamily="34" charset="0"/>
              </a:rPr>
              <a:t> Системный подход помогает установить причины принятия неэффективных решений, </a:t>
            </a:r>
          </a:p>
          <a:p>
            <a:pPr algn="just">
              <a:buFont typeface="Wingdings" pitchFamily="2" charset="2"/>
              <a:buChar char="Ø"/>
            </a:pPr>
            <a:r>
              <a:rPr lang="ru-RU" dirty="0" smtClean="0">
                <a:latin typeface="Arial" pitchFamily="34" charset="0"/>
                <a:cs typeface="Arial" pitchFamily="34" charset="0"/>
              </a:rPr>
              <a:t> Системный подход предоставляет средства и технические приемы для улучшения планирования и контроля</a:t>
            </a:r>
          </a:p>
          <a:p>
            <a:r>
              <a:rPr lang="ru-RU" dirty="0" smtClean="0">
                <a:latin typeface="Arial" pitchFamily="34" charset="0"/>
                <a:cs typeface="Arial" pitchFamily="34" charset="0"/>
              </a:rPr>
              <a:t> Системный подход пытается рассмотреть организацию и внешнюю среду в которой она функционирует, как целое. </a:t>
            </a:r>
          </a:p>
          <a:p>
            <a:r>
              <a:rPr lang="ru-RU" dirty="0" smtClean="0">
                <a:latin typeface="Arial" pitchFamily="34" charset="0"/>
                <a:cs typeface="Arial" pitchFamily="34" charset="0"/>
              </a:rPr>
              <a:t>     </a:t>
            </a:r>
            <a:r>
              <a:rPr lang="ru-RU" b="1" dirty="0" smtClean="0">
                <a:latin typeface="Arial" pitchFamily="34" charset="0"/>
                <a:cs typeface="Arial" pitchFamily="34" charset="0"/>
              </a:rPr>
              <a:t>Важнейшие принципы системного подхода:</a:t>
            </a:r>
          </a:p>
          <a:p>
            <a:pPr algn="just">
              <a:buFont typeface="Wingdings" pitchFamily="2" charset="2"/>
              <a:buChar char="ü"/>
            </a:pPr>
            <a:r>
              <a:rPr lang="ru-RU" dirty="0" smtClean="0">
                <a:latin typeface="Arial" pitchFamily="34" charset="0"/>
                <a:cs typeface="Arial" pitchFamily="34" charset="0"/>
              </a:rPr>
              <a:t>процесс принятия решений должен начинаться с четкого    формулирования конкретных целей</a:t>
            </a:r>
          </a:p>
          <a:p>
            <a:pPr>
              <a:buFont typeface="Wingdings" pitchFamily="2" charset="2"/>
              <a:buChar char="ü"/>
            </a:pPr>
            <a:r>
              <a:rPr lang="ru-RU" dirty="0" smtClean="0">
                <a:latin typeface="Arial" pitchFamily="34" charset="0"/>
                <a:cs typeface="Arial" pitchFamily="34" charset="0"/>
              </a:rPr>
              <a:t>необходимо рассматривать всю проблему как целое, как единую систему и выявлять все последствия и взаимосвязи каждого частного решения;</a:t>
            </a:r>
          </a:p>
          <a:p>
            <a:pPr>
              <a:buFont typeface="Wingdings" pitchFamily="2" charset="2"/>
              <a:buChar char="ü"/>
            </a:pPr>
            <a:r>
              <a:rPr lang="ru-RU" dirty="0" smtClean="0">
                <a:latin typeface="Arial" pitchFamily="34" charset="0"/>
                <a:cs typeface="Arial" pitchFamily="34" charset="0"/>
              </a:rPr>
              <a:t>необходимы выявление и анализ возможных альтернативных путей достижения целей;</a:t>
            </a:r>
          </a:p>
          <a:p>
            <a:pPr>
              <a:buFont typeface="Wingdings" pitchFamily="2" charset="2"/>
              <a:buChar char="ü"/>
            </a:pPr>
            <a:r>
              <a:rPr lang="ru-RU" dirty="0" smtClean="0">
                <a:latin typeface="Arial" pitchFamily="34" charset="0"/>
                <a:cs typeface="Arial" pitchFamily="34" charset="0"/>
              </a:rPr>
              <a:t>цели подсистем не должны вступать в конфликт с целями всей системы;</a:t>
            </a:r>
          </a:p>
          <a:p>
            <a:pPr>
              <a:buFont typeface="Wingdings" pitchFamily="2" charset="2"/>
              <a:buChar char="ü"/>
            </a:pPr>
            <a:r>
              <a:rPr lang="ru-RU" dirty="0" smtClean="0">
                <a:latin typeface="Arial" pitchFamily="34" charset="0"/>
                <a:cs typeface="Arial" pitchFamily="34" charset="0"/>
              </a:rPr>
              <a:t>восхождение от абстрактного к конкретному;</a:t>
            </a:r>
          </a:p>
          <a:p>
            <a:pPr>
              <a:buFont typeface="Wingdings" pitchFamily="2" charset="2"/>
              <a:buChar char="ü"/>
            </a:pPr>
            <a:r>
              <a:rPr lang="ru-RU" dirty="0" smtClean="0">
                <a:latin typeface="Arial" pitchFamily="34" charset="0"/>
                <a:cs typeface="Arial" pitchFamily="34" charset="0"/>
              </a:rPr>
              <a:t>единство анализа и синтеза, логического и исторического;</a:t>
            </a:r>
          </a:p>
          <a:p>
            <a:pPr>
              <a:buFont typeface="Wingdings" pitchFamily="2" charset="2"/>
              <a:buChar char="ü"/>
            </a:pPr>
            <a:r>
              <a:rPr lang="ru-RU" dirty="0" smtClean="0">
                <a:latin typeface="Arial" pitchFamily="34" charset="0"/>
                <a:cs typeface="Arial" pitchFamily="34" charset="0"/>
              </a:rPr>
              <a:t>выявление в объекте разнокачественных связей и их взаимодействие и др.</a:t>
            </a:r>
          </a:p>
          <a:p>
            <a:r>
              <a:rPr lang="ru-RU" dirty="0" smtClean="0">
                <a:latin typeface="Arial" pitchFamily="34" charset="0"/>
                <a:cs typeface="Arial" pitchFamily="34" charset="0"/>
              </a:rPr>
              <a:t>В результате</a:t>
            </a:r>
            <a:r>
              <a:rPr lang="ru-RU" b="1" i="1" dirty="0" smtClean="0">
                <a:latin typeface="Arial" pitchFamily="34" charset="0"/>
                <a:cs typeface="Arial" pitchFamily="34" charset="0"/>
              </a:rPr>
              <a:t>, системный подход – это подход к исследованию объекта как к системе, в которой выделены элементы, внутренние и внешние связи, наиболее существенным образом влияющие на исследуемые результаты его функционирования, а цели каждого из элементов, исходя из общего предназначения объекта.</a:t>
            </a:r>
          </a:p>
          <a:p>
            <a:pPr algn="just">
              <a:buFont typeface="Wingdings" pitchFamily="2" charset="2"/>
              <a:buChar char="Ø"/>
            </a:pPr>
            <a:endParaRPr lang="ru-RU" dirty="0" smtClean="0">
              <a:latin typeface="Arial" pitchFamily="34" charset="0"/>
              <a:cs typeface="Arial" pitchFamily="34" charset="0"/>
            </a:endParaRPr>
          </a:p>
          <a:p>
            <a:pPr algn="just"/>
            <a:endParaRPr lang="ru-RU" dirty="0">
              <a:latin typeface="Arial" pitchFamily="34" charset="0"/>
              <a:cs typeface="Arial" pitchFamily="34" charset="0"/>
            </a:endParaRPr>
          </a:p>
        </p:txBody>
      </p:sp>
    </p:spTree>
    <p:extLst>
      <p:ext uri="{BB962C8B-B14F-4D97-AF65-F5344CB8AC3E}">
        <p14:creationId xmlns:p14="http://schemas.microsoft.com/office/powerpoint/2010/main" val="283513914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Прямоугольник 1"/>
          <p:cNvSpPr/>
          <p:nvPr/>
        </p:nvSpPr>
        <p:spPr>
          <a:xfrm>
            <a:off x="1187624" y="332656"/>
            <a:ext cx="6624736" cy="446276"/>
          </a:xfrm>
          <a:prstGeom prst="rect">
            <a:avLst/>
          </a:prstGeom>
        </p:spPr>
        <p:txBody>
          <a:bodyPr wrap="square">
            <a:spAutoFit/>
          </a:bodyPr>
          <a:lstStyle/>
          <a:p>
            <a:pPr>
              <a:lnSpc>
                <a:spcPct val="115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2000" b="1" cap="all" dirty="0" smtClean="0">
                <a:solidFill>
                  <a:srgbClr val="000000"/>
                </a:solidFill>
                <a:effectLst>
                  <a:outerShdw blurRad="38100" dist="38100" dir="2700000" algn="tl">
                    <a:srgbClr val="000000">
                      <a:alpha val="43137"/>
                    </a:srgbClr>
                  </a:outerShdw>
                </a:effectLst>
                <a:latin typeface="Arial" pitchFamily="34" charset="0"/>
                <a:ea typeface="Times New Roman"/>
                <a:cs typeface="Times New Roman"/>
              </a:rPr>
              <a:t>Природные популяции ценных видов рыб</a:t>
            </a:r>
            <a:endParaRPr lang="ru-RU" sz="2000" b="1" cap="all" dirty="0">
              <a:effectLst>
                <a:outerShdw blurRad="38100" dist="38100" dir="2700000" algn="tl">
                  <a:srgbClr val="000000">
                    <a:alpha val="43137"/>
                  </a:srgbClr>
                </a:outerShdw>
              </a:effectLst>
              <a:latin typeface="Arial" pitchFamily="34"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196752"/>
            <a:ext cx="8136904" cy="4464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806657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Прямоугольник 1"/>
          <p:cNvSpPr/>
          <p:nvPr/>
        </p:nvSpPr>
        <p:spPr>
          <a:xfrm>
            <a:off x="251520" y="260648"/>
            <a:ext cx="8568952" cy="1154162"/>
          </a:xfrm>
          <a:prstGeom prst="rect">
            <a:avLst/>
          </a:prstGeom>
        </p:spPr>
        <p:txBody>
          <a:bodyPr wrap="square">
            <a:spAutoFit/>
          </a:bodyPr>
          <a:lstStyle/>
          <a:p>
            <a:pPr algn="ctr">
              <a:lnSpc>
                <a:spcPct val="115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2000" b="1" cap="all" dirty="0" smtClean="0">
                <a:solidFill>
                  <a:srgbClr val="000000"/>
                </a:solidFill>
                <a:effectLst>
                  <a:outerShdw blurRad="38100" dist="38100" dir="2700000" algn="tl">
                    <a:srgbClr val="000000">
                      <a:alpha val="43137"/>
                    </a:srgbClr>
                  </a:outerShdw>
                </a:effectLst>
                <a:latin typeface="Arial" pitchFamily="34" charset="0"/>
                <a:ea typeface="Times New Roman"/>
                <a:cs typeface="Times New Roman"/>
              </a:rPr>
              <a:t>Необходимо направленное формирование ихтиофауны для улучшения качественного состава Природных популяций ценных видов рыб</a:t>
            </a:r>
            <a:endParaRPr lang="ru-RU" sz="2000" b="1" cap="all" dirty="0">
              <a:effectLst>
                <a:outerShdw blurRad="38100" dist="38100" dir="2700000" algn="tl">
                  <a:srgbClr val="000000">
                    <a:alpha val="43137"/>
                  </a:srgbClr>
                </a:outerShdw>
              </a:effectLst>
              <a:latin typeface="Arial" pitchFamily="34"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540" y="1556792"/>
            <a:ext cx="7700597" cy="4687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6089135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3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620688"/>
            <a:ext cx="8424935" cy="5832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02619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3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044" y="260648"/>
            <a:ext cx="9160968" cy="6474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648" y="2783345"/>
            <a:ext cx="2060958" cy="717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94675" y="1041998"/>
            <a:ext cx="1773269" cy="101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58144" y="980728"/>
            <a:ext cx="1826223" cy="809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86781" y="3092044"/>
            <a:ext cx="1795842" cy="1129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9592" y="6237312"/>
            <a:ext cx="5040560" cy="49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47664" y="3657891"/>
            <a:ext cx="1122040" cy="378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23929" y="1886745"/>
            <a:ext cx="2362852" cy="1198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5"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18440" y="3296857"/>
            <a:ext cx="1737999" cy="550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6" name="Picture 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594151" y="4437112"/>
            <a:ext cx="1410049" cy="443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7" name="Picture 1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061100" y="5010599"/>
            <a:ext cx="19431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8" name="Picture 1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835696" y="188640"/>
            <a:ext cx="5349006" cy="576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3028994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srcRect/>
          <a:stretch>
            <a:fillRect/>
          </a:stretch>
        </p:blipFill>
        <p:spPr bwMode="auto">
          <a:xfrm>
            <a:off x="0" y="142598"/>
            <a:ext cx="8951682" cy="6715402"/>
          </a:xfrm>
          <a:prstGeom prst="rect">
            <a:avLst/>
          </a:prstGeom>
          <a:noFill/>
          <a:ln w="9525">
            <a:noFill/>
            <a:miter lim="800000"/>
            <a:headEnd/>
            <a:tailEnd/>
          </a:ln>
          <a:effectLst/>
        </p:spPr>
      </p:pic>
    </p:spTree>
    <p:extLst>
      <p:ext uri="{BB962C8B-B14F-4D97-AF65-F5344CB8AC3E}">
        <p14:creationId xmlns:p14="http://schemas.microsoft.com/office/powerpoint/2010/main" val="298291988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Заголовок 1"/>
          <p:cNvSpPr>
            <a:spLocks noGrp="1"/>
          </p:cNvSpPr>
          <p:nvPr>
            <p:ph type="title"/>
          </p:nvPr>
        </p:nvSpPr>
        <p:spPr>
          <a:xfrm>
            <a:off x="469889" y="240074"/>
            <a:ext cx="8229600" cy="576064"/>
          </a:xfrm>
        </p:spPr>
        <p:txBody>
          <a:bodyPr>
            <a:noAutofit/>
          </a:bodyPr>
          <a:lstStyle/>
          <a:p>
            <a:pPr defTabSz="652952"/>
            <a:r>
              <a:rPr lang="ru-RU" sz="2700" b="1" dirty="0" smtClean="0">
                <a:solidFill>
                  <a:srgbClr val="002060"/>
                </a:solidFill>
                <a:effectLst>
                  <a:outerShdw blurRad="38100" dist="38100" dir="2700000" algn="tl">
                    <a:srgbClr val="000000">
                      <a:alpha val="43137"/>
                    </a:srgbClr>
                  </a:outerShdw>
                </a:effectLst>
                <a:latin typeface="Times New Roman" pitchFamily="18" charset="0"/>
                <a:ea typeface="+mn-ea"/>
                <a:cs typeface="Times New Roman" pitchFamily="18" charset="0"/>
              </a:rPr>
              <a:t>Нерестилища </a:t>
            </a:r>
            <a:r>
              <a:rPr lang="ru-RU" sz="2700" b="1" dirty="0">
                <a:solidFill>
                  <a:srgbClr val="002060"/>
                </a:solidFill>
                <a:effectLst>
                  <a:outerShdw blurRad="38100" dist="38100" dir="2700000" algn="tl">
                    <a:srgbClr val="000000">
                      <a:alpha val="43137"/>
                    </a:srgbClr>
                  </a:outerShdw>
                </a:effectLst>
                <a:latin typeface="Times New Roman" pitchFamily="18" charset="0"/>
                <a:ea typeface="+mn-ea"/>
                <a:cs typeface="Times New Roman" pitchFamily="18" charset="0"/>
              </a:rPr>
              <a:t>стерляди </a:t>
            </a:r>
          </a:p>
        </p:txBody>
      </p:sp>
      <p:sp>
        <p:nvSpPr>
          <p:cNvPr id="9" name="Номер слайда 8"/>
          <p:cNvSpPr>
            <a:spLocks noGrp="1"/>
          </p:cNvSpPr>
          <p:nvPr>
            <p:ph type="sldNum" sz="quarter" idx="12"/>
          </p:nvPr>
        </p:nvSpPr>
        <p:spPr>
          <a:xfrm flipH="1">
            <a:off x="8788275" y="6360925"/>
            <a:ext cx="288032" cy="388091"/>
          </a:xfrm>
        </p:spPr>
        <p:txBody>
          <a:bodyPr/>
          <a:lstStyle/>
          <a:p>
            <a:fld id="{C6234B3A-758F-4357-BA2A-1A98E31D557E}" type="slidenum">
              <a:rPr lang="ru-RU" smtClean="0">
                <a:solidFill>
                  <a:schemeClr val="tx1"/>
                </a:solidFill>
              </a:rPr>
              <a:pPr/>
              <a:t>38</a:t>
            </a:fld>
            <a:endParaRPr lang="ru-RU" dirty="0">
              <a:solidFill>
                <a:schemeClr val="tx1"/>
              </a:solidFill>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896" t="13733" r="1687" b="12733"/>
          <a:stretch/>
        </p:blipFill>
        <p:spPr bwMode="auto">
          <a:xfrm>
            <a:off x="467399" y="908720"/>
            <a:ext cx="8398484" cy="442334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Заголовок 1"/>
          <p:cNvSpPr txBox="1">
            <a:spLocks/>
          </p:cNvSpPr>
          <p:nvPr/>
        </p:nvSpPr>
        <p:spPr>
          <a:xfrm>
            <a:off x="457257" y="5743543"/>
            <a:ext cx="8229600" cy="576064"/>
          </a:xfrm>
          <a:prstGeom prst="rect">
            <a:avLst/>
          </a:prstGeom>
        </p:spPr>
        <p:txBody>
          <a:bodyPr vert="horz" lIns="91429" tIns="45715" rIns="91429" bIns="45715" rtlCol="0" anchor="ctr">
            <a:noAutofit/>
          </a:bodyPr>
          <a:lstStyle>
            <a:lvl1pPr algn="ctr" defTabSz="1280160" rtl="0" eaLnBrk="1" latinLnBrk="0" hangingPunct="1">
              <a:spcBef>
                <a:spcPct val="0"/>
              </a:spcBef>
              <a:buNone/>
              <a:defRPr sz="6200" kern="1200">
                <a:solidFill>
                  <a:schemeClr val="tx1"/>
                </a:solidFill>
                <a:latin typeface="+mj-lt"/>
                <a:ea typeface="+mj-ea"/>
                <a:cs typeface="+mj-cs"/>
              </a:defRPr>
            </a:lvl1pPr>
          </a:lstStyle>
          <a:p>
            <a:pPr defTabSz="652952"/>
            <a:r>
              <a:rPr lang="ru-RU" sz="2300" b="1" dirty="0">
                <a:solidFill>
                  <a:srgbClr val="002060"/>
                </a:solidFill>
                <a:effectLst>
                  <a:outerShdw blurRad="38100" dist="38100" dir="2700000" algn="tl">
                    <a:srgbClr val="000000">
                      <a:alpha val="43137"/>
                    </a:srgbClr>
                  </a:outerShdw>
                </a:effectLst>
                <a:latin typeface="Times New Roman" pitchFamily="18" charset="0"/>
                <a:ea typeface="+mn-ea"/>
                <a:cs typeface="Times New Roman" pitchFamily="18" charset="0"/>
              </a:rPr>
              <a:t>Расположены в 7 муниципальных районах Республики Татарстан – общая площадь 1750 га</a:t>
            </a:r>
          </a:p>
        </p:txBody>
      </p:sp>
    </p:spTree>
    <p:extLst>
      <p:ext uri="{BB962C8B-B14F-4D97-AF65-F5344CB8AC3E}">
        <p14:creationId xmlns:p14="http://schemas.microsoft.com/office/powerpoint/2010/main" val="179062131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00" y="2924945"/>
            <a:ext cx="5587756" cy="3725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2192" y="169458"/>
            <a:ext cx="5712296" cy="3311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3838393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Рисунок 3"/>
          <p:cNvPicPr/>
          <p:nvPr/>
        </p:nvPicPr>
        <p:blipFill>
          <a:blip r:embed="rId2"/>
          <a:stretch>
            <a:fillRect/>
          </a:stretch>
        </p:blipFill>
        <p:spPr>
          <a:xfrm>
            <a:off x="285720" y="285728"/>
            <a:ext cx="3571900" cy="3786214"/>
          </a:xfrm>
          <a:prstGeom prst="rect">
            <a:avLst/>
          </a:prstGeom>
        </p:spPr>
      </p:pic>
      <p:pic>
        <p:nvPicPr>
          <p:cNvPr id="5" name="Рисунок 4" descr="Картинки по запросу бассейн красныйузв"/>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57620" y="2786058"/>
            <a:ext cx="4665102" cy="346053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1789418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Овал 13"/>
          <p:cNvSpPr/>
          <p:nvPr/>
        </p:nvSpPr>
        <p:spPr>
          <a:xfrm>
            <a:off x="287775" y="2688132"/>
            <a:ext cx="2922653" cy="1625751"/>
          </a:xfrm>
          <a:prstGeom prst="ellipse">
            <a:avLst/>
          </a:prstGeom>
        </p:spPr>
        <p:style>
          <a:lnRef idx="2">
            <a:schemeClr val="accent1"/>
          </a:lnRef>
          <a:fillRef idx="1">
            <a:schemeClr val="lt1"/>
          </a:fillRef>
          <a:effectRef idx="0">
            <a:schemeClr val="accent1"/>
          </a:effectRef>
          <a:fontRef idx="minor">
            <a:schemeClr val="dk1"/>
          </a:fontRef>
        </p:style>
        <p:txBody>
          <a:bodyPr lIns="65306" tIns="32653" rIns="65306" bIns="32653" rtlCol="0" anchor="ctr"/>
          <a:lstStyle/>
          <a:p>
            <a:pPr algn="ctr"/>
            <a:endParaRPr lang="ru-RU"/>
          </a:p>
        </p:txBody>
      </p:sp>
      <p:sp>
        <p:nvSpPr>
          <p:cNvPr id="2" name="Овал 1"/>
          <p:cNvSpPr/>
          <p:nvPr/>
        </p:nvSpPr>
        <p:spPr>
          <a:xfrm>
            <a:off x="3100979" y="197278"/>
            <a:ext cx="5863509" cy="1872208"/>
          </a:xfrm>
          <a:prstGeom prst="ellipse">
            <a:avLst/>
          </a:prstGeom>
        </p:spPr>
        <p:style>
          <a:lnRef idx="2">
            <a:schemeClr val="accent1"/>
          </a:lnRef>
          <a:fillRef idx="1">
            <a:schemeClr val="lt1"/>
          </a:fillRef>
          <a:effectRef idx="0">
            <a:schemeClr val="accent1"/>
          </a:effectRef>
          <a:fontRef idx="minor">
            <a:schemeClr val="dk1"/>
          </a:fontRef>
        </p:style>
        <p:txBody>
          <a:bodyPr lIns="65306" tIns="32653" rIns="65306" bIns="32653" rtlCol="0" anchor="ctr"/>
          <a:lstStyle/>
          <a:p>
            <a:pPr algn="ctr"/>
            <a:endParaRPr lang="ru-RU">
              <a:solidFill>
                <a:srgbClr val="002060"/>
              </a:solidFill>
            </a:endParaRPr>
          </a:p>
        </p:txBody>
      </p:sp>
      <p:sp>
        <p:nvSpPr>
          <p:cNvPr id="3" name="Номер слайда 2"/>
          <p:cNvSpPr>
            <a:spLocks noGrp="1"/>
          </p:cNvSpPr>
          <p:nvPr>
            <p:ph type="sldNum" sz="quarter" idx="12"/>
          </p:nvPr>
        </p:nvSpPr>
        <p:spPr>
          <a:xfrm>
            <a:off x="6860826" y="6383929"/>
            <a:ext cx="2133600" cy="365125"/>
          </a:xfrm>
        </p:spPr>
        <p:txBody>
          <a:bodyPr/>
          <a:lstStyle/>
          <a:p>
            <a:fld id="{C6234B3A-758F-4357-BA2A-1A98E31D557E}" type="slidenum">
              <a:rPr lang="ru-RU" smtClean="0"/>
              <a:pPr/>
              <a:t>40</a:t>
            </a:fld>
            <a:endParaRPr lang="ru-RU"/>
          </a:p>
        </p:txBody>
      </p:sp>
      <p:cxnSp>
        <p:nvCxnSpPr>
          <p:cNvPr id="10" name="Прямая со стрелкой 9"/>
          <p:cNvCxnSpPr/>
          <p:nvPr/>
        </p:nvCxnSpPr>
        <p:spPr>
          <a:xfrm flipH="1">
            <a:off x="2987826" y="2060848"/>
            <a:ext cx="2160238" cy="987148"/>
          </a:xfrm>
          <a:prstGeom prst="straightConnector1">
            <a:avLst/>
          </a:prstGeom>
          <a:ln w="73025">
            <a:tailEnd type="arrow"/>
          </a:ln>
        </p:spPr>
        <p:style>
          <a:lnRef idx="1">
            <a:schemeClr val="accent1"/>
          </a:lnRef>
          <a:fillRef idx="0">
            <a:schemeClr val="accent1"/>
          </a:fillRef>
          <a:effectRef idx="0">
            <a:schemeClr val="accent1"/>
          </a:effectRef>
          <a:fontRef idx="minor">
            <a:schemeClr val="tx1"/>
          </a:fontRef>
        </p:style>
      </p:cxnSp>
      <p:cxnSp>
        <p:nvCxnSpPr>
          <p:cNvPr id="11" name="Прямая со стрелкой 10"/>
          <p:cNvCxnSpPr/>
          <p:nvPr/>
        </p:nvCxnSpPr>
        <p:spPr>
          <a:xfrm>
            <a:off x="5148064" y="2060848"/>
            <a:ext cx="0" cy="1440160"/>
          </a:xfrm>
          <a:prstGeom prst="straightConnector1">
            <a:avLst/>
          </a:prstGeom>
          <a:ln w="73025">
            <a:tailEnd type="arrow"/>
          </a:ln>
        </p:spPr>
        <p:style>
          <a:lnRef idx="1">
            <a:schemeClr val="accent1"/>
          </a:lnRef>
          <a:fillRef idx="0">
            <a:schemeClr val="accent1"/>
          </a:fillRef>
          <a:effectRef idx="0">
            <a:schemeClr val="accent1"/>
          </a:effectRef>
          <a:fontRef idx="minor">
            <a:schemeClr val="tx1"/>
          </a:fontRef>
        </p:style>
      </p:cxnSp>
      <p:sp>
        <p:nvSpPr>
          <p:cNvPr id="18" name="Заголовок 1"/>
          <p:cNvSpPr txBox="1">
            <a:spLocks/>
          </p:cNvSpPr>
          <p:nvPr/>
        </p:nvSpPr>
        <p:spPr>
          <a:xfrm>
            <a:off x="4160526" y="4659141"/>
            <a:ext cx="5194863" cy="514343"/>
          </a:xfrm>
          <a:prstGeom prst="rect">
            <a:avLst/>
          </a:prstGeom>
        </p:spPr>
        <p:txBody>
          <a:bodyPr vert="horz" lIns="91429" tIns="45715" rIns="91429" bIns="45715" anchor="b" anchorCtr="0">
            <a:noAutofit/>
          </a:bodyPr>
          <a:lstStyle>
            <a:lvl1pPr algn="l" rtl="0" eaLnBrk="1" latinLnBrk="0" hangingPunct="1">
              <a:spcBef>
                <a:spcPct val="0"/>
              </a:spcBef>
              <a:buNone/>
              <a:defRPr kumimoji="0" sz="4500" kern="1200">
                <a:solidFill>
                  <a:schemeClr val="tx2"/>
                </a:solidFill>
                <a:latin typeface="+mj-lt"/>
                <a:ea typeface="+mj-ea"/>
                <a:cs typeface="+mj-cs"/>
              </a:defRPr>
            </a:lvl1pPr>
          </a:lstStyle>
          <a:p>
            <a:pPr algn="ctr"/>
            <a:r>
              <a:rPr lang="ru-RU" sz="1700" b="1" dirty="0">
                <a:latin typeface="Times New Roman" pitchFamily="18" charset="0"/>
                <a:cs typeface="Times New Roman" pitchFamily="18" charset="0"/>
              </a:rPr>
              <a:t>Авто УАЗ 8шт – 5 600 000 рублей</a:t>
            </a:r>
            <a:endParaRPr lang="en-US" sz="1700" b="1" dirty="0">
              <a:latin typeface="Times New Roman" pitchFamily="18" charset="0"/>
              <a:cs typeface="Times New Roman" pitchFamily="18" charset="0"/>
            </a:endParaRPr>
          </a:p>
        </p:txBody>
      </p:sp>
      <p:sp>
        <p:nvSpPr>
          <p:cNvPr id="19" name="Заголовок 1"/>
          <p:cNvSpPr txBox="1">
            <a:spLocks/>
          </p:cNvSpPr>
          <p:nvPr/>
        </p:nvSpPr>
        <p:spPr>
          <a:xfrm>
            <a:off x="4144243" y="4941596"/>
            <a:ext cx="5194863" cy="514343"/>
          </a:xfrm>
          <a:prstGeom prst="rect">
            <a:avLst/>
          </a:prstGeom>
        </p:spPr>
        <p:txBody>
          <a:bodyPr vert="horz" lIns="91429" tIns="45715" rIns="91429" bIns="45715" anchor="b" anchorCtr="0">
            <a:noAutofit/>
          </a:bodyPr>
          <a:lstStyle>
            <a:lvl1pPr algn="l" rtl="0" eaLnBrk="1" latinLnBrk="0" hangingPunct="1">
              <a:spcBef>
                <a:spcPct val="0"/>
              </a:spcBef>
              <a:buNone/>
              <a:defRPr kumimoji="0" sz="4500" kern="1200">
                <a:solidFill>
                  <a:schemeClr val="tx2"/>
                </a:solidFill>
                <a:latin typeface="+mj-lt"/>
                <a:ea typeface="+mj-ea"/>
                <a:cs typeface="+mj-cs"/>
              </a:defRPr>
            </a:lvl1pPr>
          </a:lstStyle>
          <a:p>
            <a:pPr algn="ctr"/>
            <a:r>
              <a:rPr lang="ru-RU" sz="1700" b="1" dirty="0">
                <a:latin typeface="Times New Roman" pitchFamily="18" charset="0"/>
                <a:cs typeface="Times New Roman" pitchFamily="18" charset="0"/>
              </a:rPr>
              <a:t>Снегоход Ямаха 8шт – 5 600 000 рублей</a:t>
            </a:r>
            <a:endParaRPr lang="en-US" sz="1700" b="1" dirty="0">
              <a:latin typeface="Times New Roman" pitchFamily="18" charset="0"/>
              <a:cs typeface="Times New Roman" pitchFamily="18" charset="0"/>
            </a:endParaRPr>
          </a:p>
        </p:txBody>
      </p:sp>
      <p:sp>
        <p:nvSpPr>
          <p:cNvPr id="22" name="Заголовок 1"/>
          <p:cNvSpPr txBox="1">
            <a:spLocks/>
          </p:cNvSpPr>
          <p:nvPr/>
        </p:nvSpPr>
        <p:spPr>
          <a:xfrm>
            <a:off x="2285770" y="6080869"/>
            <a:ext cx="4790174" cy="514343"/>
          </a:xfrm>
          <a:prstGeom prst="rect">
            <a:avLst/>
          </a:prstGeom>
        </p:spPr>
        <p:txBody>
          <a:bodyPr vert="horz" lIns="91429" tIns="45715" rIns="91429" bIns="45715" anchor="b" anchorCtr="0">
            <a:noAutofit/>
          </a:bodyPr>
          <a:lstStyle>
            <a:lvl1pPr algn="l" rtl="0" eaLnBrk="1" latinLnBrk="0" hangingPunct="1">
              <a:spcBef>
                <a:spcPct val="0"/>
              </a:spcBef>
              <a:buNone/>
              <a:defRPr kumimoji="0" sz="4500" kern="1200">
                <a:solidFill>
                  <a:schemeClr val="tx2"/>
                </a:solidFill>
                <a:latin typeface="+mj-lt"/>
                <a:ea typeface="+mj-ea"/>
                <a:cs typeface="+mj-cs"/>
              </a:defRPr>
            </a:lvl1pPr>
          </a:lstStyle>
          <a:p>
            <a:pPr algn="ctr"/>
            <a:r>
              <a:rPr lang="ru-RU" sz="2300" b="1" u="sng" dirty="0">
                <a:latin typeface="Times New Roman" pitchFamily="18" charset="0"/>
                <a:cs typeface="Times New Roman" pitchFamily="18" charset="0"/>
              </a:rPr>
              <a:t>ИТОГО – 26 867 000рублей</a:t>
            </a:r>
            <a:endParaRPr lang="en-US" sz="2300" b="1" u="sng" dirty="0">
              <a:latin typeface="Times New Roman" pitchFamily="18" charset="0"/>
              <a:cs typeface="Times New Roman" pitchFamily="18" charset="0"/>
            </a:endParaRPr>
          </a:p>
        </p:txBody>
      </p:sp>
      <p:sp>
        <p:nvSpPr>
          <p:cNvPr id="23" name="Заголовок 1"/>
          <p:cNvSpPr txBox="1">
            <a:spLocks/>
          </p:cNvSpPr>
          <p:nvPr/>
        </p:nvSpPr>
        <p:spPr>
          <a:xfrm>
            <a:off x="1009994" y="5173484"/>
            <a:ext cx="2510170" cy="514343"/>
          </a:xfrm>
          <a:prstGeom prst="rect">
            <a:avLst/>
          </a:prstGeom>
        </p:spPr>
        <p:txBody>
          <a:bodyPr vert="horz" lIns="91429" tIns="45715" rIns="91429" bIns="45715" anchor="b" anchorCtr="0">
            <a:noAutofit/>
          </a:bodyPr>
          <a:lstStyle>
            <a:lvl1pPr algn="l" rtl="0" eaLnBrk="1" latinLnBrk="0" hangingPunct="1">
              <a:spcBef>
                <a:spcPct val="0"/>
              </a:spcBef>
              <a:buNone/>
              <a:defRPr kumimoji="0" sz="4500" kern="1200">
                <a:solidFill>
                  <a:schemeClr val="tx2"/>
                </a:solidFill>
                <a:latin typeface="+mj-lt"/>
                <a:ea typeface="+mj-ea"/>
                <a:cs typeface="+mj-cs"/>
              </a:defRPr>
            </a:lvl1pPr>
          </a:lstStyle>
          <a:p>
            <a:pPr algn="ctr"/>
            <a:endParaRPr lang="en-US" sz="1700" b="1" dirty="0">
              <a:latin typeface="Times New Roman" pitchFamily="18" charset="0"/>
              <a:cs typeface="Times New Roman" pitchFamily="18" charset="0"/>
            </a:endParaRPr>
          </a:p>
        </p:txBody>
      </p:sp>
      <p:sp>
        <p:nvSpPr>
          <p:cNvPr id="24" name="Овал 23"/>
          <p:cNvSpPr/>
          <p:nvPr/>
        </p:nvSpPr>
        <p:spPr>
          <a:xfrm>
            <a:off x="3635896" y="3356992"/>
            <a:ext cx="5328592" cy="3168352"/>
          </a:xfrm>
          <a:prstGeom prst="ellipse">
            <a:avLst/>
          </a:prstGeom>
        </p:spPr>
        <p:style>
          <a:lnRef idx="2">
            <a:schemeClr val="accent1"/>
          </a:lnRef>
          <a:fillRef idx="1">
            <a:schemeClr val="lt1"/>
          </a:fillRef>
          <a:effectRef idx="0">
            <a:schemeClr val="accent1"/>
          </a:effectRef>
          <a:fontRef idx="minor">
            <a:schemeClr val="dk1"/>
          </a:fontRef>
        </p:style>
        <p:txBody>
          <a:bodyPr lIns="65306" tIns="32653" rIns="65306" bIns="32653" rtlCol="0" anchor="ctr"/>
          <a:lstStyle/>
          <a:p>
            <a:pPr algn="ctr"/>
            <a:endParaRPr lang="ru-RU"/>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0141" y="3120004"/>
            <a:ext cx="1957920" cy="852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3930" y="4386062"/>
            <a:ext cx="4561133" cy="1013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6253" y="666471"/>
            <a:ext cx="3532960" cy="933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Овал 33"/>
          <p:cNvSpPr/>
          <p:nvPr/>
        </p:nvSpPr>
        <p:spPr>
          <a:xfrm>
            <a:off x="313761" y="4731554"/>
            <a:ext cx="2922653" cy="1625751"/>
          </a:xfrm>
          <a:prstGeom prst="ellipse">
            <a:avLst/>
          </a:prstGeom>
        </p:spPr>
        <p:style>
          <a:lnRef idx="2">
            <a:schemeClr val="accent1"/>
          </a:lnRef>
          <a:fillRef idx="1">
            <a:schemeClr val="lt1"/>
          </a:fillRef>
          <a:effectRef idx="0">
            <a:schemeClr val="accent1"/>
          </a:effectRef>
          <a:fontRef idx="minor">
            <a:schemeClr val="dk1"/>
          </a:fontRef>
        </p:style>
        <p:txBody>
          <a:bodyPr lIns="65306" tIns="32653" rIns="65306" bIns="32653" rtlCol="0" anchor="ctr"/>
          <a:lstStyle/>
          <a:p>
            <a:pPr algn="ctr"/>
            <a:endParaRPr lang="ru-RU"/>
          </a:p>
        </p:txBody>
      </p:sp>
      <p:pic>
        <p:nvPicPr>
          <p:cNvPr id="51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3618" y="5218178"/>
            <a:ext cx="2722937" cy="652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 name="Овал 40"/>
          <p:cNvSpPr/>
          <p:nvPr/>
        </p:nvSpPr>
        <p:spPr>
          <a:xfrm>
            <a:off x="65172" y="787417"/>
            <a:ext cx="2922653" cy="1625751"/>
          </a:xfrm>
          <a:prstGeom prst="ellipse">
            <a:avLst/>
          </a:prstGeom>
        </p:spPr>
        <p:style>
          <a:lnRef idx="2">
            <a:schemeClr val="accent1"/>
          </a:lnRef>
          <a:fillRef idx="1">
            <a:schemeClr val="lt1"/>
          </a:fillRef>
          <a:effectRef idx="0">
            <a:schemeClr val="accent1"/>
          </a:effectRef>
          <a:fontRef idx="minor">
            <a:schemeClr val="dk1"/>
          </a:fontRef>
        </p:style>
        <p:txBody>
          <a:bodyPr lIns="65306" tIns="32653" rIns="65306" bIns="32653" rtlCol="0" anchor="ctr"/>
          <a:lstStyle/>
          <a:p>
            <a:pPr algn="ctr"/>
            <a:endParaRPr lang="ru-RU"/>
          </a:p>
        </p:txBody>
      </p:sp>
      <p:cxnSp>
        <p:nvCxnSpPr>
          <p:cNvPr id="42" name="Прямая со стрелкой 41"/>
          <p:cNvCxnSpPr/>
          <p:nvPr/>
        </p:nvCxnSpPr>
        <p:spPr>
          <a:xfrm flipH="1">
            <a:off x="2711779" y="2060848"/>
            <a:ext cx="2436285" cy="2856163"/>
          </a:xfrm>
          <a:prstGeom prst="straightConnector1">
            <a:avLst/>
          </a:prstGeom>
          <a:ln w="73025">
            <a:tailEnd type="arrow"/>
          </a:ln>
        </p:spPr>
        <p:style>
          <a:lnRef idx="1">
            <a:schemeClr val="accent1"/>
          </a:lnRef>
          <a:fillRef idx="0">
            <a:schemeClr val="accent1"/>
          </a:fillRef>
          <a:effectRef idx="0">
            <a:schemeClr val="accent1"/>
          </a:effectRef>
          <a:fontRef idx="minor">
            <a:schemeClr val="tx1"/>
          </a:fontRef>
        </p:style>
      </p:cxnSp>
      <p:cxnSp>
        <p:nvCxnSpPr>
          <p:cNvPr id="48" name="Прямая со стрелкой 47"/>
          <p:cNvCxnSpPr/>
          <p:nvPr/>
        </p:nvCxnSpPr>
        <p:spPr>
          <a:xfrm flipH="1" flipV="1">
            <a:off x="2914378" y="1772816"/>
            <a:ext cx="2233686" cy="288032"/>
          </a:xfrm>
          <a:prstGeom prst="straightConnector1">
            <a:avLst/>
          </a:prstGeom>
          <a:ln w="73025">
            <a:tailEnd type="arrow"/>
          </a:ln>
        </p:spPr>
        <p:style>
          <a:lnRef idx="1">
            <a:schemeClr val="accent1"/>
          </a:lnRef>
          <a:fillRef idx="0">
            <a:schemeClr val="accent1"/>
          </a:fillRef>
          <a:effectRef idx="0">
            <a:schemeClr val="accent1"/>
          </a:effectRef>
          <a:fontRef idx="minor">
            <a:schemeClr val="tx1"/>
          </a:fontRef>
        </p:style>
      </p:cxnSp>
      <p:pic>
        <p:nvPicPr>
          <p:cNvPr id="512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9993" y="1438830"/>
            <a:ext cx="1113735" cy="429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5283822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506" name="Picture 2" descr="http://donka.kh.ua/Nev/0-56607041-00.jpg"/>
          <p:cNvPicPr>
            <a:picLocks noChangeAspect="1" noChangeArrowheads="1"/>
          </p:cNvPicPr>
          <p:nvPr/>
        </p:nvPicPr>
        <p:blipFill>
          <a:blip r:embed="rId2"/>
          <a:srcRect/>
          <a:stretch>
            <a:fillRect/>
          </a:stretch>
        </p:blipFill>
        <p:spPr bwMode="auto">
          <a:xfrm>
            <a:off x="0" y="0"/>
            <a:ext cx="9601200" cy="6858000"/>
          </a:xfrm>
          <a:prstGeom prst="rect">
            <a:avLst/>
          </a:prstGeom>
          <a:noFill/>
        </p:spPr>
      </p:pic>
      <p:sp>
        <p:nvSpPr>
          <p:cNvPr id="3" name="Объект 2"/>
          <p:cNvSpPr>
            <a:spLocks noGrp="1"/>
          </p:cNvSpPr>
          <p:nvPr>
            <p:ph sz="quarter" idx="4294967295"/>
          </p:nvPr>
        </p:nvSpPr>
        <p:spPr>
          <a:xfrm>
            <a:off x="2771800" y="5661248"/>
            <a:ext cx="6120680" cy="936104"/>
          </a:xfrm>
          <a:prstGeom prst="rect">
            <a:avLst/>
          </a:prstGeom>
          <a:solidFill>
            <a:schemeClr val="bg1"/>
          </a:solidFill>
          <a:ln w="28575">
            <a:solidFill>
              <a:schemeClr val="tx1"/>
            </a:solidFill>
          </a:ln>
          <a:effectLst>
            <a:outerShdw blurRad="50800" dist="38100" dir="2700000" algn="tl" rotWithShape="0">
              <a:prstClr val="black">
                <a:alpha val="40000"/>
              </a:prstClr>
            </a:outerShdw>
          </a:effectLst>
        </p:spPr>
        <p:txBody>
          <a:bodyPr>
            <a:normAutofit/>
          </a:bodyPr>
          <a:lstStyle/>
          <a:p>
            <a:pPr marL="0" indent="0" algn="ctr">
              <a:buNone/>
            </a:pPr>
            <a:r>
              <a:rPr lang="ru-RU" sz="2400" b="1" dirty="0" smtClean="0">
                <a:effectLst>
                  <a:outerShdw blurRad="38100" dist="38100" dir="2700000" algn="tl">
                    <a:srgbClr val="000000">
                      <a:alpha val="43137"/>
                    </a:srgbClr>
                  </a:outerShdw>
                </a:effectLst>
              </a:rPr>
              <a:t>Спасибо за внимание  </a:t>
            </a:r>
          </a:p>
          <a:p>
            <a:pPr marL="0" indent="0" algn="ctr">
              <a:buNone/>
            </a:pPr>
            <a:r>
              <a:rPr lang="ru-RU" sz="2400" b="1" dirty="0" smtClean="0">
                <a:effectLst>
                  <a:outerShdw blurRad="38100" dist="38100" dir="2700000" algn="tl">
                    <a:srgbClr val="000000">
                      <a:alpha val="43137"/>
                    </a:srgbClr>
                  </a:outerShdw>
                </a:effectLst>
              </a:rPr>
              <a:t>к проблемам водных биоресурсов</a:t>
            </a:r>
            <a:endParaRPr lang="ru-RU" sz="2400" dirty="0"/>
          </a:p>
        </p:txBody>
      </p:sp>
    </p:spTree>
    <p:extLst>
      <p:ext uri="{BB962C8B-B14F-4D97-AF65-F5344CB8AC3E}">
        <p14:creationId xmlns:p14="http://schemas.microsoft.com/office/powerpoint/2010/main" val="330020316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Объект 2"/>
          <p:cNvSpPr>
            <a:spLocks noGrp="1"/>
          </p:cNvSpPr>
          <p:nvPr>
            <p:ph idx="1"/>
          </p:nvPr>
        </p:nvSpPr>
        <p:spPr>
          <a:xfrm>
            <a:off x="314751" y="401249"/>
            <a:ext cx="8829249" cy="1391248"/>
          </a:xfrm>
        </p:spPr>
        <p:txBody>
          <a:bodyPr/>
          <a:lstStyle/>
          <a:p>
            <a:pPr marL="0" indent="0" algn="ctr">
              <a:buNone/>
            </a:pPr>
            <a:r>
              <a:rPr lang="ru-RU" sz="2800" dirty="0" smtClean="0">
                <a:solidFill>
                  <a:srgbClr val="002060"/>
                </a:solidFill>
              </a:rPr>
              <a:t>Наиболее перспективным методом выращивания осетровых, в том числе и стерляди, являются использование УЗВ </a:t>
            </a:r>
            <a:endParaRPr lang="ru-RU" sz="2800" dirty="0">
              <a:solidFill>
                <a:srgbClr val="002060"/>
              </a:solidFill>
            </a:endParaRPr>
          </a:p>
        </p:txBody>
      </p:sp>
      <p:sp>
        <p:nvSpPr>
          <p:cNvPr id="4" name="Заголовок 1"/>
          <p:cNvSpPr txBox="1">
            <a:spLocks/>
          </p:cNvSpPr>
          <p:nvPr/>
        </p:nvSpPr>
        <p:spPr>
          <a:xfrm>
            <a:off x="628650" y="0"/>
            <a:ext cx="7886700" cy="74097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dirty="0" smtClean="0"/>
              <a:t>Стерлядь в рыбоводстве</a:t>
            </a:r>
            <a:endParaRPr lang="ru-RU" dirty="0"/>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48" y="1844824"/>
            <a:ext cx="9144000" cy="2714045"/>
          </a:xfrm>
          <a:prstGeom prst="rect">
            <a:avLst/>
          </a:prstGeom>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8" y="4055859"/>
            <a:ext cx="2155492" cy="2802141"/>
          </a:xfrm>
          <a:prstGeom prst="rect">
            <a:avLst/>
          </a:prstGeom>
        </p:spPr>
      </p:pic>
      <p:pic>
        <p:nvPicPr>
          <p:cNvPr id="10" name="Рисунок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27784" y="4654546"/>
            <a:ext cx="2937939" cy="2203454"/>
          </a:xfrm>
          <a:prstGeom prst="rect">
            <a:avLst/>
          </a:prstGeom>
        </p:spPr>
      </p:pic>
      <p:pic>
        <p:nvPicPr>
          <p:cNvPr id="11" name="Рисунок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45650" y="4683066"/>
            <a:ext cx="3363276" cy="2174933"/>
          </a:xfrm>
          <a:prstGeom prst="rect">
            <a:avLst/>
          </a:prstGeom>
        </p:spPr>
      </p:pic>
    </p:spTree>
    <p:extLst>
      <p:ext uri="{BB962C8B-B14F-4D97-AF65-F5344CB8AC3E}">
        <p14:creationId xmlns:p14="http://schemas.microsoft.com/office/powerpoint/2010/main" val="340073945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571472" y="571480"/>
            <a:ext cx="8143900" cy="467820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just" defTabSz="914400" rtl="0" eaLnBrk="0" fontAlgn="base" latinLnBrk="0" hangingPunct="0">
              <a:lnSpc>
                <a:spcPct val="100000"/>
              </a:lnSpc>
              <a:spcBef>
                <a:spcPct val="0"/>
              </a:spcBef>
              <a:spcAft>
                <a:spcPct val="0"/>
              </a:spcAft>
              <a:buClrTx/>
              <a:buSzTx/>
              <a:buFontTx/>
              <a:buNone/>
              <a:tabLst/>
            </a:pPr>
            <a:endParaRPr kumimoji="0" 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endParaRPr>
          </a:p>
          <a:p>
            <a:endParaRPr lang="ru-RU" sz="1600" dirty="0" smtClean="0">
              <a:latin typeface="Arial" pitchFamily="34" charset="0"/>
              <a:cs typeface="Arial" pitchFamily="34" charset="0"/>
            </a:endParaRPr>
          </a:p>
          <a:p>
            <a:r>
              <a:rPr lang="ru-RU" sz="1600" b="1" i="1" dirty="0" smtClean="0">
                <a:latin typeface="Arial" pitchFamily="34" charset="0"/>
                <a:cs typeface="Arial" pitchFamily="34" charset="0"/>
              </a:rPr>
              <a:t>4. по степени организованности </a:t>
            </a:r>
            <a:r>
              <a:rPr lang="ru-RU" sz="1600" dirty="0" smtClean="0">
                <a:latin typeface="Arial" pitchFamily="34" charset="0"/>
                <a:cs typeface="Arial" pitchFamily="34" charset="0"/>
              </a:rPr>
              <a:t>различают:</a:t>
            </a:r>
          </a:p>
          <a:p>
            <a:pPr>
              <a:buFont typeface="Wingdings" pitchFamily="2" charset="2"/>
              <a:buChar char="ü"/>
            </a:pPr>
            <a:r>
              <a:rPr lang="ru-RU" sz="1600" dirty="0" smtClean="0">
                <a:latin typeface="Arial" pitchFamily="34" charset="0"/>
                <a:cs typeface="Arial" pitchFamily="34" charset="0"/>
              </a:rPr>
              <a:t> </a:t>
            </a:r>
            <a:r>
              <a:rPr lang="ru-RU" sz="2000" b="1" i="1" dirty="0" smtClean="0">
                <a:latin typeface="Arial" pitchFamily="34" charset="0"/>
                <a:cs typeface="Arial" pitchFamily="34" charset="0"/>
              </a:rPr>
              <a:t>хорошо организованные системы</a:t>
            </a:r>
            <a:r>
              <a:rPr lang="ru-RU" sz="1600" dirty="0" smtClean="0">
                <a:latin typeface="Arial" pitchFamily="34" charset="0"/>
                <a:cs typeface="Arial" pitchFamily="34" charset="0"/>
              </a:rPr>
              <a:t> – означают возможность определения элементов системы, их взаимосвязей между собой и целями системы;</a:t>
            </a:r>
          </a:p>
          <a:p>
            <a:pPr>
              <a:buFont typeface="Wingdings" pitchFamily="2" charset="2"/>
              <a:buChar char="ü"/>
            </a:pPr>
            <a:r>
              <a:rPr lang="ru-RU" sz="2000" b="1" i="1" dirty="0" smtClean="0">
                <a:latin typeface="Arial" pitchFamily="34" charset="0"/>
                <a:cs typeface="Arial" pitchFamily="34" charset="0"/>
              </a:rPr>
              <a:t>плохо организованные (или диффузные) системы </a:t>
            </a:r>
            <a:r>
              <a:rPr lang="ru-RU" sz="1600" dirty="0" smtClean="0">
                <a:latin typeface="Arial" pitchFamily="34" charset="0"/>
                <a:cs typeface="Arial" pitchFamily="34" charset="0"/>
              </a:rPr>
              <a:t>– характеризуются некоторым набором макропараметров и закономерностей, выявленных не на основе исследования всего объекта, а только по представительной выборке компонентов, характеризующих объект или процесс в целом;</a:t>
            </a:r>
          </a:p>
          <a:p>
            <a:pPr>
              <a:buFont typeface="Wingdings" pitchFamily="2" charset="2"/>
              <a:buChar char="ü"/>
            </a:pPr>
            <a:r>
              <a:rPr lang="ru-RU" sz="1600" dirty="0" smtClean="0">
                <a:latin typeface="Arial" pitchFamily="34" charset="0"/>
                <a:cs typeface="Arial" pitchFamily="34" charset="0"/>
              </a:rPr>
              <a:t> </a:t>
            </a:r>
            <a:r>
              <a:rPr lang="ru-RU" sz="2000" b="1" i="1" dirty="0" smtClean="0">
                <a:latin typeface="Arial" pitchFamily="34" charset="0"/>
                <a:cs typeface="Arial" pitchFamily="34" charset="0"/>
              </a:rPr>
              <a:t>самоорганизующиеся или развивающиеся системы </a:t>
            </a:r>
            <a:r>
              <a:rPr lang="ru-RU" sz="1600" dirty="0" smtClean="0">
                <a:latin typeface="Arial" pitchFamily="34" charset="0"/>
                <a:cs typeface="Arial" pitchFamily="34" charset="0"/>
              </a:rPr>
              <a:t>– характеризуются как признаками, характерными для диффузных систем (нестабильностью отдельных параметров), так и специфическими признаками, основными из которых являются: непредсказуемость поведения, способность адаптироваться к изменяющимся условиям среды, менять структуру, сохраняя при этом свойство целостности; формировать возможные варианты поведения и выбирать из них лучший.</a:t>
            </a:r>
            <a:endParaRPr lang="ru-RU" sz="1600" dirty="0">
              <a:latin typeface="Arial" pitchFamily="34" charset="0"/>
              <a:cs typeface="Arial" pitchFamily="34" charset="0"/>
            </a:endParaRPr>
          </a:p>
        </p:txBody>
      </p:sp>
      <p:sp>
        <p:nvSpPr>
          <p:cNvPr id="1026" name="Rectangle 2"/>
          <p:cNvSpPr>
            <a:spLocks noChangeArrowheads="1"/>
          </p:cNvSpPr>
          <p:nvPr/>
        </p:nvSpPr>
        <p:spPr bwMode="auto">
          <a:xfrm>
            <a:off x="2928926" y="142852"/>
            <a:ext cx="3344377"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450850" algn="ctr" defTabSz="914400" rtl="0" eaLnBrk="1" fontAlgn="base" latinLnBrk="0" hangingPunct="1">
              <a:lnSpc>
                <a:spcPct val="100000"/>
              </a:lnSpc>
              <a:spcBef>
                <a:spcPct val="0"/>
              </a:spcBef>
              <a:spcAft>
                <a:spcPct val="0"/>
              </a:spcAft>
              <a:buClrTx/>
              <a:buSzTx/>
              <a:buFontTx/>
              <a:buNone/>
              <a:tabLst/>
            </a:pPr>
            <a:r>
              <a:rPr kumimoji="0" lang="ru-RU" b="1" i="0" u="none" strike="noStrike" cap="none" normalizeH="0" baseline="0" dirty="0" smtClean="0">
                <a:ln>
                  <a:noFill/>
                </a:ln>
                <a:effectLst/>
                <a:latin typeface="Arial" pitchFamily="34" charset="0"/>
                <a:ea typeface="Times New Roman" pitchFamily="18" charset="0"/>
                <a:cs typeface="Arial" pitchFamily="34" charset="0"/>
              </a:rPr>
              <a:t>Классификации систем</a:t>
            </a:r>
            <a:endParaRPr kumimoji="0" lang="ru-RU" b="0" i="0" u="none" strike="noStrike" cap="none" normalizeH="0" baseline="0" dirty="0" smtClean="0">
              <a:ln>
                <a:noFill/>
              </a:ln>
              <a:effectLst/>
              <a:latin typeface="Arial" pitchFamily="34" charset="0"/>
              <a:cs typeface="Arial" pitchFamily="34" charset="0"/>
            </a:endParaRPr>
          </a:p>
        </p:txBody>
      </p:sp>
    </p:spTree>
    <p:extLst>
      <p:ext uri="{BB962C8B-B14F-4D97-AF65-F5344CB8AC3E}">
        <p14:creationId xmlns:p14="http://schemas.microsoft.com/office/powerpoint/2010/main" val="283513914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Rectangle 2"/>
          <p:cNvSpPr>
            <a:spLocks noChangeArrowheads="1"/>
          </p:cNvSpPr>
          <p:nvPr/>
        </p:nvSpPr>
        <p:spPr bwMode="auto">
          <a:xfrm>
            <a:off x="2928926" y="142852"/>
            <a:ext cx="3898248" cy="40011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lvl="0" indent="450850" algn="ctr"/>
            <a:r>
              <a:rPr lang="ru-RU" sz="2000" b="1" dirty="0" smtClean="0">
                <a:latin typeface="Arial" pitchFamily="34" charset="0"/>
                <a:cs typeface="Arial" pitchFamily="34" charset="0"/>
              </a:rPr>
              <a:t>Что же такое СИСТЕМА ? </a:t>
            </a:r>
            <a:endParaRPr kumimoji="0" lang="ru-RU" sz="2000" b="1" i="0" u="none" strike="noStrike" cap="none" normalizeH="0" baseline="0" dirty="0" smtClean="0">
              <a:ln>
                <a:noFill/>
              </a:ln>
              <a:effectLst/>
              <a:latin typeface="Arial" pitchFamily="34" charset="0"/>
              <a:cs typeface="Arial" pitchFamily="34" charset="0"/>
            </a:endParaRPr>
          </a:p>
        </p:txBody>
      </p:sp>
      <p:sp>
        <p:nvSpPr>
          <p:cNvPr id="129025" name="Rectangle 1"/>
          <p:cNvSpPr>
            <a:spLocks noChangeArrowheads="1"/>
          </p:cNvSpPr>
          <p:nvPr/>
        </p:nvSpPr>
        <p:spPr bwMode="auto">
          <a:xfrm>
            <a:off x="1000100" y="1500174"/>
            <a:ext cx="7358114" cy="40934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just" defTabSz="914400" rtl="0" eaLnBrk="1" fontAlgn="base" latinLnBrk="0" hangingPunct="1">
              <a:lnSpc>
                <a:spcPct val="100000"/>
              </a:lnSpc>
              <a:spcBef>
                <a:spcPct val="0"/>
              </a:spcBef>
              <a:spcAft>
                <a:spcPct val="0"/>
              </a:spcAft>
              <a:buClrTx/>
              <a:buSzTx/>
              <a:buFontTx/>
              <a:buNone/>
              <a:tabLst/>
            </a:pPr>
            <a:r>
              <a:rPr kumimoji="0" lang="ru-RU" sz="2000" b="1" i="1"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Системой</a:t>
            </a:r>
            <a:r>
              <a:rPr kumimoji="0" lang="ru-RU" sz="20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называется </a:t>
            </a:r>
            <a:r>
              <a:rPr kumimoji="0" lang="ru-RU" sz="2000" b="1" i="1"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совокупность взаимозависимых элементов, образующих единое целое</a:t>
            </a:r>
            <a:r>
              <a:rPr kumimoji="0" lang="ru-RU" sz="20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целое выполняет некоторую функцию. </a:t>
            </a:r>
          </a:p>
          <a:p>
            <a:pPr marL="0" marR="0" lvl="0" indent="450850" algn="just" defTabSz="914400" rtl="0" eaLnBrk="1" fontAlgn="base" latinLnBrk="0" hangingPunct="1">
              <a:lnSpc>
                <a:spcPct val="100000"/>
              </a:lnSpc>
              <a:spcBef>
                <a:spcPct val="0"/>
              </a:spcBef>
              <a:spcAft>
                <a:spcPct val="0"/>
              </a:spcAft>
              <a:buClrTx/>
              <a:buSzTx/>
              <a:buFontTx/>
              <a:buNone/>
              <a:tabLst/>
            </a:pPr>
            <a:endParaRPr lang="ru-RU" sz="2000" dirty="0" smtClean="0">
              <a:solidFill>
                <a:srgbClr val="000000"/>
              </a:solidFill>
              <a:latin typeface="Arial" pitchFamily="34" charset="0"/>
              <a:ea typeface="Times New Roman" pitchFamily="18" charset="0"/>
              <a:cs typeface="Arial" pitchFamily="34" charset="0"/>
            </a:endParaRPr>
          </a:p>
          <a:p>
            <a:pPr marL="0" marR="0" lvl="0" indent="450850" algn="just" defTabSz="914400" rtl="0" eaLnBrk="1" fontAlgn="base" latinLnBrk="0" hangingPunct="1">
              <a:lnSpc>
                <a:spcPct val="100000"/>
              </a:lnSpc>
              <a:spcBef>
                <a:spcPct val="0"/>
              </a:spcBef>
              <a:spcAft>
                <a:spcPct val="0"/>
              </a:spcAft>
              <a:buClrTx/>
              <a:buSzTx/>
              <a:buFontTx/>
              <a:buNone/>
              <a:tabLst/>
            </a:pPr>
            <a:r>
              <a:rPr kumimoji="0" lang="ru-RU" sz="20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Существенно то, что </a:t>
            </a:r>
            <a:r>
              <a:rPr kumimoji="0" lang="ru-RU" sz="2000" b="1" i="1"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элементы должны быть </a:t>
            </a:r>
            <a:r>
              <a:rPr kumimoji="0" lang="ru-RU" sz="20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взаимозависимыми и / или </a:t>
            </a:r>
            <a:r>
              <a:rPr kumimoji="0" lang="ru-RU" sz="2000" b="1" i="1"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взаимодействующими</a:t>
            </a:r>
            <a:r>
              <a:rPr kumimoji="0" lang="ru-RU" sz="20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t>
            </a:r>
          </a:p>
          <a:p>
            <a:pPr marL="0" marR="0" lvl="0" indent="450850" algn="just" defTabSz="914400" rtl="0" eaLnBrk="1" fontAlgn="base" latinLnBrk="0" hangingPunct="1">
              <a:lnSpc>
                <a:spcPct val="100000"/>
              </a:lnSpc>
              <a:spcBef>
                <a:spcPct val="0"/>
              </a:spcBef>
              <a:spcAft>
                <a:spcPct val="0"/>
              </a:spcAft>
              <a:buClrTx/>
              <a:buSzTx/>
              <a:buFontTx/>
              <a:buNone/>
              <a:tabLst/>
            </a:pPr>
            <a:endParaRPr lang="ru-RU" sz="2000" dirty="0" smtClean="0">
              <a:solidFill>
                <a:srgbClr val="000000"/>
              </a:solidFill>
              <a:latin typeface="Arial" pitchFamily="34" charset="0"/>
              <a:ea typeface="Times New Roman" pitchFamily="18" charset="0"/>
              <a:cs typeface="Arial" pitchFamily="34" charset="0"/>
            </a:endParaRPr>
          </a:p>
          <a:p>
            <a:pPr marL="0" marR="0" lvl="0" indent="450850" algn="just" defTabSz="914400" rtl="0" eaLnBrk="1" fontAlgn="base" latinLnBrk="0" hangingPunct="1">
              <a:lnSpc>
                <a:spcPct val="100000"/>
              </a:lnSpc>
              <a:spcBef>
                <a:spcPct val="0"/>
              </a:spcBef>
              <a:spcAft>
                <a:spcPct val="0"/>
              </a:spcAft>
              <a:buClrTx/>
              <a:buSzTx/>
              <a:buFontTx/>
              <a:buNone/>
              <a:tabLst/>
            </a:pPr>
            <a:r>
              <a:rPr kumimoji="0" lang="ru-RU" sz="20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Самые разные части могут быть объединены в «целое», но это «целое» еще не система, пока не сформирован, механизм взаимодействия частей. </a:t>
            </a:r>
          </a:p>
          <a:p>
            <a:pPr marL="0" marR="0" lvl="0" indent="450850" algn="just" defTabSz="914400" rtl="0" eaLnBrk="1" fontAlgn="base" latinLnBrk="0" hangingPunct="1">
              <a:lnSpc>
                <a:spcPct val="100000"/>
              </a:lnSpc>
              <a:spcBef>
                <a:spcPct val="0"/>
              </a:spcBef>
              <a:spcAft>
                <a:spcPct val="0"/>
              </a:spcAft>
              <a:buClrTx/>
              <a:buSzTx/>
              <a:buFontTx/>
              <a:buNone/>
              <a:tabLst/>
            </a:pPr>
            <a:endParaRPr lang="ru-RU" sz="2000" dirty="0" smtClean="0">
              <a:solidFill>
                <a:srgbClr val="000000"/>
              </a:solidFill>
              <a:latin typeface="Arial" pitchFamily="34" charset="0"/>
              <a:ea typeface="Times New Roman" pitchFamily="18" charset="0"/>
              <a:cs typeface="Arial" pitchFamily="34" charset="0"/>
            </a:endParaRPr>
          </a:p>
          <a:p>
            <a:pPr marL="0" marR="0" lvl="0" indent="450850" algn="just" defTabSz="914400" rtl="0" eaLnBrk="1" fontAlgn="base" latinLnBrk="0" hangingPunct="1">
              <a:lnSpc>
                <a:spcPct val="100000"/>
              </a:lnSpc>
              <a:spcBef>
                <a:spcPct val="0"/>
              </a:spcBef>
              <a:spcAft>
                <a:spcPct val="0"/>
              </a:spcAft>
              <a:buClrTx/>
              <a:buSzTx/>
              <a:buFontTx/>
              <a:buNone/>
              <a:tabLst/>
            </a:pPr>
            <a:r>
              <a:rPr kumimoji="0" lang="ru-RU" sz="20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Любая система может рассматриваться как подсистема некоторой более крупной системы.</a:t>
            </a:r>
            <a:endParaRPr kumimoji="0" lang="ru-RU" sz="20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83513914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Прямоугольник 3"/>
          <p:cNvSpPr/>
          <p:nvPr/>
        </p:nvSpPr>
        <p:spPr>
          <a:xfrm>
            <a:off x="3143240" y="0"/>
            <a:ext cx="2125967" cy="369332"/>
          </a:xfrm>
          <a:prstGeom prst="rect">
            <a:avLst/>
          </a:prstGeom>
        </p:spPr>
        <p:txBody>
          <a:bodyPr wrap="none">
            <a:spAutoFit/>
          </a:bodyPr>
          <a:lstStyle/>
          <a:p>
            <a:r>
              <a:rPr lang="ru-RU" b="1" dirty="0" smtClean="0"/>
              <a:t>Системный анализ</a:t>
            </a:r>
            <a:r>
              <a:rPr lang="ru-RU" dirty="0" smtClean="0"/>
              <a:t> </a:t>
            </a:r>
            <a:endParaRPr lang="ru-RU" dirty="0"/>
          </a:p>
        </p:txBody>
      </p:sp>
      <p:sp>
        <p:nvSpPr>
          <p:cNvPr id="5" name="Прямоугольник 4"/>
          <p:cNvSpPr/>
          <p:nvPr/>
        </p:nvSpPr>
        <p:spPr>
          <a:xfrm>
            <a:off x="357158" y="642918"/>
            <a:ext cx="8501122" cy="1077218"/>
          </a:xfrm>
          <a:prstGeom prst="rect">
            <a:avLst/>
          </a:prstGeom>
        </p:spPr>
        <p:txBody>
          <a:bodyPr wrap="square">
            <a:spAutoFit/>
          </a:bodyPr>
          <a:lstStyle/>
          <a:p>
            <a:pPr algn="just"/>
            <a:r>
              <a:rPr lang="ru-RU" sz="1600" b="1" dirty="0" smtClean="0"/>
              <a:t>Состав системы</a:t>
            </a:r>
            <a:r>
              <a:rPr lang="ru-RU" sz="1600" dirty="0" smtClean="0"/>
              <a:t> – совокупность элементов, ее составляющих, например, можно говорить о видовом составе гидробионтов или ихтиофауны, наборе видов  в УЗВ. Состав может иметь качественное (в виде перечислений элементов), либо количественное (в виде представления величины каждого элемента) выражения.</a:t>
            </a:r>
          </a:p>
        </p:txBody>
      </p:sp>
      <p:cxnSp>
        <p:nvCxnSpPr>
          <p:cNvPr id="7" name="Прямая со стрелкой 6"/>
          <p:cNvCxnSpPr/>
          <p:nvPr/>
        </p:nvCxnSpPr>
        <p:spPr>
          <a:xfrm rot="10800000" flipV="1">
            <a:off x="1714480" y="500042"/>
            <a:ext cx="1928826" cy="14287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Прямая со стрелкой 8"/>
          <p:cNvCxnSpPr/>
          <p:nvPr/>
        </p:nvCxnSpPr>
        <p:spPr>
          <a:xfrm rot="10800000" flipV="1">
            <a:off x="1928794" y="357166"/>
            <a:ext cx="2143140" cy="207170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Прямоугольник 9"/>
          <p:cNvSpPr/>
          <p:nvPr/>
        </p:nvSpPr>
        <p:spPr>
          <a:xfrm>
            <a:off x="142844" y="2500306"/>
            <a:ext cx="8501122" cy="1815882"/>
          </a:xfrm>
          <a:prstGeom prst="rect">
            <a:avLst/>
          </a:prstGeom>
        </p:spPr>
        <p:txBody>
          <a:bodyPr wrap="square">
            <a:spAutoFit/>
          </a:bodyPr>
          <a:lstStyle/>
          <a:p>
            <a:pPr algn="just"/>
            <a:r>
              <a:rPr lang="ru-RU" sz="1600" b="1" dirty="0" smtClean="0"/>
              <a:t>Структура системы</a:t>
            </a:r>
            <a:r>
              <a:rPr lang="ru-RU" sz="1600" dirty="0" smtClean="0"/>
              <a:t> – это характер и связи между элементами системы, которые обеспечивают ее существование как целостного объекта. Структура может быть представлена либо как потоки вещества или энергии между элементами, логическими связями между ними, либо описывать характер организации системы в виде соотношения количественных характеристик различных элементов. Например, в промысловой ихтиологии типичными являются видовая, размерная структура уловов, представленные процентным соотношением численности или биомассы различных видов или размерных групп.</a:t>
            </a:r>
          </a:p>
        </p:txBody>
      </p:sp>
      <p:sp>
        <p:nvSpPr>
          <p:cNvPr id="11" name="Прямоугольник 10"/>
          <p:cNvSpPr/>
          <p:nvPr/>
        </p:nvSpPr>
        <p:spPr>
          <a:xfrm>
            <a:off x="428596" y="4714884"/>
            <a:ext cx="8429684" cy="1815882"/>
          </a:xfrm>
          <a:prstGeom prst="rect">
            <a:avLst/>
          </a:prstGeom>
        </p:spPr>
        <p:txBody>
          <a:bodyPr wrap="square">
            <a:spAutoFit/>
          </a:bodyPr>
          <a:lstStyle/>
          <a:p>
            <a:r>
              <a:rPr lang="ru-RU" sz="1600" b="1" dirty="0" smtClean="0"/>
              <a:t>Функция</a:t>
            </a:r>
            <a:r>
              <a:rPr lang="ru-RU" sz="1600" dirty="0" smtClean="0"/>
              <a:t> – это закон, по которому изменяются во времени состав и структура системы. Примерами функций системы может быть зависимость между кормовой базой и </a:t>
            </a:r>
            <a:r>
              <a:rPr lang="ru-RU" sz="1600" dirty="0" err="1" smtClean="0"/>
              <a:t>рыбопродуктивностью</a:t>
            </a:r>
            <a:r>
              <a:rPr lang="ru-RU" sz="1600" dirty="0" smtClean="0"/>
              <a:t>, величиной </a:t>
            </a:r>
            <a:r>
              <a:rPr lang="ru-RU" sz="1600" dirty="0" err="1" smtClean="0"/>
              <a:t>трофии</a:t>
            </a:r>
            <a:r>
              <a:rPr lang="ru-RU" sz="1600" dirty="0" smtClean="0"/>
              <a:t> водоема и </a:t>
            </a:r>
            <a:r>
              <a:rPr lang="ru-RU" sz="1600" dirty="0" err="1" smtClean="0"/>
              <a:t>рыбопродуктивностью</a:t>
            </a:r>
            <a:r>
              <a:rPr lang="ru-RU" sz="1600" dirty="0" smtClean="0"/>
              <a:t>, либо изменение возрастной структуры популяции в зависимости от селективности промысла и применяемых орудий лова. Другой пример – это кривая </a:t>
            </a:r>
            <a:r>
              <a:rPr lang="ru-RU" sz="1600" dirty="0" err="1" smtClean="0"/>
              <a:t>массонакопления</a:t>
            </a:r>
            <a:r>
              <a:rPr lang="ru-RU" sz="1600" dirty="0" smtClean="0"/>
              <a:t> </a:t>
            </a:r>
            <a:r>
              <a:rPr lang="ru-RU" sz="1600" smtClean="0"/>
              <a:t>выращиваемой рыбы в УЗВ.</a:t>
            </a:r>
            <a:endParaRPr lang="ru-RU" sz="1600" dirty="0" smtClean="0"/>
          </a:p>
          <a:p>
            <a:r>
              <a:rPr lang="ru-RU" sz="1600" dirty="0" smtClean="0"/>
              <a:t>Таким образом, задача системного анализа состоит в определении состава, структуры и функции изучаемой системы.</a:t>
            </a:r>
            <a:endParaRPr lang="ru-RU" sz="1600" dirty="0"/>
          </a:p>
        </p:txBody>
      </p:sp>
      <p:cxnSp>
        <p:nvCxnSpPr>
          <p:cNvPr id="13" name="Прямая со стрелкой 12"/>
          <p:cNvCxnSpPr/>
          <p:nvPr/>
        </p:nvCxnSpPr>
        <p:spPr>
          <a:xfrm rot="5400000">
            <a:off x="1750199" y="2035959"/>
            <a:ext cx="4286280" cy="107157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513914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28728" y="0"/>
            <a:ext cx="5616624" cy="720080"/>
          </a:xfrm>
        </p:spPr>
        <p:txBody>
          <a:bodyPr>
            <a:normAutofit/>
          </a:bodyPr>
          <a:lstStyle/>
          <a:p>
            <a:pPr marL="0" lvl="0" indent="0" algn="ctr">
              <a:spcBef>
                <a:spcPts val="0"/>
              </a:spcBef>
              <a:buNone/>
              <a:defRPr/>
            </a:pPr>
            <a:r>
              <a:rPr lang="ru-RU" sz="2400" dirty="0" smtClean="0">
                <a:solidFill>
                  <a:prstClr val="black"/>
                </a:solidFill>
                <a:effectLst/>
                <a:latin typeface="Times New Roman"/>
                <a:ea typeface="Times New Roman"/>
                <a:cs typeface="Arial" charset="0"/>
              </a:rPr>
              <a:t> </a:t>
            </a:r>
            <a:r>
              <a:rPr lang="ru-RU" sz="2700" dirty="0">
                <a:solidFill>
                  <a:prstClr val="black"/>
                </a:solidFill>
                <a:effectLst/>
                <a:latin typeface="Times New Roman"/>
                <a:ea typeface="Times New Roman"/>
                <a:cs typeface="Arial" charset="0"/>
              </a:rPr>
              <a:t>Экосистема пруда:</a:t>
            </a:r>
            <a:endParaRPr lang="ru-RU" sz="2700" cap="all" dirty="0">
              <a:solidFill>
                <a:srgbClr val="002060"/>
              </a:solidFill>
              <a:effectLst/>
              <a:latin typeface="Arial" pitchFamily="34" charset="0"/>
              <a:cs typeface="Arial" pitchFamily="34" charset="0"/>
            </a:endParaRPr>
          </a:p>
        </p:txBody>
      </p:sp>
      <p:sp>
        <p:nvSpPr>
          <p:cNvPr id="3" name="Прямоугольник 2"/>
          <p:cNvSpPr/>
          <p:nvPr/>
        </p:nvSpPr>
        <p:spPr>
          <a:xfrm>
            <a:off x="4500562" y="714356"/>
            <a:ext cx="4489201" cy="2308324"/>
          </a:xfrm>
          <a:prstGeom prst="rect">
            <a:avLst/>
          </a:prstGeom>
        </p:spPr>
        <p:txBody>
          <a:bodyPr wrap="square">
            <a:spAutoFit/>
          </a:bodyPr>
          <a:lstStyle/>
          <a:p>
            <a:pPr algn="just"/>
            <a:r>
              <a:rPr lang="ru-RU" sz="1600" dirty="0">
                <a:solidFill>
                  <a:prstClr val="black"/>
                </a:solidFill>
                <a:latin typeface="Times New Roman" pitchFamily="18" charset="0"/>
                <a:cs typeface="Times New Roman" pitchFamily="18" charset="0"/>
              </a:rPr>
              <a:t>1 — основные минеральные и органические </a:t>
            </a:r>
            <a:r>
              <a:rPr lang="ru-RU" sz="1600" dirty="0" smtClean="0">
                <a:solidFill>
                  <a:prstClr val="black"/>
                </a:solidFill>
                <a:latin typeface="Times New Roman" pitchFamily="18" charset="0"/>
                <a:cs typeface="Times New Roman" pitchFamily="18" charset="0"/>
              </a:rPr>
              <a:t>  </a:t>
            </a:r>
          </a:p>
          <a:p>
            <a:pPr algn="just"/>
            <a:r>
              <a:rPr lang="ru-RU" sz="1600" dirty="0">
                <a:solidFill>
                  <a:prstClr val="black"/>
                </a:solidFill>
                <a:latin typeface="Times New Roman" pitchFamily="18" charset="0"/>
                <a:cs typeface="Times New Roman" pitchFamily="18" charset="0"/>
              </a:rPr>
              <a:t> </a:t>
            </a:r>
            <a:r>
              <a:rPr lang="ru-RU" sz="1600" dirty="0" smtClean="0">
                <a:solidFill>
                  <a:prstClr val="black"/>
                </a:solidFill>
                <a:latin typeface="Times New Roman" pitchFamily="18" charset="0"/>
                <a:cs typeface="Times New Roman" pitchFamily="18" charset="0"/>
              </a:rPr>
              <a:t>       соединения</a:t>
            </a:r>
            <a:r>
              <a:rPr lang="ru-RU" sz="1600" dirty="0">
                <a:solidFill>
                  <a:prstClr val="black"/>
                </a:solidFill>
                <a:latin typeface="Times New Roman" pitchFamily="18" charset="0"/>
                <a:cs typeface="Times New Roman" pitchFamily="18" charset="0"/>
              </a:rPr>
              <a:t>; </a:t>
            </a:r>
            <a:endParaRPr lang="ru-RU" sz="1600" dirty="0" smtClean="0">
              <a:solidFill>
                <a:prstClr val="black"/>
              </a:solidFill>
              <a:latin typeface="Times New Roman" pitchFamily="18" charset="0"/>
              <a:cs typeface="Times New Roman" pitchFamily="18" charset="0"/>
            </a:endParaRPr>
          </a:p>
          <a:p>
            <a:pPr algn="just"/>
            <a:r>
              <a:rPr lang="ru-RU" sz="1600" dirty="0" smtClean="0">
                <a:solidFill>
                  <a:prstClr val="black"/>
                </a:solidFill>
                <a:latin typeface="Times New Roman" pitchFamily="18" charset="0"/>
                <a:cs typeface="Times New Roman" pitchFamily="18" charset="0"/>
              </a:rPr>
              <a:t>2 </a:t>
            </a:r>
            <a:r>
              <a:rPr lang="ru-RU" sz="1600" dirty="0">
                <a:solidFill>
                  <a:prstClr val="black"/>
                </a:solidFill>
                <a:latin typeface="Times New Roman" pitchFamily="18" charset="0"/>
                <a:cs typeface="Times New Roman" pitchFamily="18" charset="0"/>
              </a:rPr>
              <a:t>— </a:t>
            </a:r>
            <a:r>
              <a:rPr lang="ru-RU" sz="1600" dirty="0" err="1" smtClean="0">
                <a:solidFill>
                  <a:prstClr val="black"/>
                </a:solidFill>
                <a:latin typeface="Times New Roman" pitchFamily="18" charset="0"/>
                <a:cs typeface="Times New Roman" pitchFamily="18" charset="0"/>
              </a:rPr>
              <a:t>макрофиты</a:t>
            </a:r>
            <a:r>
              <a:rPr lang="ru-RU" sz="1600" dirty="0" smtClean="0">
                <a:solidFill>
                  <a:prstClr val="black"/>
                </a:solidFill>
                <a:latin typeface="Times New Roman" pitchFamily="18" charset="0"/>
                <a:cs typeface="Times New Roman" pitchFamily="18" charset="0"/>
              </a:rPr>
              <a:t> и </a:t>
            </a:r>
            <a:r>
              <a:rPr lang="ru-RU" sz="1600" dirty="0">
                <a:solidFill>
                  <a:prstClr val="black"/>
                </a:solidFill>
                <a:latin typeface="Times New Roman" pitchFamily="18" charset="0"/>
                <a:cs typeface="Times New Roman" pitchFamily="18" charset="0"/>
              </a:rPr>
              <a:t>фитопланктон (автотрофы); </a:t>
            </a:r>
            <a:endParaRPr lang="ru-RU" sz="1600" dirty="0" smtClean="0">
              <a:solidFill>
                <a:prstClr val="black"/>
              </a:solidFill>
              <a:latin typeface="Times New Roman" pitchFamily="18" charset="0"/>
              <a:cs typeface="Times New Roman" pitchFamily="18" charset="0"/>
            </a:endParaRPr>
          </a:p>
          <a:p>
            <a:pPr algn="just"/>
            <a:r>
              <a:rPr lang="ru-RU" sz="1600" dirty="0" smtClean="0">
                <a:solidFill>
                  <a:prstClr val="black"/>
                </a:solidFill>
                <a:latin typeface="Times New Roman" pitchFamily="18" charset="0"/>
                <a:cs typeface="Times New Roman" pitchFamily="18" charset="0"/>
              </a:rPr>
              <a:t>3 </a:t>
            </a:r>
            <a:r>
              <a:rPr lang="ru-RU" sz="1600" dirty="0">
                <a:solidFill>
                  <a:prstClr val="black"/>
                </a:solidFill>
                <a:latin typeface="Times New Roman" pitchFamily="18" charset="0"/>
                <a:cs typeface="Times New Roman" pitchFamily="18" charset="0"/>
              </a:rPr>
              <a:t>— зоопланктон и донные формы (мирные</a:t>
            </a:r>
          </a:p>
          <a:p>
            <a:pPr algn="just"/>
            <a:r>
              <a:rPr lang="ru-RU" sz="1600" dirty="0">
                <a:solidFill>
                  <a:prstClr val="black"/>
                </a:solidFill>
                <a:latin typeface="Times New Roman" pitchFamily="18" charset="0"/>
                <a:cs typeface="Times New Roman" pitchFamily="18" charset="0"/>
              </a:rPr>
              <a:t> </a:t>
            </a:r>
            <a:r>
              <a:rPr lang="ru-RU" sz="1600" dirty="0" smtClean="0">
                <a:solidFill>
                  <a:prstClr val="black"/>
                </a:solidFill>
                <a:latin typeface="Times New Roman" pitchFamily="18" charset="0"/>
                <a:cs typeface="Times New Roman" pitchFamily="18" charset="0"/>
              </a:rPr>
              <a:t>        гетеротрофы</a:t>
            </a:r>
            <a:r>
              <a:rPr lang="ru-RU" sz="1600" dirty="0">
                <a:solidFill>
                  <a:prstClr val="black"/>
                </a:solidFill>
                <a:latin typeface="Times New Roman" pitchFamily="18" charset="0"/>
                <a:cs typeface="Times New Roman" pitchFamily="18" charset="0"/>
              </a:rPr>
              <a:t>, </a:t>
            </a:r>
            <a:r>
              <a:rPr lang="ru-RU" sz="1600" dirty="0" err="1">
                <a:solidFill>
                  <a:prstClr val="black"/>
                </a:solidFill>
                <a:latin typeface="Times New Roman" pitchFamily="18" charset="0"/>
                <a:cs typeface="Times New Roman" pitchFamily="18" charset="0"/>
              </a:rPr>
              <a:t>консументы</a:t>
            </a:r>
            <a:r>
              <a:rPr lang="ru-RU" sz="1600" dirty="0">
                <a:solidFill>
                  <a:prstClr val="black"/>
                </a:solidFill>
                <a:latin typeface="Times New Roman" pitchFamily="18" charset="0"/>
                <a:cs typeface="Times New Roman" pitchFamily="18" charset="0"/>
              </a:rPr>
              <a:t> 2, 3 порядков); </a:t>
            </a:r>
            <a:endParaRPr lang="ru-RU" sz="1600" dirty="0" smtClean="0">
              <a:solidFill>
                <a:prstClr val="black"/>
              </a:solidFill>
              <a:latin typeface="Times New Roman" pitchFamily="18" charset="0"/>
              <a:cs typeface="Times New Roman" pitchFamily="18" charset="0"/>
            </a:endParaRPr>
          </a:p>
          <a:p>
            <a:pPr algn="just"/>
            <a:r>
              <a:rPr lang="ru-RU" sz="1600" dirty="0" smtClean="0">
                <a:solidFill>
                  <a:prstClr val="black"/>
                </a:solidFill>
                <a:latin typeface="Times New Roman" pitchFamily="18" charset="0"/>
                <a:cs typeface="Times New Roman" pitchFamily="18" charset="0"/>
              </a:rPr>
              <a:t>4 </a:t>
            </a:r>
            <a:r>
              <a:rPr lang="ru-RU" sz="1600" dirty="0">
                <a:solidFill>
                  <a:prstClr val="black"/>
                </a:solidFill>
                <a:latin typeface="Times New Roman" pitchFamily="18" charset="0"/>
                <a:cs typeface="Times New Roman" pitchFamily="18" charset="0"/>
              </a:rPr>
              <a:t>— плотоядные (</a:t>
            </a:r>
            <a:r>
              <a:rPr lang="ru-RU" sz="1600" dirty="0" err="1">
                <a:solidFill>
                  <a:prstClr val="black"/>
                </a:solidFill>
                <a:latin typeface="Times New Roman" pitchFamily="18" charset="0"/>
                <a:cs typeface="Times New Roman" pitchFamily="18" charset="0"/>
              </a:rPr>
              <a:t>консументы</a:t>
            </a:r>
            <a:r>
              <a:rPr lang="ru-RU" sz="1600" dirty="0">
                <a:solidFill>
                  <a:prstClr val="black"/>
                </a:solidFill>
                <a:latin typeface="Times New Roman" pitchFamily="18" charset="0"/>
                <a:cs typeface="Times New Roman" pitchFamily="18" charset="0"/>
              </a:rPr>
              <a:t> 4, 5</a:t>
            </a:r>
            <a:r>
              <a:rPr lang="ru-RU" sz="1600" dirty="0" smtClean="0">
                <a:solidFill>
                  <a:prstClr val="black"/>
                </a:solidFill>
                <a:latin typeface="Times New Roman" pitchFamily="18" charset="0"/>
                <a:cs typeface="Times New Roman" pitchFamily="18" charset="0"/>
              </a:rPr>
              <a:t>,… </a:t>
            </a:r>
            <a:r>
              <a:rPr lang="ru-RU" sz="1600" dirty="0">
                <a:solidFill>
                  <a:prstClr val="black"/>
                </a:solidFill>
                <a:latin typeface="Times New Roman" pitchFamily="18" charset="0"/>
                <a:cs typeface="Times New Roman" pitchFamily="18" charset="0"/>
              </a:rPr>
              <a:t>порядков); 5 — хищники (третичные потребители); </a:t>
            </a:r>
            <a:endParaRPr lang="ru-RU" sz="1600" dirty="0" smtClean="0">
              <a:solidFill>
                <a:prstClr val="black"/>
              </a:solidFill>
              <a:latin typeface="Times New Roman" pitchFamily="18" charset="0"/>
              <a:cs typeface="Times New Roman" pitchFamily="18" charset="0"/>
            </a:endParaRPr>
          </a:p>
          <a:p>
            <a:pPr algn="just"/>
            <a:r>
              <a:rPr lang="ru-RU" sz="1600" dirty="0" smtClean="0">
                <a:solidFill>
                  <a:prstClr val="black"/>
                </a:solidFill>
                <a:latin typeface="Times New Roman" pitchFamily="18" charset="0"/>
                <a:cs typeface="Times New Roman" pitchFamily="18" charset="0"/>
              </a:rPr>
              <a:t>6 </a:t>
            </a:r>
            <a:r>
              <a:rPr lang="ru-RU" sz="1600" dirty="0">
                <a:solidFill>
                  <a:prstClr val="black"/>
                </a:solidFill>
                <a:latin typeface="Times New Roman" pitchFamily="18" charset="0"/>
                <a:cs typeface="Times New Roman" pitchFamily="18" charset="0"/>
              </a:rPr>
              <a:t>— бактерии и </a:t>
            </a:r>
            <a:r>
              <a:rPr lang="ru-RU" sz="1600" dirty="0" smtClean="0">
                <a:solidFill>
                  <a:prstClr val="black"/>
                </a:solidFill>
                <a:latin typeface="Times New Roman" pitchFamily="18" charset="0"/>
                <a:cs typeface="Times New Roman" pitchFamily="18" charset="0"/>
              </a:rPr>
              <a:t>грибы (</a:t>
            </a:r>
            <a:r>
              <a:rPr lang="ru-RU" sz="1600" dirty="0">
                <a:solidFill>
                  <a:prstClr val="black"/>
                </a:solidFill>
                <a:latin typeface="Times New Roman" pitchFamily="18" charset="0"/>
                <a:cs typeface="Times New Roman" pitchFamily="18" charset="0"/>
              </a:rPr>
              <a:t>сапрофиты или </a:t>
            </a:r>
            <a:r>
              <a:rPr lang="ru-RU" sz="1600" dirty="0" smtClean="0">
                <a:solidFill>
                  <a:prstClr val="black"/>
                </a:solidFill>
                <a:latin typeface="Times New Roman" pitchFamily="18" charset="0"/>
                <a:cs typeface="Times New Roman" pitchFamily="18" charset="0"/>
              </a:rPr>
              <a:t>   </a:t>
            </a:r>
          </a:p>
          <a:p>
            <a:pPr algn="just"/>
            <a:r>
              <a:rPr lang="ru-RU" sz="1600" dirty="0">
                <a:solidFill>
                  <a:prstClr val="black"/>
                </a:solidFill>
                <a:latin typeface="Times New Roman" pitchFamily="18" charset="0"/>
                <a:cs typeface="Times New Roman" pitchFamily="18" charset="0"/>
              </a:rPr>
              <a:t> </a:t>
            </a:r>
            <a:r>
              <a:rPr lang="ru-RU" sz="1600" dirty="0" smtClean="0">
                <a:solidFill>
                  <a:prstClr val="black"/>
                </a:solidFill>
                <a:latin typeface="Times New Roman" pitchFamily="18" charset="0"/>
                <a:cs typeface="Times New Roman" pitchFamily="18" charset="0"/>
              </a:rPr>
              <a:t>       разрушители</a:t>
            </a:r>
            <a:r>
              <a:rPr lang="ru-RU" sz="1600" dirty="0">
                <a:solidFill>
                  <a:prstClr val="black"/>
                </a:solidFill>
                <a:latin typeface="Times New Roman" pitchFamily="18" charset="0"/>
                <a:cs typeface="Times New Roman" pitchFamily="18" charset="0"/>
              </a:rPr>
              <a:t>)</a:t>
            </a:r>
            <a:endParaRPr lang="ru-RU" dirty="0">
              <a:solidFill>
                <a:prstClr val="black"/>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883574"/>
            <a:ext cx="4295775" cy="515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00562" y="2928934"/>
            <a:ext cx="4643438" cy="38728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4302053"/>
      </p:ext>
    </p:extLst>
  </p:cSld>
  <p:clrMapOvr>
    <a:masterClrMapping/>
  </p:clrMapOvr>
  <p:transition spd="slow">
    <p:wipe/>
  </p:transition>
  <p:timing>
    <p:tnLst>
      <p:par>
        <p:cTn id="1" dur="indefinite" restart="never" nodeType="tmRoot"/>
      </p:par>
    </p:tnLst>
  </p:timing>
</p:sld>
</file>

<file path=ppt/theme/_rels/theme3.xml.rels><?xml version="1.0" encoding="UTF-8" standalone="yes"?>
<Relationships xmlns="http://schemas.openxmlformats.org/package/2006/relationships"><Relationship Id="rId1" Type="http://schemas.openxmlformats.org/officeDocument/2006/relationships/image" Target="../media/image2.jpeg"/></Relationships>
</file>

<file path=ppt/theme/_rels/theme4.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Autumn">
  <a:themeElements>
    <a:clrScheme name="Autumn">
      <a:dk1>
        <a:sysClr val="windowText" lastClr="000000"/>
      </a:dk1>
      <a:lt1>
        <a:sysClr val="window" lastClr="FFFFFF"/>
      </a:lt1>
      <a:dk2>
        <a:srgbClr val="B01F0F"/>
      </a:dk2>
      <a:lt2>
        <a:srgbClr val="FF9000"/>
      </a:lt2>
      <a:accent1>
        <a:srgbClr val="ED4600"/>
      </a:accent1>
      <a:accent2>
        <a:srgbClr val="C4D73F"/>
      </a:accent2>
      <a:accent3>
        <a:srgbClr val="FFCE2D"/>
      </a:accent3>
      <a:accent4>
        <a:srgbClr val="FFA600"/>
      </a:accent4>
      <a:accent5>
        <a:srgbClr val="ED5E00"/>
      </a:accent5>
      <a:accent6>
        <a:srgbClr val="C62D03"/>
      </a:accent6>
      <a:hlink>
        <a:srgbClr val="408080"/>
      </a:hlink>
      <a:folHlink>
        <a:srgbClr val="5EAEAE"/>
      </a:folHlink>
    </a:clrScheme>
    <a:fontScheme name="Апекс">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utumn">
      <a:fillStyleLst>
        <a:solidFill>
          <a:schemeClr val="phClr"/>
        </a:solidFill>
        <a:gradFill rotWithShape="1">
          <a:gsLst>
            <a:gs pos="0">
              <a:schemeClr val="phClr">
                <a:tint val="70000"/>
                <a:lumMod val="110000"/>
              </a:schemeClr>
            </a:gs>
            <a:gs pos="100000">
              <a:schemeClr val="phClr">
                <a:tint val="90000"/>
              </a:schemeClr>
            </a:gs>
          </a:gsLst>
          <a:lin ang="5400000" scaled="1"/>
        </a:gradFill>
        <a:gradFill rotWithShape="1">
          <a:gsLst>
            <a:gs pos="0">
              <a:schemeClr val="phClr">
                <a:tint val="98000"/>
                <a:satMod val="120000"/>
                <a:lumMod val="110000"/>
              </a:schemeClr>
            </a:gs>
            <a:gs pos="100000">
              <a:schemeClr val="phClr">
                <a:shade val="90000"/>
                <a:lumMod val="90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88900" dist="38100" dir="5400000" algn="ctr" rotWithShape="0">
              <a:srgbClr val="000000">
                <a:alpha val="65000"/>
              </a:srgbClr>
            </a:outerShdw>
          </a:effectLst>
          <a:scene3d>
            <a:camera prst="orthographicFront">
              <a:rot lat="0" lon="0" rev="0"/>
            </a:camera>
            <a:lightRig rig="threePt" dir="tl">
              <a:rot lat="0" lon="0" rev="5400000"/>
            </a:lightRig>
          </a:scene3d>
          <a:sp3d>
            <a:bevelT w="25400" h="38100"/>
          </a:sp3d>
        </a:effectStyle>
      </a:effectStyleLst>
      <a:bgFillStyleLst>
        <a:solidFill>
          <a:schemeClr val="phClr"/>
        </a:solidFill>
        <a:gradFill rotWithShape="1">
          <a:gsLst>
            <a:gs pos="0">
              <a:schemeClr val="phClr">
                <a:tint val="98000"/>
                <a:shade val="100000"/>
                <a:hueMod val="108000"/>
                <a:satMod val="130000"/>
                <a:lumMod val="108000"/>
              </a:schemeClr>
            </a:gs>
            <a:gs pos="92000">
              <a:schemeClr val="phClr">
                <a:shade val="88000"/>
                <a:hueMod val="96000"/>
                <a:satMod val="120000"/>
                <a:lumMod val="74000"/>
              </a:schemeClr>
            </a:gs>
          </a:gsLst>
          <a:lin ang="5400000" scaled="1"/>
        </a:gradFill>
        <a:gradFill rotWithShape="1">
          <a:gsLst>
            <a:gs pos="0">
              <a:schemeClr val="phClr">
                <a:tint val="98000"/>
                <a:shade val="100000"/>
                <a:hueMod val="100000"/>
                <a:satMod val="130000"/>
                <a:lumMod val="112000"/>
              </a:schemeClr>
            </a:gs>
            <a:gs pos="100000">
              <a:schemeClr val="phClr">
                <a:shade val="84000"/>
                <a:hueMod val="96000"/>
                <a:satMod val="120000"/>
                <a:lumMod val="80000"/>
              </a:schemeClr>
            </a:gs>
          </a:gsLst>
          <a:path path="circle">
            <a:fillToRect l="50000" t="50000" r="100000" b="100000"/>
          </a:path>
        </a:gradFill>
      </a:bgFillStyleLst>
    </a:fmtScheme>
  </a:themeElements>
  <a:objectDefaults/>
  <a:extraClrSchemeLst/>
</a:theme>
</file>

<file path=ppt/theme/theme2.xml><?xml version="1.0" encoding="utf-8"?>
<a:theme xmlns:a="http://schemas.openxmlformats.org/drawingml/2006/main" name="11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NewsPrint">
  <a:themeElements>
    <a:clrScheme name="Эркер">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NewsPrint">
      <a:majorFont>
        <a:latin typeface="Impact"/>
        <a:ea typeface=""/>
        <a:cs typeface=""/>
        <a:font script="Jpan" typeface="HGP創英角ｺﾞｼｯｸUB"/>
        <a:font script="Hang" typeface="HY견고딕"/>
        <a:font script="Hans" typeface="微软雅黑"/>
        <a:font script="Hant" typeface="微軟正黑體"/>
        <a:font script="Arab" typeface="Tahoma"/>
        <a:font script="Hebr" typeface="To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NewsPrint">
      <a:fillStyleLst>
        <a:solidFill>
          <a:schemeClr val="phClr"/>
        </a:solidFill>
        <a:gradFill rotWithShape="1">
          <a:gsLst>
            <a:gs pos="0">
              <a:schemeClr val="phClr">
                <a:tint val="37000"/>
                <a:hueMod val="100000"/>
                <a:satMod val="200000"/>
                <a:lumMod val="88000"/>
              </a:schemeClr>
            </a:gs>
            <a:gs pos="100000">
              <a:schemeClr val="phClr">
                <a:tint val="53000"/>
                <a:shade val="100000"/>
                <a:hueMod val="100000"/>
                <a:satMod val="350000"/>
                <a:lumMod val="79000"/>
              </a:schemeClr>
            </a:gs>
          </a:gsLst>
          <a:lin ang="5400000" scaled="1"/>
        </a:gradFill>
        <a:gradFill rotWithShape="1">
          <a:gsLst>
            <a:gs pos="0">
              <a:schemeClr val="phClr">
                <a:tint val="83000"/>
                <a:shade val="100000"/>
                <a:alpha val="100000"/>
                <a:hueMod val="100000"/>
                <a:satMod val="220000"/>
                <a:lumMod val="90000"/>
              </a:schemeClr>
            </a:gs>
            <a:gs pos="76000">
              <a:schemeClr val="phClr">
                <a:shade val="100000"/>
              </a:schemeClr>
            </a:gs>
            <a:gs pos="100000">
              <a:schemeClr val="phClr">
                <a:shade val="93000"/>
                <a:alpha val="100000"/>
                <a:satMod val="100000"/>
                <a:lumMod val="93000"/>
              </a:schemeClr>
            </a:gs>
          </a:gsLst>
          <a:path path="circle">
            <a:fillToRect l="15000" t="15000" r="100000" b="100000"/>
          </a:path>
        </a:gradFill>
      </a:fillStyleLst>
      <a:lnStyleLst>
        <a:ln w="15875" cap="flat" cmpd="sng" algn="ctr">
          <a:solidFill>
            <a:schemeClr val="phClr"/>
          </a:solidFill>
          <a:prstDash val="solid"/>
        </a:ln>
        <a:ln w="22225" cap="flat" cmpd="sng" algn="ctr">
          <a:solidFill>
            <a:schemeClr val="phClr"/>
          </a:solidFill>
          <a:prstDash val="solid"/>
        </a:ln>
        <a:ln w="34925" cap="flat" cmpd="sng" algn="ctr">
          <a:solidFill>
            <a:schemeClr val="phClr"/>
          </a:solidFill>
          <a:prstDash val="solid"/>
        </a:ln>
      </a:lnStyleLst>
      <a:effectStyleLst>
        <a:effectStyle>
          <a:effectLst>
            <a:outerShdw blurRad="50800" dist="12700" dir="5280000" rotWithShape="0">
              <a:srgbClr val="000000">
                <a:alpha val="40000"/>
              </a:srgbClr>
            </a:outerShdw>
          </a:effectLst>
        </a:effectStyle>
        <a:effectStyle>
          <a:effectLst>
            <a:outerShdw blurRad="38100" dist="38100" dir="5400000" rotWithShape="0">
              <a:srgbClr val="000000">
                <a:alpha val="35000"/>
              </a:srgbClr>
            </a:outerShdw>
          </a:effectLst>
        </a:effectStyle>
        <a:effectStyle>
          <a:effectLst>
            <a:outerShdw blurRad="38100" dist="38100" dir="5400000" rotWithShape="0">
              <a:srgbClr val="000000">
                <a:alpha val="35000"/>
              </a:srgbClr>
            </a:outerShdw>
          </a:effectLst>
          <a:scene3d>
            <a:camera prst="orthographicFront">
              <a:rot lat="0" lon="0" rev="0"/>
            </a:camera>
            <a:lightRig rig="brightRoom" dir="tl"/>
          </a:scene3d>
          <a:sp3d contourW="12700">
            <a:bevelT w="31750" h="12700"/>
            <a:contourClr>
              <a:schemeClr val="phClr"/>
            </a:contourClr>
          </a:sp3d>
        </a:effectStyle>
      </a:effectStyleLst>
      <a:bgFillStyleLst>
        <a:solidFill>
          <a:schemeClr val="phClr"/>
        </a:solidFill>
        <a:gradFill rotWithShape="1">
          <a:gsLst>
            <a:gs pos="0">
              <a:schemeClr val="phClr">
                <a:tint val="93000"/>
              </a:schemeClr>
            </a:gs>
            <a:gs pos="100000">
              <a:schemeClr val="phClr">
                <a:shade val="55000"/>
              </a:schemeClr>
            </a:gs>
          </a:gsLst>
          <a:lin ang="5400000" scaled="1"/>
        </a:gradFill>
        <a:blipFill rotWithShape="1">
          <a:blip xmlns:r="http://schemas.openxmlformats.org/officeDocument/2006/relationships" r:embed="rId1">
            <a:duotone>
              <a:schemeClr val="phClr">
                <a:shade val="20000"/>
                <a:satMod val="350000"/>
                <a:lumMod val="125000"/>
              </a:schemeClr>
              <a:schemeClr val="phClr">
                <a:tint val="90000"/>
                <a:satMod val="250000"/>
              </a:schemeClr>
            </a:duotone>
          </a:blip>
          <a:stretch/>
        </a:blipFill>
      </a:bgFillStyleLst>
    </a:fmtScheme>
  </a:themeElements>
  <a:objectDefaults/>
  <a:extraClrSchemeLst/>
</a:theme>
</file>

<file path=ppt/theme/theme4.xml><?xml version="1.0" encoding="utf-8"?>
<a:theme xmlns:a="http://schemas.openxmlformats.org/drawingml/2006/main" name="Поток">
  <a:themeElements>
    <a:clrScheme name="Апекс">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Поток">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Поток">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5.xml><?xml version="1.0" encoding="utf-8"?>
<a:theme xmlns:a="http://schemas.openxmlformats.org/drawingml/2006/main" name="Водоворот">
  <a:themeElements>
    <a:clrScheme name="Водоворот 1">
      <a:dk1>
        <a:srgbClr val="000066"/>
      </a:dk1>
      <a:lt1>
        <a:srgbClr val="CCECFF"/>
      </a:lt1>
      <a:dk2>
        <a:srgbClr val="0000CC"/>
      </a:dk2>
      <a:lt2>
        <a:srgbClr val="CCFFFF"/>
      </a:lt2>
      <a:accent1>
        <a:srgbClr val="CC99FF"/>
      </a:accent1>
      <a:accent2>
        <a:srgbClr val="9999FF"/>
      </a:accent2>
      <a:accent3>
        <a:srgbClr val="AAAAE2"/>
      </a:accent3>
      <a:accent4>
        <a:srgbClr val="AEC9DA"/>
      </a:accent4>
      <a:accent5>
        <a:srgbClr val="E2CAFF"/>
      </a:accent5>
      <a:accent6>
        <a:srgbClr val="8A8AE7"/>
      </a:accent6>
      <a:hlink>
        <a:srgbClr val="99CCFF"/>
      </a:hlink>
      <a:folHlink>
        <a:srgbClr val="0066FF"/>
      </a:folHlink>
    </a:clrScheme>
    <a:fontScheme name="Водоворот">
      <a:majorFont>
        <a:latin typeface="Tahoma"/>
        <a:ea typeface=""/>
        <a:cs typeface=""/>
      </a:majorFont>
      <a:minorFont>
        <a:latin typeface="Tahoma"/>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ru-RU" sz="2400" b="0" i="0" u="none" strike="noStrike" cap="none" normalizeH="0" baseline="0" smtClean="0">
            <a:ln>
              <a:noFill/>
            </a:ln>
            <a:solidFill>
              <a:schemeClr val="tx1"/>
            </a:solidFill>
            <a:effectLst/>
            <a:latin typeface="Times New Roman" pitchFamily="18" charset="-52"/>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ru-RU" sz="2400" b="0" i="0" u="none" strike="noStrike" cap="none" normalizeH="0" baseline="0" smtClean="0">
            <a:ln>
              <a:noFill/>
            </a:ln>
            <a:solidFill>
              <a:schemeClr val="tx1"/>
            </a:solidFill>
            <a:effectLst/>
            <a:latin typeface="Times New Roman" pitchFamily="18" charset="-52"/>
          </a:defRPr>
        </a:defPPr>
      </a:lstStyle>
    </a:lnDef>
  </a:objectDefaults>
  <a:extraClrSchemeLst>
    <a:extraClrScheme>
      <a:clrScheme name="Водоворот 1">
        <a:dk1>
          <a:srgbClr val="000066"/>
        </a:dk1>
        <a:lt1>
          <a:srgbClr val="CCECFF"/>
        </a:lt1>
        <a:dk2>
          <a:srgbClr val="0000CC"/>
        </a:dk2>
        <a:lt2>
          <a:srgbClr val="CCFFFF"/>
        </a:lt2>
        <a:accent1>
          <a:srgbClr val="CC99FF"/>
        </a:accent1>
        <a:accent2>
          <a:srgbClr val="9999FF"/>
        </a:accent2>
        <a:accent3>
          <a:srgbClr val="AAAAE2"/>
        </a:accent3>
        <a:accent4>
          <a:srgbClr val="AEC9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Водоворот 2">
        <a:dk1>
          <a:srgbClr val="000066"/>
        </a:dk1>
        <a:lt1>
          <a:srgbClr val="CCECFF"/>
        </a:lt1>
        <a:dk2>
          <a:srgbClr val="6699FF"/>
        </a:dk2>
        <a:lt2>
          <a:srgbClr val="CCFFFF"/>
        </a:lt2>
        <a:accent1>
          <a:srgbClr val="CC99FF"/>
        </a:accent1>
        <a:accent2>
          <a:srgbClr val="9999FF"/>
        </a:accent2>
        <a:accent3>
          <a:srgbClr val="B8CAFF"/>
        </a:accent3>
        <a:accent4>
          <a:srgbClr val="AEC9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Водоворот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2363</TotalTime>
  <Words>2489</Words>
  <Application>Microsoft Office PowerPoint</Application>
  <PresentationFormat>Экран (4:3)</PresentationFormat>
  <Paragraphs>343</Paragraphs>
  <Slides>41</Slides>
  <Notes>0</Notes>
  <HiddenSlides>0</HiddenSlides>
  <MMClips>0</MMClips>
  <ScaleCrop>false</ScaleCrop>
  <HeadingPairs>
    <vt:vector size="4" baseType="variant">
      <vt:variant>
        <vt:lpstr>Тема</vt:lpstr>
      </vt:variant>
      <vt:variant>
        <vt:i4>5</vt:i4>
      </vt:variant>
      <vt:variant>
        <vt:lpstr>Заголовки слайдов</vt:lpstr>
      </vt:variant>
      <vt:variant>
        <vt:i4>41</vt:i4>
      </vt:variant>
    </vt:vector>
  </HeadingPairs>
  <TitlesOfParts>
    <vt:vector size="46" baseType="lpstr">
      <vt:lpstr>Autumn</vt:lpstr>
      <vt:lpstr>11_Тема Office</vt:lpstr>
      <vt:lpstr>NewsPrint</vt:lpstr>
      <vt:lpstr>Поток</vt:lpstr>
      <vt:lpstr>Водоворот</vt:lpstr>
      <vt:lpstr>Калайда М.Л.       Д.б.н., профессор Зав.Кафедрой  «Водные биоресурсы и аквакультура» kalayda4@mail.ru</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 Экосистема пруда:</vt:lpstr>
      <vt:lpstr>Презентация PowerPoint</vt:lpstr>
      <vt:lpstr>Презентация PowerPoint</vt:lpstr>
      <vt:lpstr>Презентация PowerPoint</vt:lpstr>
      <vt:lpstr>Презентация PowerPoint</vt:lpstr>
      <vt:lpstr>Презентация PowerPoint</vt:lpstr>
      <vt:lpstr>Вся химически не связанная вода Земли, находящаяся в жидком, твердом и газообразном состоянии, образует гидросферу. Свыше 96% объема гидросферы приходится на океаны и моря, около 2% — на подземные воды, примерно 2% — на льды и снега. Обычно воду, содержащую менее 1 г солей на л, называют пресной.       Воды Мирового океана содержат около 35 г/л (3,5%) солей, представленных прежде всего хлоридами и сульфатами натрия, калия, кальция, магния.       Из-за высокого содержания солей морская вода непригодна для бытовых, производственных и сельскохозяйственных потребностей.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Нерестилища стерляди </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Моя будущая деятельность.</dc:title>
  <dc:creator>Ефим</dc:creator>
  <cp:lastModifiedBy>Калайда</cp:lastModifiedBy>
  <cp:revision>260</cp:revision>
  <dcterms:created xsi:type="dcterms:W3CDTF">2013-11-21T14:00:14Z</dcterms:created>
  <dcterms:modified xsi:type="dcterms:W3CDTF">2020-03-18T08:45:47Z</dcterms:modified>
</cp:coreProperties>
</file>