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80" r:id="rId6"/>
    <p:sldId id="276" r:id="rId7"/>
    <p:sldId id="259" r:id="rId8"/>
    <p:sldId id="261" r:id="rId9"/>
    <p:sldId id="263" r:id="rId10"/>
    <p:sldId id="277" r:id="rId11"/>
    <p:sldId id="278" r:id="rId12"/>
    <p:sldId id="281" r:id="rId13"/>
    <p:sldId id="282" r:id="rId14"/>
    <p:sldId id="279" r:id="rId15"/>
    <p:sldId id="266" r:id="rId16"/>
    <p:sldId id="267" r:id="rId17"/>
    <p:sldId id="268" r:id="rId18"/>
    <p:sldId id="269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04F44-C5CC-4474-8003-FDBD42046D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5B03B-F31B-42A7-8289-0D2F48B9A1A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•	на каждой стадии формируется законченный набор проектной документации, отвечающий требованиям полноты и согласованности;</a:t>
          </a:r>
        </a:p>
      </dgm:t>
    </dgm:pt>
    <dgm:pt modelId="{85C87D9A-E151-48B4-921C-19C253C11AA3}" type="parTrans" cxnId="{59E948D6-9C70-45E9-BF16-8A209D1A57F3}">
      <dgm:prSet/>
      <dgm:spPr/>
      <dgm:t>
        <a:bodyPr/>
        <a:lstStyle/>
        <a:p>
          <a:endParaRPr lang="ru-RU"/>
        </a:p>
      </dgm:t>
    </dgm:pt>
    <dgm:pt modelId="{2FA34206-6753-4F72-A7F9-8B016986E591}" type="sibTrans" cxnId="{59E948D6-9C70-45E9-BF16-8A209D1A57F3}">
      <dgm:prSet/>
      <dgm:spPr/>
      <dgm:t>
        <a:bodyPr/>
        <a:lstStyle/>
        <a:p>
          <a:endParaRPr lang="ru-RU"/>
        </a:p>
      </dgm:t>
    </dgm:pt>
    <dgm:pt modelId="{D6C5125C-B196-4373-A6EE-5D0C828CD2A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•	выполняемые в логической последовательности стадии работ позволяют планировать сроки завершения всех работ и соответствующие затраты.</a:t>
          </a:r>
        </a:p>
      </dgm:t>
    </dgm:pt>
    <dgm:pt modelId="{EB554D10-0114-40A5-8516-E354D10BAA1E}" type="parTrans" cxnId="{F89F00D5-94C4-42A2-8B44-1A737E0CE6A3}">
      <dgm:prSet/>
      <dgm:spPr/>
      <dgm:t>
        <a:bodyPr/>
        <a:lstStyle/>
        <a:p>
          <a:endParaRPr lang="ru-RU"/>
        </a:p>
      </dgm:t>
    </dgm:pt>
    <dgm:pt modelId="{33DBDEDE-CF23-4FB9-B392-B0D5EDEA42C1}" type="sibTrans" cxnId="{F89F00D5-94C4-42A2-8B44-1A737E0CE6A3}">
      <dgm:prSet/>
      <dgm:spPr/>
      <dgm:t>
        <a:bodyPr/>
        <a:lstStyle/>
        <a:p>
          <a:endParaRPr lang="ru-RU"/>
        </a:p>
      </dgm:t>
    </dgm:pt>
    <dgm:pt modelId="{E2866171-3DD2-4C06-8B5F-BF8FD0846602}" type="pres">
      <dgm:prSet presAssocID="{B7804F44-C5CC-4474-8003-FDBD42046D56}" presName="linear" presStyleCnt="0">
        <dgm:presLayoutVars>
          <dgm:animLvl val="lvl"/>
          <dgm:resizeHandles val="exact"/>
        </dgm:presLayoutVars>
      </dgm:prSet>
      <dgm:spPr/>
    </dgm:pt>
    <dgm:pt modelId="{A0D81563-22FB-41CC-A82C-BC0DADB59200}" type="pres">
      <dgm:prSet presAssocID="{B5C5B03B-F31B-42A7-8289-0D2F48B9A1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BA7FC5-9389-4BC6-81A3-713587AD947F}" type="pres">
      <dgm:prSet presAssocID="{2FA34206-6753-4F72-A7F9-8B016986E591}" presName="spacer" presStyleCnt="0"/>
      <dgm:spPr/>
    </dgm:pt>
    <dgm:pt modelId="{2055E45B-FE56-4458-97B8-12B77329C889}" type="pres">
      <dgm:prSet presAssocID="{D6C5125C-B196-4373-A6EE-5D0C828CD2A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23C9103-69BC-46CA-B965-CC12F127CBFB}" type="presOf" srcId="{B5C5B03B-F31B-42A7-8289-0D2F48B9A1A6}" destId="{A0D81563-22FB-41CC-A82C-BC0DADB59200}" srcOrd="0" destOrd="0" presId="urn:microsoft.com/office/officeart/2005/8/layout/vList2"/>
    <dgm:cxn modelId="{780EB205-363E-49B3-81B4-446D252AAB71}" type="presOf" srcId="{B7804F44-C5CC-4474-8003-FDBD42046D56}" destId="{E2866171-3DD2-4C06-8B5F-BF8FD0846602}" srcOrd="0" destOrd="0" presId="urn:microsoft.com/office/officeart/2005/8/layout/vList2"/>
    <dgm:cxn modelId="{9C424C2D-10AE-42C4-9614-31F46D54FE3B}" type="presOf" srcId="{D6C5125C-B196-4373-A6EE-5D0C828CD2A7}" destId="{2055E45B-FE56-4458-97B8-12B77329C889}" srcOrd="0" destOrd="0" presId="urn:microsoft.com/office/officeart/2005/8/layout/vList2"/>
    <dgm:cxn modelId="{F89F00D5-94C4-42A2-8B44-1A737E0CE6A3}" srcId="{B7804F44-C5CC-4474-8003-FDBD42046D56}" destId="{D6C5125C-B196-4373-A6EE-5D0C828CD2A7}" srcOrd="1" destOrd="0" parTransId="{EB554D10-0114-40A5-8516-E354D10BAA1E}" sibTransId="{33DBDEDE-CF23-4FB9-B392-B0D5EDEA42C1}"/>
    <dgm:cxn modelId="{59E948D6-9C70-45E9-BF16-8A209D1A57F3}" srcId="{B7804F44-C5CC-4474-8003-FDBD42046D56}" destId="{B5C5B03B-F31B-42A7-8289-0D2F48B9A1A6}" srcOrd="0" destOrd="0" parTransId="{85C87D9A-E151-48B4-921C-19C253C11AA3}" sibTransId="{2FA34206-6753-4F72-A7F9-8B016986E591}"/>
    <dgm:cxn modelId="{E8D8D58E-9B02-40CE-AA74-02197B43063A}" type="presParOf" srcId="{E2866171-3DD2-4C06-8B5F-BF8FD0846602}" destId="{A0D81563-22FB-41CC-A82C-BC0DADB59200}" srcOrd="0" destOrd="0" presId="urn:microsoft.com/office/officeart/2005/8/layout/vList2"/>
    <dgm:cxn modelId="{02A2907B-2377-4B0A-897C-732393C3F972}" type="presParOf" srcId="{E2866171-3DD2-4C06-8B5F-BF8FD0846602}" destId="{F6BA7FC5-9389-4BC6-81A3-713587AD947F}" srcOrd="1" destOrd="0" presId="urn:microsoft.com/office/officeart/2005/8/layout/vList2"/>
    <dgm:cxn modelId="{E09ED2FE-5023-465B-8559-7D39D84677A6}" type="presParOf" srcId="{E2866171-3DD2-4C06-8B5F-BF8FD0846602}" destId="{2055E45B-FE56-4458-97B8-12B77329C8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E42EF-AAB0-4EED-A6A4-D0B7A3A0F24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8894E0-F68F-44BD-BBC3-F4CB004334C2}">
      <dgm:prSet/>
      <dgm:spPr/>
      <dgm:t>
        <a:bodyPr/>
        <a:lstStyle/>
        <a:p>
          <a:r>
            <a:rPr lang="ru-RU"/>
            <a:t>научно-вычислительного характера (пакеты и библиотеки научных программ типа расчета несущих конструкций зданий, мостов, …), </a:t>
          </a:r>
        </a:p>
      </dgm:t>
    </dgm:pt>
    <dgm:pt modelId="{011C25AC-D3D1-4DD4-A7DF-A1DC721B900A}" type="parTrans" cxnId="{D5454778-3CF4-4202-82BF-070E60500F2B}">
      <dgm:prSet/>
      <dgm:spPr/>
      <dgm:t>
        <a:bodyPr/>
        <a:lstStyle/>
        <a:p>
          <a:endParaRPr lang="ru-RU"/>
        </a:p>
      </dgm:t>
    </dgm:pt>
    <dgm:pt modelId="{84393F51-B7D6-42A5-82EF-92D82956F07A}" type="sibTrans" cxnId="{D5454778-3CF4-4202-82BF-070E60500F2B}">
      <dgm:prSet/>
      <dgm:spPr/>
      <dgm:t>
        <a:bodyPr/>
        <a:lstStyle/>
        <a:p>
          <a:endParaRPr lang="ru-RU"/>
        </a:p>
      </dgm:t>
    </dgm:pt>
    <dgm:pt modelId="{8A33ADF4-B975-4F95-AB88-DC2DE9006E3A}">
      <dgm:prSet/>
      <dgm:spPr/>
      <dgm:t>
        <a:bodyPr/>
        <a:lstStyle/>
        <a:p>
          <a:r>
            <a:rPr lang="ru-RU"/>
            <a:t>операционные системы и компиляторы, </a:t>
          </a:r>
        </a:p>
      </dgm:t>
    </dgm:pt>
    <dgm:pt modelId="{45331776-D8FB-4A3C-8183-34E95BFB6F3B}" type="parTrans" cxnId="{FE2EAC8B-B313-4771-BA2A-5AD5F17C3568}">
      <dgm:prSet/>
      <dgm:spPr/>
      <dgm:t>
        <a:bodyPr/>
        <a:lstStyle/>
        <a:p>
          <a:endParaRPr lang="ru-RU"/>
        </a:p>
      </dgm:t>
    </dgm:pt>
    <dgm:pt modelId="{51DDA5F1-2961-4479-9A62-3923523992BA}" type="sibTrans" cxnId="{FE2EAC8B-B313-4771-BA2A-5AD5F17C3568}">
      <dgm:prSet/>
      <dgm:spPr/>
      <dgm:t>
        <a:bodyPr/>
        <a:lstStyle/>
        <a:p>
          <a:endParaRPr lang="ru-RU"/>
        </a:p>
      </dgm:t>
    </dgm:pt>
    <dgm:pt modelId="{963A8CC6-821A-48FC-BE1C-97F131DA4882}">
      <dgm:prSet/>
      <dgm:spPr/>
      <dgm:t>
        <a:bodyPr/>
        <a:lstStyle/>
        <a:p>
          <a:r>
            <a:rPr lang="ru-RU"/>
            <a:t>системы реального времени управления конкретными объектами,</a:t>
          </a:r>
        </a:p>
      </dgm:t>
    </dgm:pt>
    <dgm:pt modelId="{1627416D-6CA1-462B-99D3-0A5901AB25B5}" type="parTrans" cxnId="{6E49E1AF-12C2-407A-A502-553C6E16073F}">
      <dgm:prSet/>
      <dgm:spPr/>
      <dgm:t>
        <a:bodyPr/>
        <a:lstStyle/>
        <a:p>
          <a:endParaRPr lang="ru-RU"/>
        </a:p>
      </dgm:t>
    </dgm:pt>
    <dgm:pt modelId="{A45AF497-C966-4143-9F41-E1691352A4A8}" type="sibTrans" cxnId="{6E49E1AF-12C2-407A-A502-553C6E16073F}">
      <dgm:prSet/>
      <dgm:spPr/>
      <dgm:t>
        <a:bodyPr/>
        <a:lstStyle/>
        <a:p>
          <a:endParaRPr lang="ru-RU"/>
        </a:p>
      </dgm:t>
    </dgm:pt>
    <dgm:pt modelId="{7018C66E-C023-48D4-BCA6-638EC97F0CFB}">
      <dgm:prSet/>
      <dgm:spPr/>
      <dgm:t>
        <a:bodyPr/>
        <a:lstStyle/>
        <a:p>
          <a:r>
            <a:rPr lang="ru-RU"/>
            <a:t>повторная разработка типового продукта (автоматизированного бухгалтерского учета, начисления зарплаты, …), </a:t>
          </a:r>
        </a:p>
      </dgm:t>
    </dgm:pt>
    <dgm:pt modelId="{E754BB22-1F8C-4541-B287-4953828FAA6F}" type="parTrans" cxnId="{717F2E63-8A56-4D82-8891-3DEDA98623DF}">
      <dgm:prSet/>
      <dgm:spPr/>
      <dgm:t>
        <a:bodyPr/>
        <a:lstStyle/>
        <a:p>
          <a:endParaRPr lang="ru-RU"/>
        </a:p>
      </dgm:t>
    </dgm:pt>
    <dgm:pt modelId="{A52CE505-8162-47AA-92ED-92066DB53DBA}" type="sibTrans" cxnId="{717F2E63-8A56-4D82-8891-3DEDA98623DF}">
      <dgm:prSet/>
      <dgm:spPr/>
      <dgm:t>
        <a:bodyPr/>
        <a:lstStyle/>
        <a:p>
          <a:endParaRPr lang="ru-RU"/>
        </a:p>
      </dgm:t>
    </dgm:pt>
    <dgm:pt modelId="{49212C58-7BAE-44A9-8EF5-87CB05C0BC69}">
      <dgm:prSet/>
      <dgm:spPr/>
      <dgm:t>
        <a:bodyPr/>
        <a:lstStyle/>
        <a:p>
          <a:r>
            <a:rPr lang="ru-RU"/>
            <a:t>выпуск новой версии уже существующего продукта, если вносимые изменения вполне определены и управляемы</a:t>
          </a:r>
        </a:p>
      </dgm:t>
    </dgm:pt>
    <dgm:pt modelId="{A11F63DE-A923-4A91-B1B7-26FF59B83AA9}" type="parTrans" cxnId="{2C09EEA7-B1CB-4926-B277-689CD5025891}">
      <dgm:prSet/>
      <dgm:spPr/>
      <dgm:t>
        <a:bodyPr/>
        <a:lstStyle/>
        <a:p>
          <a:endParaRPr lang="ru-RU"/>
        </a:p>
      </dgm:t>
    </dgm:pt>
    <dgm:pt modelId="{46AA73BE-460A-40BD-8700-2DA8DDD0ABEB}" type="sibTrans" cxnId="{2C09EEA7-B1CB-4926-B277-689CD5025891}">
      <dgm:prSet/>
      <dgm:spPr/>
      <dgm:t>
        <a:bodyPr/>
        <a:lstStyle/>
        <a:p>
          <a:endParaRPr lang="ru-RU"/>
        </a:p>
      </dgm:t>
    </dgm:pt>
    <dgm:pt modelId="{9EBE4C10-B934-4C9E-8B3E-6B1B26E2E7B4}" type="pres">
      <dgm:prSet presAssocID="{92FE42EF-AAB0-4EED-A6A4-D0B7A3A0F249}" presName="compositeShape" presStyleCnt="0">
        <dgm:presLayoutVars>
          <dgm:chMax val="7"/>
          <dgm:dir/>
          <dgm:resizeHandles val="exact"/>
        </dgm:presLayoutVars>
      </dgm:prSet>
      <dgm:spPr/>
    </dgm:pt>
    <dgm:pt modelId="{D9693C29-09D7-45E0-9935-E49038DA1548}" type="pres">
      <dgm:prSet presAssocID="{7E8894E0-F68F-44BD-BBC3-F4CB004334C2}" presName="circ1" presStyleLbl="vennNode1" presStyleIdx="0" presStyleCnt="5"/>
      <dgm:spPr/>
    </dgm:pt>
    <dgm:pt modelId="{DD069733-854B-4784-A7C5-EB01941026D5}" type="pres">
      <dgm:prSet presAssocID="{7E8894E0-F68F-44BD-BBC3-F4CB004334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26132E-6ECA-445B-BE75-74A4FA65473F}" type="pres">
      <dgm:prSet presAssocID="{8A33ADF4-B975-4F95-AB88-DC2DE9006E3A}" presName="circ2" presStyleLbl="vennNode1" presStyleIdx="1" presStyleCnt="5" custLinFactNeighborX="-1411" custLinFactNeighborY="6081"/>
      <dgm:spPr/>
    </dgm:pt>
    <dgm:pt modelId="{F421956D-21DB-4524-9016-5B1FE50C8FED}" type="pres">
      <dgm:prSet presAssocID="{8A33ADF4-B975-4F95-AB88-DC2DE9006E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593BE1-D2C7-412B-9E77-434AD2BE9951}" type="pres">
      <dgm:prSet presAssocID="{963A8CC6-821A-48FC-BE1C-97F131DA4882}" presName="circ3" presStyleLbl="vennNode1" presStyleIdx="2" presStyleCnt="5"/>
      <dgm:spPr/>
    </dgm:pt>
    <dgm:pt modelId="{F6C6831A-FE46-4FC7-BABF-BAD3B17C59F3}" type="pres">
      <dgm:prSet presAssocID="{963A8CC6-821A-48FC-BE1C-97F131DA48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530AA0-D445-4AE9-978B-6F1E2A84842F}" type="pres">
      <dgm:prSet presAssocID="{7018C66E-C023-48D4-BCA6-638EC97F0CFB}" presName="circ4" presStyleLbl="vennNode1" presStyleIdx="3" presStyleCnt="5"/>
      <dgm:spPr/>
    </dgm:pt>
    <dgm:pt modelId="{00489554-BE06-48DE-8405-5087CE9BFDAC}" type="pres">
      <dgm:prSet presAssocID="{7018C66E-C023-48D4-BCA6-638EC97F0CF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C9D170-DECB-45BF-9C33-26C0AE48F3A9}" type="pres">
      <dgm:prSet presAssocID="{49212C58-7BAE-44A9-8EF5-87CB05C0BC69}" presName="circ5" presStyleLbl="vennNode1" presStyleIdx="4" presStyleCnt="5" custLinFactNeighborX="-1548" custLinFactNeighborY="-2520"/>
      <dgm:spPr/>
    </dgm:pt>
    <dgm:pt modelId="{F808DDF8-CA4E-44E6-86AB-F2266F7D3EBC}" type="pres">
      <dgm:prSet presAssocID="{49212C58-7BAE-44A9-8EF5-87CB05C0BC6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4C07412-88A8-4784-952F-17194D60B614}" type="presOf" srcId="{963A8CC6-821A-48FC-BE1C-97F131DA4882}" destId="{F6C6831A-FE46-4FC7-BABF-BAD3B17C59F3}" srcOrd="0" destOrd="0" presId="urn:microsoft.com/office/officeart/2005/8/layout/venn1"/>
    <dgm:cxn modelId="{637A3917-FCDF-4182-BF49-D812F824742C}" type="presOf" srcId="{7018C66E-C023-48D4-BCA6-638EC97F0CFB}" destId="{00489554-BE06-48DE-8405-5087CE9BFDAC}" srcOrd="0" destOrd="0" presId="urn:microsoft.com/office/officeart/2005/8/layout/venn1"/>
    <dgm:cxn modelId="{CE5FB11C-0481-442C-A5DC-543E10D2F1C4}" type="presOf" srcId="{7E8894E0-F68F-44BD-BBC3-F4CB004334C2}" destId="{DD069733-854B-4784-A7C5-EB01941026D5}" srcOrd="0" destOrd="0" presId="urn:microsoft.com/office/officeart/2005/8/layout/venn1"/>
    <dgm:cxn modelId="{717F2E63-8A56-4D82-8891-3DEDA98623DF}" srcId="{92FE42EF-AAB0-4EED-A6A4-D0B7A3A0F249}" destId="{7018C66E-C023-48D4-BCA6-638EC97F0CFB}" srcOrd="3" destOrd="0" parTransId="{E754BB22-1F8C-4541-B287-4953828FAA6F}" sibTransId="{A52CE505-8162-47AA-92ED-92066DB53DBA}"/>
    <dgm:cxn modelId="{D5454778-3CF4-4202-82BF-070E60500F2B}" srcId="{92FE42EF-AAB0-4EED-A6A4-D0B7A3A0F249}" destId="{7E8894E0-F68F-44BD-BBC3-F4CB004334C2}" srcOrd="0" destOrd="0" parTransId="{011C25AC-D3D1-4DD4-A7DF-A1DC721B900A}" sibTransId="{84393F51-B7D6-42A5-82EF-92D82956F07A}"/>
    <dgm:cxn modelId="{FE2EAC8B-B313-4771-BA2A-5AD5F17C3568}" srcId="{92FE42EF-AAB0-4EED-A6A4-D0B7A3A0F249}" destId="{8A33ADF4-B975-4F95-AB88-DC2DE9006E3A}" srcOrd="1" destOrd="0" parTransId="{45331776-D8FB-4A3C-8183-34E95BFB6F3B}" sibTransId="{51DDA5F1-2961-4479-9A62-3923523992BA}"/>
    <dgm:cxn modelId="{2C09EEA7-B1CB-4926-B277-689CD5025891}" srcId="{92FE42EF-AAB0-4EED-A6A4-D0B7A3A0F249}" destId="{49212C58-7BAE-44A9-8EF5-87CB05C0BC69}" srcOrd="4" destOrd="0" parTransId="{A11F63DE-A923-4A91-B1B7-26FF59B83AA9}" sibTransId="{46AA73BE-460A-40BD-8700-2DA8DDD0ABEB}"/>
    <dgm:cxn modelId="{6E49E1AF-12C2-407A-A502-553C6E16073F}" srcId="{92FE42EF-AAB0-4EED-A6A4-D0B7A3A0F249}" destId="{963A8CC6-821A-48FC-BE1C-97F131DA4882}" srcOrd="2" destOrd="0" parTransId="{1627416D-6CA1-462B-99D3-0A5901AB25B5}" sibTransId="{A45AF497-C966-4143-9F41-E1691352A4A8}"/>
    <dgm:cxn modelId="{272A18EA-3F7F-4AF3-9276-557B1B96B092}" type="presOf" srcId="{49212C58-7BAE-44A9-8EF5-87CB05C0BC69}" destId="{F808DDF8-CA4E-44E6-86AB-F2266F7D3EBC}" srcOrd="0" destOrd="0" presId="urn:microsoft.com/office/officeart/2005/8/layout/venn1"/>
    <dgm:cxn modelId="{7BA7B9EA-01E0-4548-BC9B-4B34E708FB9E}" type="presOf" srcId="{92FE42EF-AAB0-4EED-A6A4-D0B7A3A0F249}" destId="{9EBE4C10-B934-4C9E-8B3E-6B1B26E2E7B4}" srcOrd="0" destOrd="0" presId="urn:microsoft.com/office/officeart/2005/8/layout/venn1"/>
    <dgm:cxn modelId="{F941FFFE-C07F-4861-B4D4-DFC193D307B4}" type="presOf" srcId="{8A33ADF4-B975-4F95-AB88-DC2DE9006E3A}" destId="{F421956D-21DB-4524-9016-5B1FE50C8FED}" srcOrd="0" destOrd="0" presId="urn:microsoft.com/office/officeart/2005/8/layout/venn1"/>
    <dgm:cxn modelId="{36FFEAFE-D0F5-4F30-9EB7-D5351279BF83}" type="presParOf" srcId="{9EBE4C10-B934-4C9E-8B3E-6B1B26E2E7B4}" destId="{D9693C29-09D7-45E0-9935-E49038DA1548}" srcOrd="0" destOrd="0" presId="urn:microsoft.com/office/officeart/2005/8/layout/venn1"/>
    <dgm:cxn modelId="{C5EFCBA4-6598-42F6-A4D7-B89256157936}" type="presParOf" srcId="{9EBE4C10-B934-4C9E-8B3E-6B1B26E2E7B4}" destId="{DD069733-854B-4784-A7C5-EB01941026D5}" srcOrd="1" destOrd="0" presId="urn:microsoft.com/office/officeart/2005/8/layout/venn1"/>
    <dgm:cxn modelId="{581F45A2-7AA6-4D13-BA45-9DA9FB271417}" type="presParOf" srcId="{9EBE4C10-B934-4C9E-8B3E-6B1B26E2E7B4}" destId="{5D26132E-6ECA-445B-BE75-74A4FA65473F}" srcOrd="2" destOrd="0" presId="urn:microsoft.com/office/officeart/2005/8/layout/venn1"/>
    <dgm:cxn modelId="{1157889F-774D-4D8B-9463-D489FE1F9FE7}" type="presParOf" srcId="{9EBE4C10-B934-4C9E-8B3E-6B1B26E2E7B4}" destId="{F421956D-21DB-4524-9016-5B1FE50C8FED}" srcOrd="3" destOrd="0" presId="urn:microsoft.com/office/officeart/2005/8/layout/venn1"/>
    <dgm:cxn modelId="{12434220-A14C-4B0E-AB0D-A0E9F352323A}" type="presParOf" srcId="{9EBE4C10-B934-4C9E-8B3E-6B1B26E2E7B4}" destId="{B3593BE1-D2C7-412B-9E77-434AD2BE9951}" srcOrd="4" destOrd="0" presId="urn:microsoft.com/office/officeart/2005/8/layout/venn1"/>
    <dgm:cxn modelId="{54A01587-670E-41AA-8D79-1416BBD62AF2}" type="presParOf" srcId="{9EBE4C10-B934-4C9E-8B3E-6B1B26E2E7B4}" destId="{F6C6831A-FE46-4FC7-BABF-BAD3B17C59F3}" srcOrd="5" destOrd="0" presId="urn:microsoft.com/office/officeart/2005/8/layout/venn1"/>
    <dgm:cxn modelId="{6212E46C-A5A8-4776-9917-96ED7478266C}" type="presParOf" srcId="{9EBE4C10-B934-4C9E-8B3E-6B1B26E2E7B4}" destId="{51530AA0-D445-4AE9-978B-6F1E2A84842F}" srcOrd="6" destOrd="0" presId="urn:microsoft.com/office/officeart/2005/8/layout/venn1"/>
    <dgm:cxn modelId="{B40C3787-7473-403D-AAE1-709B76863599}" type="presParOf" srcId="{9EBE4C10-B934-4C9E-8B3E-6B1B26E2E7B4}" destId="{00489554-BE06-48DE-8405-5087CE9BFDAC}" srcOrd="7" destOrd="0" presId="urn:microsoft.com/office/officeart/2005/8/layout/venn1"/>
    <dgm:cxn modelId="{C4F44D5E-A10E-4DF3-B6FC-CF54BA81FB4E}" type="presParOf" srcId="{9EBE4C10-B934-4C9E-8B3E-6B1B26E2E7B4}" destId="{11C9D170-DECB-45BF-9C33-26C0AE48F3A9}" srcOrd="8" destOrd="0" presId="urn:microsoft.com/office/officeart/2005/8/layout/venn1"/>
    <dgm:cxn modelId="{BF45AEED-68A8-40C6-9016-0DFC24454B0D}" type="presParOf" srcId="{9EBE4C10-B934-4C9E-8B3E-6B1B26E2E7B4}" destId="{F808DDF8-CA4E-44E6-86AB-F2266F7D3EB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8BCAA-334F-47C7-9FEE-1D196ABCA7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1526E0-12FD-46D8-9674-069DB84C07B0}">
      <dgm:prSet/>
      <dgm:spPr/>
      <dgm:t>
        <a:bodyPr/>
        <a:lstStyle/>
        <a:p>
          <a:r>
            <a:rPr lang="ru-RU"/>
            <a:t>До начала разработки ПО есть несколько полных циклов анализа требований и проектирования. </a:t>
          </a:r>
        </a:p>
      </dgm:t>
    </dgm:pt>
    <dgm:pt modelId="{4DD7B307-EE3E-4AF7-AC26-FB946093B213}" type="parTrans" cxnId="{9416D8ED-F8B4-4BD1-9C04-A085CDB6EBF0}">
      <dgm:prSet/>
      <dgm:spPr/>
      <dgm:t>
        <a:bodyPr/>
        <a:lstStyle/>
        <a:p>
          <a:endParaRPr lang="ru-RU"/>
        </a:p>
      </dgm:t>
    </dgm:pt>
    <dgm:pt modelId="{D1A35498-9893-4D0F-9D09-9D8147B85106}" type="sibTrans" cxnId="{9416D8ED-F8B4-4BD1-9C04-A085CDB6EBF0}">
      <dgm:prSet/>
      <dgm:spPr/>
      <dgm:t>
        <a:bodyPr/>
        <a:lstStyle/>
        <a:p>
          <a:endParaRPr lang="ru-RU"/>
        </a:p>
      </dgm:t>
    </dgm:pt>
    <dgm:pt modelId="{73BEF556-7BFB-4049-87C4-FBBD9B1D4E30}">
      <dgm:prSet/>
      <dgm:spPr/>
      <dgm:t>
        <a:bodyPr/>
        <a:lstStyle/>
        <a:p>
          <a:r>
            <a:rPr lang="ru-RU" dirty="0"/>
            <a:t>Количество циклов модели (как в части анализа и проектирования, так и в части реализации) не ограничено и определяется сложностью и объемом задачи </a:t>
          </a:r>
        </a:p>
      </dgm:t>
    </dgm:pt>
    <dgm:pt modelId="{B853B6F9-AD3B-4FA3-8DBA-7D8673E151F8}" type="parTrans" cxnId="{E6CC06A1-3274-405F-941A-17050B4F1A99}">
      <dgm:prSet/>
      <dgm:spPr/>
      <dgm:t>
        <a:bodyPr/>
        <a:lstStyle/>
        <a:p>
          <a:endParaRPr lang="ru-RU"/>
        </a:p>
      </dgm:t>
    </dgm:pt>
    <dgm:pt modelId="{18E7C9FF-DBBE-401E-B51C-3CC590C26F11}" type="sibTrans" cxnId="{E6CC06A1-3274-405F-941A-17050B4F1A99}">
      <dgm:prSet/>
      <dgm:spPr/>
      <dgm:t>
        <a:bodyPr/>
        <a:lstStyle/>
        <a:p>
          <a:endParaRPr lang="ru-RU"/>
        </a:p>
      </dgm:t>
    </dgm:pt>
    <dgm:pt modelId="{97037739-9E7A-4F36-B690-B7DB93C09908}">
      <dgm:prSet/>
      <dgm:spPr/>
      <dgm:t>
        <a:bodyPr/>
        <a:lstStyle/>
        <a:p>
          <a:r>
            <a:rPr lang="ru-RU"/>
            <a:t>В модели предполагаются возвраты на оставленные варианты при изменении стоимости рисков. </a:t>
          </a:r>
        </a:p>
      </dgm:t>
    </dgm:pt>
    <dgm:pt modelId="{9F672C9E-8E37-42AF-A08F-1C9B60394C2C}" type="parTrans" cxnId="{B5323BA0-608A-4404-897A-2F4099F0B9F0}">
      <dgm:prSet/>
      <dgm:spPr/>
      <dgm:t>
        <a:bodyPr/>
        <a:lstStyle/>
        <a:p>
          <a:endParaRPr lang="ru-RU"/>
        </a:p>
      </dgm:t>
    </dgm:pt>
    <dgm:pt modelId="{10453132-1786-429B-9E4F-97EE8E7E9973}" type="sibTrans" cxnId="{B5323BA0-608A-4404-897A-2F4099F0B9F0}">
      <dgm:prSet/>
      <dgm:spPr/>
      <dgm:t>
        <a:bodyPr/>
        <a:lstStyle/>
        <a:p>
          <a:endParaRPr lang="ru-RU"/>
        </a:p>
      </dgm:t>
    </dgm:pt>
    <dgm:pt modelId="{6DE21239-96A3-48BC-A5CA-35AF93C648B3}">
      <dgm:prSet/>
      <dgm:spPr/>
      <dgm:t>
        <a:bodyPr/>
        <a:lstStyle/>
        <a:p>
          <a:r>
            <a:rPr lang="ru-RU"/>
            <a:t>Каждый виток спирали соответствует созданию фрагмента или версии ПО, на нем уточняются цели и характеристики проекта, определяется его качество и планируются работы следующего витка спирали. </a:t>
          </a:r>
        </a:p>
      </dgm:t>
    </dgm:pt>
    <dgm:pt modelId="{634EEE1D-EF0B-4A2B-9B2A-1D6952A78CF5}" type="parTrans" cxnId="{CE1797FD-6FE4-4E58-8A96-0A267CEE0236}">
      <dgm:prSet/>
      <dgm:spPr/>
      <dgm:t>
        <a:bodyPr/>
        <a:lstStyle/>
        <a:p>
          <a:endParaRPr lang="ru-RU"/>
        </a:p>
      </dgm:t>
    </dgm:pt>
    <dgm:pt modelId="{AE0AA49E-61E2-47BB-B4B2-2475A753F383}" type="sibTrans" cxnId="{CE1797FD-6FE4-4E58-8A96-0A267CEE0236}">
      <dgm:prSet/>
      <dgm:spPr/>
      <dgm:t>
        <a:bodyPr/>
        <a:lstStyle/>
        <a:p>
          <a:endParaRPr lang="ru-RU"/>
        </a:p>
      </dgm:t>
    </dgm:pt>
    <dgm:pt modelId="{6B7514F7-798C-4113-A540-B4BBFA0C8948}">
      <dgm:prSet/>
      <dgm:spPr/>
      <dgm:t>
        <a:bodyPr/>
        <a:lstStyle/>
        <a:p>
          <a:r>
            <a:rPr lang="ru-RU" dirty="0"/>
            <a:t>Разработка итерациями отражает объективно существующий спиральный цикл создания системы.</a:t>
          </a:r>
        </a:p>
      </dgm:t>
    </dgm:pt>
    <dgm:pt modelId="{1490B706-0117-4031-B05A-73E4CA584727}" type="parTrans" cxnId="{29749B13-0292-4F53-A1C0-77605B6E502D}">
      <dgm:prSet/>
      <dgm:spPr/>
      <dgm:t>
        <a:bodyPr/>
        <a:lstStyle/>
        <a:p>
          <a:endParaRPr lang="ru-RU"/>
        </a:p>
      </dgm:t>
    </dgm:pt>
    <dgm:pt modelId="{E00C9482-0C2C-4D23-B5EC-B5289DB5A7DA}" type="sibTrans" cxnId="{29749B13-0292-4F53-A1C0-77605B6E502D}">
      <dgm:prSet/>
      <dgm:spPr/>
      <dgm:t>
        <a:bodyPr/>
        <a:lstStyle/>
        <a:p>
          <a:endParaRPr lang="ru-RU"/>
        </a:p>
      </dgm:t>
    </dgm:pt>
    <dgm:pt modelId="{1A67AA98-9E45-4D49-B41E-C3ED58BCADB4}" type="pres">
      <dgm:prSet presAssocID="{20A8BCAA-334F-47C7-9FEE-1D196ABCA74E}" presName="linear" presStyleCnt="0">
        <dgm:presLayoutVars>
          <dgm:animLvl val="lvl"/>
          <dgm:resizeHandles val="exact"/>
        </dgm:presLayoutVars>
      </dgm:prSet>
      <dgm:spPr/>
    </dgm:pt>
    <dgm:pt modelId="{7FF81CEF-CAFB-4554-9B98-2C2E1988BFCB}" type="pres">
      <dgm:prSet presAssocID="{451526E0-12FD-46D8-9674-069DB84C07B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D42F6FD-B148-41E9-B057-E7E905C63A99}" type="pres">
      <dgm:prSet presAssocID="{D1A35498-9893-4D0F-9D09-9D8147B85106}" presName="spacer" presStyleCnt="0"/>
      <dgm:spPr/>
    </dgm:pt>
    <dgm:pt modelId="{EBC97073-8378-448E-948F-54FF88BF9CA8}" type="pres">
      <dgm:prSet presAssocID="{73BEF556-7BFB-4049-87C4-FBBD9B1D4E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80033B-C5C2-4136-A648-67F3B355270F}" type="pres">
      <dgm:prSet presAssocID="{18E7C9FF-DBBE-401E-B51C-3CC590C26F11}" presName="spacer" presStyleCnt="0"/>
      <dgm:spPr/>
    </dgm:pt>
    <dgm:pt modelId="{B04304B8-9F6A-4C5E-BC3F-6F9BD9A29872}" type="pres">
      <dgm:prSet presAssocID="{97037739-9E7A-4F36-B690-B7DB93C0990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24CB3B-164E-41B9-A917-783ACCB0A204}" type="pres">
      <dgm:prSet presAssocID="{10453132-1786-429B-9E4F-97EE8E7E9973}" presName="spacer" presStyleCnt="0"/>
      <dgm:spPr/>
    </dgm:pt>
    <dgm:pt modelId="{59A0060A-66BB-4C27-A2B2-BD25E0729543}" type="pres">
      <dgm:prSet presAssocID="{6DE21239-96A3-48BC-A5CA-35AF93C648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0C01FF-9CC1-4B75-99B0-98CB08EB7C95}" type="pres">
      <dgm:prSet presAssocID="{AE0AA49E-61E2-47BB-B4B2-2475A753F383}" presName="spacer" presStyleCnt="0"/>
      <dgm:spPr/>
    </dgm:pt>
    <dgm:pt modelId="{CBAD6807-2C08-474C-93E9-7700CEB108DC}" type="pres">
      <dgm:prSet presAssocID="{6B7514F7-798C-4113-A540-B4BBFA0C894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9749B13-0292-4F53-A1C0-77605B6E502D}" srcId="{20A8BCAA-334F-47C7-9FEE-1D196ABCA74E}" destId="{6B7514F7-798C-4113-A540-B4BBFA0C8948}" srcOrd="4" destOrd="0" parTransId="{1490B706-0117-4031-B05A-73E4CA584727}" sibTransId="{E00C9482-0C2C-4D23-B5EC-B5289DB5A7DA}"/>
    <dgm:cxn modelId="{CACD303D-2C30-4C33-B6B7-C62E99CB61B4}" type="presOf" srcId="{451526E0-12FD-46D8-9674-069DB84C07B0}" destId="{7FF81CEF-CAFB-4554-9B98-2C2E1988BFCB}" srcOrd="0" destOrd="0" presId="urn:microsoft.com/office/officeart/2005/8/layout/vList2"/>
    <dgm:cxn modelId="{262D9245-71F7-4A4B-90AB-C7E096716557}" type="presOf" srcId="{6DE21239-96A3-48BC-A5CA-35AF93C648B3}" destId="{59A0060A-66BB-4C27-A2B2-BD25E0729543}" srcOrd="0" destOrd="0" presId="urn:microsoft.com/office/officeart/2005/8/layout/vList2"/>
    <dgm:cxn modelId="{3B93C946-747C-472D-BF0A-5F7158BD822A}" type="presOf" srcId="{97037739-9E7A-4F36-B690-B7DB93C09908}" destId="{B04304B8-9F6A-4C5E-BC3F-6F9BD9A29872}" srcOrd="0" destOrd="0" presId="urn:microsoft.com/office/officeart/2005/8/layout/vList2"/>
    <dgm:cxn modelId="{7266FB46-2CD6-4A08-9E03-5582891132E9}" type="presOf" srcId="{20A8BCAA-334F-47C7-9FEE-1D196ABCA74E}" destId="{1A67AA98-9E45-4D49-B41E-C3ED58BCADB4}" srcOrd="0" destOrd="0" presId="urn:microsoft.com/office/officeart/2005/8/layout/vList2"/>
    <dgm:cxn modelId="{527BF054-5DE4-428F-AF09-3838ACB7BD72}" type="presOf" srcId="{6B7514F7-798C-4113-A540-B4BBFA0C8948}" destId="{CBAD6807-2C08-474C-93E9-7700CEB108DC}" srcOrd="0" destOrd="0" presId="urn:microsoft.com/office/officeart/2005/8/layout/vList2"/>
    <dgm:cxn modelId="{B5323BA0-608A-4404-897A-2F4099F0B9F0}" srcId="{20A8BCAA-334F-47C7-9FEE-1D196ABCA74E}" destId="{97037739-9E7A-4F36-B690-B7DB93C09908}" srcOrd="2" destOrd="0" parTransId="{9F672C9E-8E37-42AF-A08F-1C9B60394C2C}" sibTransId="{10453132-1786-429B-9E4F-97EE8E7E9973}"/>
    <dgm:cxn modelId="{E6CC06A1-3274-405F-941A-17050B4F1A99}" srcId="{20A8BCAA-334F-47C7-9FEE-1D196ABCA74E}" destId="{73BEF556-7BFB-4049-87C4-FBBD9B1D4E30}" srcOrd="1" destOrd="0" parTransId="{B853B6F9-AD3B-4FA3-8DBA-7D8673E151F8}" sibTransId="{18E7C9FF-DBBE-401E-B51C-3CC590C26F11}"/>
    <dgm:cxn modelId="{BD5294B4-D80F-48EE-904E-3CDFE4CE1C9B}" type="presOf" srcId="{73BEF556-7BFB-4049-87C4-FBBD9B1D4E30}" destId="{EBC97073-8378-448E-948F-54FF88BF9CA8}" srcOrd="0" destOrd="0" presId="urn:microsoft.com/office/officeart/2005/8/layout/vList2"/>
    <dgm:cxn modelId="{9416D8ED-F8B4-4BD1-9C04-A085CDB6EBF0}" srcId="{20A8BCAA-334F-47C7-9FEE-1D196ABCA74E}" destId="{451526E0-12FD-46D8-9674-069DB84C07B0}" srcOrd="0" destOrd="0" parTransId="{4DD7B307-EE3E-4AF7-AC26-FB946093B213}" sibTransId="{D1A35498-9893-4D0F-9D09-9D8147B85106}"/>
    <dgm:cxn modelId="{CE1797FD-6FE4-4E58-8A96-0A267CEE0236}" srcId="{20A8BCAA-334F-47C7-9FEE-1D196ABCA74E}" destId="{6DE21239-96A3-48BC-A5CA-35AF93C648B3}" srcOrd="3" destOrd="0" parTransId="{634EEE1D-EF0B-4A2B-9B2A-1D6952A78CF5}" sibTransId="{AE0AA49E-61E2-47BB-B4B2-2475A753F383}"/>
    <dgm:cxn modelId="{118608CD-DFBB-4030-BFF5-5E6FDAE760ED}" type="presParOf" srcId="{1A67AA98-9E45-4D49-B41E-C3ED58BCADB4}" destId="{7FF81CEF-CAFB-4554-9B98-2C2E1988BFCB}" srcOrd="0" destOrd="0" presId="urn:microsoft.com/office/officeart/2005/8/layout/vList2"/>
    <dgm:cxn modelId="{B64C1D2B-B514-456D-A6CB-9E7B8CB6B2C1}" type="presParOf" srcId="{1A67AA98-9E45-4D49-B41E-C3ED58BCADB4}" destId="{7D42F6FD-B148-41E9-B057-E7E905C63A99}" srcOrd="1" destOrd="0" presId="urn:microsoft.com/office/officeart/2005/8/layout/vList2"/>
    <dgm:cxn modelId="{4B4499A7-669E-4EA8-8BA0-BE3BB471913B}" type="presParOf" srcId="{1A67AA98-9E45-4D49-B41E-C3ED58BCADB4}" destId="{EBC97073-8378-448E-948F-54FF88BF9CA8}" srcOrd="2" destOrd="0" presId="urn:microsoft.com/office/officeart/2005/8/layout/vList2"/>
    <dgm:cxn modelId="{053E79BF-FB70-4F9F-8265-B52134C795C7}" type="presParOf" srcId="{1A67AA98-9E45-4D49-B41E-C3ED58BCADB4}" destId="{9180033B-C5C2-4136-A648-67F3B355270F}" srcOrd="3" destOrd="0" presId="urn:microsoft.com/office/officeart/2005/8/layout/vList2"/>
    <dgm:cxn modelId="{7D314026-0EC9-4441-9019-21088C263E36}" type="presParOf" srcId="{1A67AA98-9E45-4D49-B41E-C3ED58BCADB4}" destId="{B04304B8-9F6A-4C5E-BC3F-6F9BD9A29872}" srcOrd="4" destOrd="0" presId="urn:microsoft.com/office/officeart/2005/8/layout/vList2"/>
    <dgm:cxn modelId="{1F2FA377-F87C-4C1B-8491-78AC0877B8AF}" type="presParOf" srcId="{1A67AA98-9E45-4D49-B41E-C3ED58BCADB4}" destId="{A924CB3B-164E-41B9-A917-783ACCB0A204}" srcOrd="5" destOrd="0" presId="urn:microsoft.com/office/officeart/2005/8/layout/vList2"/>
    <dgm:cxn modelId="{47789B91-465E-4FCF-9C43-BCEEFACC096A}" type="presParOf" srcId="{1A67AA98-9E45-4D49-B41E-C3ED58BCADB4}" destId="{59A0060A-66BB-4C27-A2B2-BD25E0729543}" srcOrd="6" destOrd="0" presId="urn:microsoft.com/office/officeart/2005/8/layout/vList2"/>
    <dgm:cxn modelId="{716617E0-70E9-4A77-B5E8-ED605802121C}" type="presParOf" srcId="{1A67AA98-9E45-4D49-B41E-C3ED58BCADB4}" destId="{9A0C01FF-9CC1-4B75-99B0-98CB08EB7C95}" srcOrd="7" destOrd="0" presId="urn:microsoft.com/office/officeart/2005/8/layout/vList2"/>
    <dgm:cxn modelId="{2E70F692-BFB9-49D2-872A-D974AAFE901B}" type="presParOf" srcId="{1A67AA98-9E45-4D49-B41E-C3ED58BCADB4}" destId="{CBAD6807-2C08-474C-93E9-7700CEB108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B0A5E-E038-4D57-BC9F-B2AD6F9752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994937F6-834A-4574-B52D-14D3FFECC4B0}">
      <dgm:prSet/>
      <dgm:spPr/>
      <dgm:t>
        <a:bodyPr/>
        <a:lstStyle/>
        <a:p>
          <a:r>
            <a:rPr lang="ru-RU"/>
            <a:t>Существенно упрощается внесение изменений в проект при изменении требований заказчика, </a:t>
          </a:r>
        </a:p>
      </dgm:t>
    </dgm:pt>
    <dgm:pt modelId="{9E321AFE-A28D-48F4-9FDA-3BB106DA48C3}" type="parTrans" cxnId="{2582C4DC-455B-49D4-A901-538F4F8AB3C6}">
      <dgm:prSet/>
      <dgm:spPr/>
      <dgm:t>
        <a:bodyPr/>
        <a:lstStyle/>
        <a:p>
          <a:endParaRPr lang="ru-RU"/>
        </a:p>
      </dgm:t>
    </dgm:pt>
    <dgm:pt modelId="{A496E4F2-0792-4009-AC37-09EBA2C33813}" type="sibTrans" cxnId="{2582C4DC-455B-49D4-A901-538F4F8AB3C6}">
      <dgm:prSet/>
      <dgm:spPr/>
      <dgm:t>
        <a:bodyPr/>
        <a:lstStyle/>
        <a:p>
          <a:endParaRPr lang="ru-RU"/>
        </a:p>
      </dgm:t>
    </dgm:pt>
    <dgm:pt modelId="{8CD7E4F2-9FA4-46A1-9E76-05572D38180F}">
      <dgm:prSet/>
      <dgm:spPr/>
      <dgm:t>
        <a:bodyPr/>
        <a:lstStyle/>
        <a:p>
          <a:r>
            <a:rPr lang="ru-RU" dirty="0"/>
            <a:t>Отдельные элементы ИС интегрируются в единое целое постепенно, причем, процесс интеграции производится фактически непрерывно, </a:t>
          </a:r>
        </a:p>
      </dgm:t>
    </dgm:pt>
    <dgm:pt modelId="{A642E42E-71BD-4F94-8A4C-94B7873AC8DB}" type="parTrans" cxnId="{86083DAB-E39F-439F-92A0-5C8BD1E1A847}">
      <dgm:prSet/>
      <dgm:spPr/>
      <dgm:t>
        <a:bodyPr/>
        <a:lstStyle/>
        <a:p>
          <a:endParaRPr lang="ru-RU"/>
        </a:p>
      </dgm:t>
    </dgm:pt>
    <dgm:pt modelId="{6EEB8ED7-E2F0-423C-9D37-79B50574D294}" type="sibTrans" cxnId="{86083DAB-E39F-439F-92A0-5C8BD1E1A847}">
      <dgm:prSet/>
      <dgm:spPr/>
      <dgm:t>
        <a:bodyPr/>
        <a:lstStyle/>
        <a:p>
          <a:endParaRPr lang="ru-RU"/>
        </a:p>
      </dgm:t>
    </dgm:pt>
    <dgm:pt modelId="{F1284D53-A0B9-4D1C-8E25-E0C25F24148E}">
      <dgm:prSet/>
      <dgm:spPr/>
      <dgm:t>
        <a:bodyPr/>
        <a:lstStyle/>
        <a:p>
          <a:r>
            <a:rPr lang="ru-RU" dirty="0"/>
            <a:t>Уменьшение уровня рисков, т.к. риски обнаруживаются именно в процессе интеграции,</a:t>
          </a:r>
        </a:p>
      </dgm:t>
    </dgm:pt>
    <dgm:pt modelId="{9BAB1497-A5DD-413C-8B44-4BA9C115E060}" type="parTrans" cxnId="{9793E128-7B1B-495D-A707-99F06F9B6DF2}">
      <dgm:prSet/>
      <dgm:spPr/>
      <dgm:t>
        <a:bodyPr/>
        <a:lstStyle/>
        <a:p>
          <a:endParaRPr lang="ru-RU"/>
        </a:p>
      </dgm:t>
    </dgm:pt>
    <dgm:pt modelId="{3E9FC01D-6BEC-4696-A4E5-FC9FCDFDF54F}" type="sibTrans" cxnId="{9793E128-7B1B-495D-A707-99F06F9B6DF2}">
      <dgm:prSet/>
      <dgm:spPr/>
      <dgm:t>
        <a:bodyPr/>
        <a:lstStyle/>
        <a:p>
          <a:endParaRPr lang="ru-RU"/>
        </a:p>
      </dgm:t>
    </dgm:pt>
    <dgm:pt modelId="{D5BD8D79-1023-4933-BFF1-8F9BFFC1D8C9}">
      <dgm:prSet/>
      <dgm:spPr/>
      <dgm:t>
        <a:bodyPr/>
        <a:lstStyle/>
        <a:p>
          <a:r>
            <a:rPr lang="ru-RU"/>
            <a:t>Гибкость в управлении проектом. </a:t>
          </a:r>
        </a:p>
      </dgm:t>
    </dgm:pt>
    <dgm:pt modelId="{6F0AD712-3F52-43CF-9B1C-9854502BAEF5}" type="parTrans" cxnId="{1E6488AA-F1DE-4288-888D-7B3489719392}">
      <dgm:prSet/>
      <dgm:spPr/>
      <dgm:t>
        <a:bodyPr/>
        <a:lstStyle/>
        <a:p>
          <a:endParaRPr lang="ru-RU"/>
        </a:p>
      </dgm:t>
    </dgm:pt>
    <dgm:pt modelId="{4318525E-1CB4-4003-84C2-185303D7BF7B}" type="sibTrans" cxnId="{1E6488AA-F1DE-4288-888D-7B3489719392}">
      <dgm:prSet/>
      <dgm:spPr/>
      <dgm:t>
        <a:bodyPr/>
        <a:lstStyle/>
        <a:p>
          <a:endParaRPr lang="ru-RU"/>
        </a:p>
      </dgm:t>
    </dgm:pt>
    <dgm:pt modelId="{3732B25B-1A65-43FE-BC4C-261453042AF4}">
      <dgm:prSet/>
      <dgm:spPr/>
      <dgm:t>
        <a:bodyPr/>
        <a:lstStyle/>
        <a:p>
          <a:r>
            <a:rPr lang="ru-RU"/>
            <a:t>Итерационный подход упрощает повторное использование компонентов. </a:t>
          </a:r>
        </a:p>
      </dgm:t>
    </dgm:pt>
    <dgm:pt modelId="{F9DBDC87-44E0-4C5E-AA9A-AC1805C95F4C}" type="parTrans" cxnId="{D5A6AEFD-B890-4CAF-9F76-05A97D47495B}">
      <dgm:prSet/>
      <dgm:spPr/>
      <dgm:t>
        <a:bodyPr/>
        <a:lstStyle/>
        <a:p>
          <a:endParaRPr lang="ru-RU"/>
        </a:p>
      </dgm:t>
    </dgm:pt>
    <dgm:pt modelId="{C595562F-D89C-43AD-8A13-8FCF25B18420}" type="sibTrans" cxnId="{D5A6AEFD-B890-4CAF-9F76-05A97D47495B}">
      <dgm:prSet/>
      <dgm:spPr/>
      <dgm:t>
        <a:bodyPr/>
        <a:lstStyle/>
        <a:p>
          <a:endParaRPr lang="ru-RU"/>
        </a:p>
      </dgm:t>
    </dgm:pt>
    <dgm:pt modelId="{44768AC7-DE12-4238-9ACA-0B89369DF81E}">
      <dgm:prSet/>
      <dgm:spPr/>
      <dgm:t>
        <a:bodyPr/>
        <a:lstStyle/>
        <a:p>
          <a:r>
            <a:rPr lang="ru-RU"/>
            <a:t>Спиральная модель позволяет получить более надежную и устойчивую систему, т.к. ошибки и слабые места обнаруживаются и исправляются на каждой итерации. </a:t>
          </a:r>
        </a:p>
      </dgm:t>
    </dgm:pt>
    <dgm:pt modelId="{EDF43893-FF41-4388-B90C-6C28179FE025}" type="parTrans" cxnId="{74FF24DA-67D0-4267-B4BD-3EC2773C45F3}">
      <dgm:prSet/>
      <dgm:spPr/>
      <dgm:t>
        <a:bodyPr/>
        <a:lstStyle/>
        <a:p>
          <a:endParaRPr lang="ru-RU"/>
        </a:p>
      </dgm:t>
    </dgm:pt>
    <dgm:pt modelId="{A86F08F4-C913-4673-86DA-A1F227518E12}" type="sibTrans" cxnId="{74FF24DA-67D0-4267-B4BD-3EC2773C45F3}">
      <dgm:prSet/>
      <dgm:spPr/>
      <dgm:t>
        <a:bodyPr/>
        <a:lstStyle/>
        <a:p>
          <a:endParaRPr lang="ru-RU"/>
        </a:p>
      </dgm:t>
    </dgm:pt>
    <dgm:pt modelId="{FEAE0300-A3C7-4FB8-9F6B-7E4E820AE71F}" type="pres">
      <dgm:prSet presAssocID="{C9FB0A5E-E038-4D57-BC9F-B2AD6F975270}" presName="Name0" presStyleCnt="0">
        <dgm:presLayoutVars>
          <dgm:chMax val="7"/>
          <dgm:chPref val="7"/>
          <dgm:dir/>
        </dgm:presLayoutVars>
      </dgm:prSet>
      <dgm:spPr/>
    </dgm:pt>
    <dgm:pt modelId="{6A38FFF3-F8E4-4C14-821A-93E9364CF9E6}" type="pres">
      <dgm:prSet presAssocID="{C9FB0A5E-E038-4D57-BC9F-B2AD6F975270}" presName="Name1" presStyleCnt="0"/>
      <dgm:spPr/>
    </dgm:pt>
    <dgm:pt modelId="{74BCF08B-08C3-4F6C-A431-389654881C70}" type="pres">
      <dgm:prSet presAssocID="{C9FB0A5E-E038-4D57-BC9F-B2AD6F975270}" presName="cycle" presStyleCnt="0"/>
      <dgm:spPr/>
    </dgm:pt>
    <dgm:pt modelId="{5FB33EA1-BEA3-418B-8977-6EE43EC2C6A9}" type="pres">
      <dgm:prSet presAssocID="{C9FB0A5E-E038-4D57-BC9F-B2AD6F975270}" presName="srcNode" presStyleLbl="node1" presStyleIdx="0" presStyleCnt="6"/>
      <dgm:spPr/>
    </dgm:pt>
    <dgm:pt modelId="{0AE080BF-2A26-4AD2-A226-6DFDFE889054}" type="pres">
      <dgm:prSet presAssocID="{C9FB0A5E-E038-4D57-BC9F-B2AD6F975270}" presName="conn" presStyleLbl="parChTrans1D2" presStyleIdx="0" presStyleCnt="1"/>
      <dgm:spPr/>
    </dgm:pt>
    <dgm:pt modelId="{CE717561-C468-486C-A34F-5B4E08CDEDF7}" type="pres">
      <dgm:prSet presAssocID="{C9FB0A5E-E038-4D57-BC9F-B2AD6F975270}" presName="extraNode" presStyleLbl="node1" presStyleIdx="0" presStyleCnt="6"/>
      <dgm:spPr/>
    </dgm:pt>
    <dgm:pt modelId="{64B45E73-B711-4E29-8037-AA553B2A1138}" type="pres">
      <dgm:prSet presAssocID="{C9FB0A5E-E038-4D57-BC9F-B2AD6F975270}" presName="dstNode" presStyleLbl="node1" presStyleIdx="0" presStyleCnt="6"/>
      <dgm:spPr/>
    </dgm:pt>
    <dgm:pt modelId="{7C16C7F6-B29F-4AF0-99D7-1132553C0D86}" type="pres">
      <dgm:prSet presAssocID="{994937F6-834A-4574-B52D-14D3FFECC4B0}" presName="text_1" presStyleLbl="node1" presStyleIdx="0" presStyleCnt="6">
        <dgm:presLayoutVars>
          <dgm:bulletEnabled val="1"/>
        </dgm:presLayoutVars>
      </dgm:prSet>
      <dgm:spPr/>
    </dgm:pt>
    <dgm:pt modelId="{6084B08F-550C-4B0D-A7B4-73F8703A6F6A}" type="pres">
      <dgm:prSet presAssocID="{994937F6-834A-4574-B52D-14D3FFECC4B0}" presName="accent_1" presStyleCnt="0"/>
      <dgm:spPr/>
    </dgm:pt>
    <dgm:pt modelId="{ACD3E77A-A5EC-47F8-A923-56EE92F9B852}" type="pres">
      <dgm:prSet presAssocID="{994937F6-834A-4574-B52D-14D3FFECC4B0}" presName="accentRepeatNode" presStyleLbl="solidFgAcc1" presStyleIdx="0" presStyleCnt="6"/>
      <dgm:spPr/>
    </dgm:pt>
    <dgm:pt modelId="{BD7FAA69-DB9A-4721-8EBF-C0EA944EA3E9}" type="pres">
      <dgm:prSet presAssocID="{8CD7E4F2-9FA4-46A1-9E76-05572D38180F}" presName="text_2" presStyleLbl="node1" presStyleIdx="1" presStyleCnt="6">
        <dgm:presLayoutVars>
          <dgm:bulletEnabled val="1"/>
        </dgm:presLayoutVars>
      </dgm:prSet>
      <dgm:spPr/>
    </dgm:pt>
    <dgm:pt modelId="{53455244-5EEE-42CC-A0AC-0C06EDFCCF0F}" type="pres">
      <dgm:prSet presAssocID="{8CD7E4F2-9FA4-46A1-9E76-05572D38180F}" presName="accent_2" presStyleCnt="0"/>
      <dgm:spPr/>
    </dgm:pt>
    <dgm:pt modelId="{A5471239-D5C3-4C5E-BBBE-078A937C0387}" type="pres">
      <dgm:prSet presAssocID="{8CD7E4F2-9FA4-46A1-9E76-05572D38180F}" presName="accentRepeatNode" presStyleLbl="solidFgAcc1" presStyleIdx="1" presStyleCnt="6"/>
      <dgm:spPr/>
    </dgm:pt>
    <dgm:pt modelId="{6D2073B0-F168-4DC2-95E9-E3BDCA310139}" type="pres">
      <dgm:prSet presAssocID="{F1284D53-A0B9-4D1C-8E25-E0C25F24148E}" presName="text_3" presStyleLbl="node1" presStyleIdx="2" presStyleCnt="6">
        <dgm:presLayoutVars>
          <dgm:bulletEnabled val="1"/>
        </dgm:presLayoutVars>
      </dgm:prSet>
      <dgm:spPr/>
    </dgm:pt>
    <dgm:pt modelId="{496D7CC7-5D9D-4485-A9CE-49FBF9FDA3DF}" type="pres">
      <dgm:prSet presAssocID="{F1284D53-A0B9-4D1C-8E25-E0C25F24148E}" presName="accent_3" presStyleCnt="0"/>
      <dgm:spPr/>
    </dgm:pt>
    <dgm:pt modelId="{93B64408-78C3-4289-8A0F-607DBB83F7BF}" type="pres">
      <dgm:prSet presAssocID="{F1284D53-A0B9-4D1C-8E25-E0C25F24148E}" presName="accentRepeatNode" presStyleLbl="solidFgAcc1" presStyleIdx="2" presStyleCnt="6"/>
      <dgm:spPr/>
    </dgm:pt>
    <dgm:pt modelId="{62CDA99A-6424-49D5-B3B6-4831674DF41A}" type="pres">
      <dgm:prSet presAssocID="{D5BD8D79-1023-4933-BFF1-8F9BFFC1D8C9}" presName="text_4" presStyleLbl="node1" presStyleIdx="3" presStyleCnt="6">
        <dgm:presLayoutVars>
          <dgm:bulletEnabled val="1"/>
        </dgm:presLayoutVars>
      </dgm:prSet>
      <dgm:spPr/>
    </dgm:pt>
    <dgm:pt modelId="{530C3AB1-A659-44F7-BC86-1BDEB044764B}" type="pres">
      <dgm:prSet presAssocID="{D5BD8D79-1023-4933-BFF1-8F9BFFC1D8C9}" presName="accent_4" presStyleCnt="0"/>
      <dgm:spPr/>
    </dgm:pt>
    <dgm:pt modelId="{BAF6F640-2CB2-410B-ACAF-878628C45F2D}" type="pres">
      <dgm:prSet presAssocID="{D5BD8D79-1023-4933-BFF1-8F9BFFC1D8C9}" presName="accentRepeatNode" presStyleLbl="solidFgAcc1" presStyleIdx="3" presStyleCnt="6"/>
      <dgm:spPr/>
    </dgm:pt>
    <dgm:pt modelId="{89696BAA-F5C9-43BC-8F99-26D6CC269392}" type="pres">
      <dgm:prSet presAssocID="{3732B25B-1A65-43FE-BC4C-261453042AF4}" presName="text_5" presStyleLbl="node1" presStyleIdx="4" presStyleCnt="6">
        <dgm:presLayoutVars>
          <dgm:bulletEnabled val="1"/>
        </dgm:presLayoutVars>
      </dgm:prSet>
      <dgm:spPr/>
    </dgm:pt>
    <dgm:pt modelId="{718AE3FF-6899-47ED-9FE9-8F4549B0C784}" type="pres">
      <dgm:prSet presAssocID="{3732B25B-1A65-43FE-BC4C-261453042AF4}" presName="accent_5" presStyleCnt="0"/>
      <dgm:spPr/>
    </dgm:pt>
    <dgm:pt modelId="{5CD44F48-322C-4D1F-963F-9456F10285ED}" type="pres">
      <dgm:prSet presAssocID="{3732B25B-1A65-43FE-BC4C-261453042AF4}" presName="accentRepeatNode" presStyleLbl="solidFgAcc1" presStyleIdx="4" presStyleCnt="6"/>
      <dgm:spPr/>
    </dgm:pt>
    <dgm:pt modelId="{29C7B036-7922-4A67-A23A-2D7EFE8EF4AD}" type="pres">
      <dgm:prSet presAssocID="{44768AC7-DE12-4238-9ACA-0B89369DF81E}" presName="text_6" presStyleLbl="node1" presStyleIdx="5" presStyleCnt="6">
        <dgm:presLayoutVars>
          <dgm:bulletEnabled val="1"/>
        </dgm:presLayoutVars>
      </dgm:prSet>
      <dgm:spPr/>
    </dgm:pt>
    <dgm:pt modelId="{AC64233E-67BE-4D18-A9F0-C51674E3E5A1}" type="pres">
      <dgm:prSet presAssocID="{44768AC7-DE12-4238-9ACA-0B89369DF81E}" presName="accent_6" presStyleCnt="0"/>
      <dgm:spPr/>
    </dgm:pt>
    <dgm:pt modelId="{69EBA280-89AB-4C41-89F0-1772FB414A4B}" type="pres">
      <dgm:prSet presAssocID="{44768AC7-DE12-4238-9ACA-0B89369DF81E}" presName="accentRepeatNode" presStyleLbl="solidFgAcc1" presStyleIdx="5" presStyleCnt="6"/>
      <dgm:spPr/>
    </dgm:pt>
  </dgm:ptLst>
  <dgm:cxnLst>
    <dgm:cxn modelId="{C8851E08-6CA4-42D9-ADF1-3C74AFA4A37F}" type="presOf" srcId="{44768AC7-DE12-4238-9ACA-0B89369DF81E}" destId="{29C7B036-7922-4A67-A23A-2D7EFE8EF4AD}" srcOrd="0" destOrd="0" presId="urn:microsoft.com/office/officeart/2008/layout/VerticalCurvedList"/>
    <dgm:cxn modelId="{9793E128-7B1B-495D-A707-99F06F9B6DF2}" srcId="{C9FB0A5E-E038-4D57-BC9F-B2AD6F975270}" destId="{F1284D53-A0B9-4D1C-8E25-E0C25F24148E}" srcOrd="2" destOrd="0" parTransId="{9BAB1497-A5DD-413C-8B44-4BA9C115E060}" sibTransId="{3E9FC01D-6BEC-4696-A4E5-FC9FCDFDF54F}"/>
    <dgm:cxn modelId="{F8BD4F52-D6A7-48E3-92E5-F5E9046251EF}" type="presOf" srcId="{D5BD8D79-1023-4933-BFF1-8F9BFFC1D8C9}" destId="{62CDA99A-6424-49D5-B3B6-4831674DF41A}" srcOrd="0" destOrd="0" presId="urn:microsoft.com/office/officeart/2008/layout/VerticalCurvedList"/>
    <dgm:cxn modelId="{B5C1B68C-1B5E-48E2-AC0A-FF8646EE7E9E}" type="presOf" srcId="{3732B25B-1A65-43FE-BC4C-261453042AF4}" destId="{89696BAA-F5C9-43BC-8F99-26D6CC269392}" srcOrd="0" destOrd="0" presId="urn:microsoft.com/office/officeart/2008/layout/VerticalCurvedList"/>
    <dgm:cxn modelId="{14EE128E-5664-44F2-A420-966DE5A49FCE}" type="presOf" srcId="{C9FB0A5E-E038-4D57-BC9F-B2AD6F975270}" destId="{FEAE0300-A3C7-4FB8-9F6B-7E4E820AE71F}" srcOrd="0" destOrd="0" presId="urn:microsoft.com/office/officeart/2008/layout/VerticalCurvedList"/>
    <dgm:cxn modelId="{7BE69899-9D7F-41BA-8E0D-EEBCA256DD95}" type="presOf" srcId="{F1284D53-A0B9-4D1C-8E25-E0C25F24148E}" destId="{6D2073B0-F168-4DC2-95E9-E3BDCA310139}" srcOrd="0" destOrd="0" presId="urn:microsoft.com/office/officeart/2008/layout/VerticalCurvedList"/>
    <dgm:cxn modelId="{1E6488AA-F1DE-4288-888D-7B3489719392}" srcId="{C9FB0A5E-E038-4D57-BC9F-B2AD6F975270}" destId="{D5BD8D79-1023-4933-BFF1-8F9BFFC1D8C9}" srcOrd="3" destOrd="0" parTransId="{6F0AD712-3F52-43CF-9B1C-9854502BAEF5}" sibTransId="{4318525E-1CB4-4003-84C2-185303D7BF7B}"/>
    <dgm:cxn modelId="{86083DAB-E39F-439F-92A0-5C8BD1E1A847}" srcId="{C9FB0A5E-E038-4D57-BC9F-B2AD6F975270}" destId="{8CD7E4F2-9FA4-46A1-9E76-05572D38180F}" srcOrd="1" destOrd="0" parTransId="{A642E42E-71BD-4F94-8A4C-94B7873AC8DB}" sibTransId="{6EEB8ED7-E2F0-423C-9D37-79B50574D294}"/>
    <dgm:cxn modelId="{ADE72AAF-95FD-47D2-883D-92302BBC3F04}" type="presOf" srcId="{8CD7E4F2-9FA4-46A1-9E76-05572D38180F}" destId="{BD7FAA69-DB9A-4721-8EBF-C0EA944EA3E9}" srcOrd="0" destOrd="0" presId="urn:microsoft.com/office/officeart/2008/layout/VerticalCurvedList"/>
    <dgm:cxn modelId="{9F76BCB0-19A1-4CB1-AEF3-4B5D4B831130}" type="presOf" srcId="{994937F6-834A-4574-B52D-14D3FFECC4B0}" destId="{7C16C7F6-B29F-4AF0-99D7-1132553C0D86}" srcOrd="0" destOrd="0" presId="urn:microsoft.com/office/officeart/2008/layout/VerticalCurvedList"/>
    <dgm:cxn modelId="{74FF24DA-67D0-4267-B4BD-3EC2773C45F3}" srcId="{C9FB0A5E-E038-4D57-BC9F-B2AD6F975270}" destId="{44768AC7-DE12-4238-9ACA-0B89369DF81E}" srcOrd="5" destOrd="0" parTransId="{EDF43893-FF41-4388-B90C-6C28179FE025}" sibTransId="{A86F08F4-C913-4673-86DA-A1F227518E12}"/>
    <dgm:cxn modelId="{2582C4DC-455B-49D4-A901-538F4F8AB3C6}" srcId="{C9FB0A5E-E038-4D57-BC9F-B2AD6F975270}" destId="{994937F6-834A-4574-B52D-14D3FFECC4B0}" srcOrd="0" destOrd="0" parTransId="{9E321AFE-A28D-48F4-9FDA-3BB106DA48C3}" sibTransId="{A496E4F2-0792-4009-AC37-09EBA2C33813}"/>
    <dgm:cxn modelId="{FC9906F3-D7E3-4D05-AFE3-D0D6340B1772}" type="presOf" srcId="{A496E4F2-0792-4009-AC37-09EBA2C33813}" destId="{0AE080BF-2A26-4AD2-A226-6DFDFE889054}" srcOrd="0" destOrd="0" presId="urn:microsoft.com/office/officeart/2008/layout/VerticalCurvedList"/>
    <dgm:cxn modelId="{D5A6AEFD-B890-4CAF-9F76-05A97D47495B}" srcId="{C9FB0A5E-E038-4D57-BC9F-B2AD6F975270}" destId="{3732B25B-1A65-43FE-BC4C-261453042AF4}" srcOrd="4" destOrd="0" parTransId="{F9DBDC87-44E0-4C5E-AA9A-AC1805C95F4C}" sibTransId="{C595562F-D89C-43AD-8A13-8FCF25B18420}"/>
    <dgm:cxn modelId="{FA595051-5C71-4837-A0AF-4E351DC7F0BF}" type="presParOf" srcId="{FEAE0300-A3C7-4FB8-9F6B-7E4E820AE71F}" destId="{6A38FFF3-F8E4-4C14-821A-93E9364CF9E6}" srcOrd="0" destOrd="0" presId="urn:microsoft.com/office/officeart/2008/layout/VerticalCurvedList"/>
    <dgm:cxn modelId="{D35F4290-E7FA-42EA-B977-65E763A0B553}" type="presParOf" srcId="{6A38FFF3-F8E4-4C14-821A-93E9364CF9E6}" destId="{74BCF08B-08C3-4F6C-A431-389654881C70}" srcOrd="0" destOrd="0" presId="urn:microsoft.com/office/officeart/2008/layout/VerticalCurvedList"/>
    <dgm:cxn modelId="{FC4DA4F2-D96E-45F2-9AFF-5180689AFD69}" type="presParOf" srcId="{74BCF08B-08C3-4F6C-A431-389654881C70}" destId="{5FB33EA1-BEA3-418B-8977-6EE43EC2C6A9}" srcOrd="0" destOrd="0" presId="urn:microsoft.com/office/officeart/2008/layout/VerticalCurvedList"/>
    <dgm:cxn modelId="{23FB9CBC-8F46-457B-A830-0F6C8F8E6B31}" type="presParOf" srcId="{74BCF08B-08C3-4F6C-A431-389654881C70}" destId="{0AE080BF-2A26-4AD2-A226-6DFDFE889054}" srcOrd="1" destOrd="0" presId="urn:microsoft.com/office/officeart/2008/layout/VerticalCurvedList"/>
    <dgm:cxn modelId="{356FDABF-9B29-4979-88E7-986565511EE0}" type="presParOf" srcId="{74BCF08B-08C3-4F6C-A431-389654881C70}" destId="{CE717561-C468-486C-A34F-5B4E08CDEDF7}" srcOrd="2" destOrd="0" presId="urn:microsoft.com/office/officeart/2008/layout/VerticalCurvedList"/>
    <dgm:cxn modelId="{36D34D66-5FE6-4038-A86A-01BE8B14E78E}" type="presParOf" srcId="{74BCF08B-08C3-4F6C-A431-389654881C70}" destId="{64B45E73-B711-4E29-8037-AA553B2A1138}" srcOrd="3" destOrd="0" presId="urn:microsoft.com/office/officeart/2008/layout/VerticalCurvedList"/>
    <dgm:cxn modelId="{D20E4D3C-D400-4044-8834-4D240EFFB36F}" type="presParOf" srcId="{6A38FFF3-F8E4-4C14-821A-93E9364CF9E6}" destId="{7C16C7F6-B29F-4AF0-99D7-1132553C0D86}" srcOrd="1" destOrd="0" presId="urn:microsoft.com/office/officeart/2008/layout/VerticalCurvedList"/>
    <dgm:cxn modelId="{F48B3272-1582-49FC-8644-43E12F4B8A58}" type="presParOf" srcId="{6A38FFF3-F8E4-4C14-821A-93E9364CF9E6}" destId="{6084B08F-550C-4B0D-A7B4-73F8703A6F6A}" srcOrd="2" destOrd="0" presId="urn:microsoft.com/office/officeart/2008/layout/VerticalCurvedList"/>
    <dgm:cxn modelId="{210A314A-62D8-4310-BF58-74F1AE1EC168}" type="presParOf" srcId="{6084B08F-550C-4B0D-A7B4-73F8703A6F6A}" destId="{ACD3E77A-A5EC-47F8-A923-56EE92F9B852}" srcOrd="0" destOrd="0" presId="urn:microsoft.com/office/officeart/2008/layout/VerticalCurvedList"/>
    <dgm:cxn modelId="{F7A5655A-AC11-428C-9562-8E5CDB80A514}" type="presParOf" srcId="{6A38FFF3-F8E4-4C14-821A-93E9364CF9E6}" destId="{BD7FAA69-DB9A-4721-8EBF-C0EA944EA3E9}" srcOrd="3" destOrd="0" presId="urn:microsoft.com/office/officeart/2008/layout/VerticalCurvedList"/>
    <dgm:cxn modelId="{0D4015D6-4F81-4D00-8095-45A9319448BD}" type="presParOf" srcId="{6A38FFF3-F8E4-4C14-821A-93E9364CF9E6}" destId="{53455244-5EEE-42CC-A0AC-0C06EDFCCF0F}" srcOrd="4" destOrd="0" presId="urn:microsoft.com/office/officeart/2008/layout/VerticalCurvedList"/>
    <dgm:cxn modelId="{9A464B3E-8202-4026-AD4F-6D676E59EE2A}" type="presParOf" srcId="{53455244-5EEE-42CC-A0AC-0C06EDFCCF0F}" destId="{A5471239-D5C3-4C5E-BBBE-078A937C0387}" srcOrd="0" destOrd="0" presId="urn:microsoft.com/office/officeart/2008/layout/VerticalCurvedList"/>
    <dgm:cxn modelId="{1F69E25B-DE91-4ED0-9C5B-F8A4A940C947}" type="presParOf" srcId="{6A38FFF3-F8E4-4C14-821A-93E9364CF9E6}" destId="{6D2073B0-F168-4DC2-95E9-E3BDCA310139}" srcOrd="5" destOrd="0" presId="urn:microsoft.com/office/officeart/2008/layout/VerticalCurvedList"/>
    <dgm:cxn modelId="{9C6C21D4-6E44-40FC-A97E-31482C024F71}" type="presParOf" srcId="{6A38FFF3-F8E4-4C14-821A-93E9364CF9E6}" destId="{496D7CC7-5D9D-4485-A9CE-49FBF9FDA3DF}" srcOrd="6" destOrd="0" presId="urn:microsoft.com/office/officeart/2008/layout/VerticalCurvedList"/>
    <dgm:cxn modelId="{204B1682-C8BA-4DE9-9A65-3E2E94A019CC}" type="presParOf" srcId="{496D7CC7-5D9D-4485-A9CE-49FBF9FDA3DF}" destId="{93B64408-78C3-4289-8A0F-607DBB83F7BF}" srcOrd="0" destOrd="0" presId="urn:microsoft.com/office/officeart/2008/layout/VerticalCurvedList"/>
    <dgm:cxn modelId="{5576859F-886E-40C5-AE7E-BC5BB9E29176}" type="presParOf" srcId="{6A38FFF3-F8E4-4C14-821A-93E9364CF9E6}" destId="{62CDA99A-6424-49D5-B3B6-4831674DF41A}" srcOrd="7" destOrd="0" presId="urn:microsoft.com/office/officeart/2008/layout/VerticalCurvedList"/>
    <dgm:cxn modelId="{BF6450B5-9BCD-4FAF-90BC-1CD7BA012071}" type="presParOf" srcId="{6A38FFF3-F8E4-4C14-821A-93E9364CF9E6}" destId="{530C3AB1-A659-44F7-BC86-1BDEB044764B}" srcOrd="8" destOrd="0" presId="urn:microsoft.com/office/officeart/2008/layout/VerticalCurvedList"/>
    <dgm:cxn modelId="{007A90BC-AAE4-4B56-ADDE-5854C792EFF9}" type="presParOf" srcId="{530C3AB1-A659-44F7-BC86-1BDEB044764B}" destId="{BAF6F640-2CB2-410B-ACAF-878628C45F2D}" srcOrd="0" destOrd="0" presId="urn:microsoft.com/office/officeart/2008/layout/VerticalCurvedList"/>
    <dgm:cxn modelId="{99E6AEB7-78A0-4C23-9A06-2BFDEBF6081D}" type="presParOf" srcId="{6A38FFF3-F8E4-4C14-821A-93E9364CF9E6}" destId="{89696BAA-F5C9-43BC-8F99-26D6CC269392}" srcOrd="9" destOrd="0" presId="urn:microsoft.com/office/officeart/2008/layout/VerticalCurvedList"/>
    <dgm:cxn modelId="{40C11BD1-1543-47F8-9D9C-963A2F070C8C}" type="presParOf" srcId="{6A38FFF3-F8E4-4C14-821A-93E9364CF9E6}" destId="{718AE3FF-6899-47ED-9FE9-8F4549B0C784}" srcOrd="10" destOrd="0" presId="urn:microsoft.com/office/officeart/2008/layout/VerticalCurvedList"/>
    <dgm:cxn modelId="{57B2108B-3AAD-4B50-BDB8-2667D9107AB2}" type="presParOf" srcId="{718AE3FF-6899-47ED-9FE9-8F4549B0C784}" destId="{5CD44F48-322C-4D1F-963F-9456F10285ED}" srcOrd="0" destOrd="0" presId="urn:microsoft.com/office/officeart/2008/layout/VerticalCurvedList"/>
    <dgm:cxn modelId="{7E097E09-3A21-4EC1-90CA-77F083413788}" type="presParOf" srcId="{6A38FFF3-F8E4-4C14-821A-93E9364CF9E6}" destId="{29C7B036-7922-4A67-A23A-2D7EFE8EF4AD}" srcOrd="11" destOrd="0" presId="urn:microsoft.com/office/officeart/2008/layout/VerticalCurvedList"/>
    <dgm:cxn modelId="{715C032A-81B6-4A61-B48C-6B244FD365B6}" type="presParOf" srcId="{6A38FFF3-F8E4-4C14-821A-93E9364CF9E6}" destId="{AC64233E-67BE-4D18-A9F0-C51674E3E5A1}" srcOrd="12" destOrd="0" presId="urn:microsoft.com/office/officeart/2008/layout/VerticalCurvedList"/>
    <dgm:cxn modelId="{85F86D3D-2D0A-4E62-B9B1-F9969BE8AE5B}" type="presParOf" srcId="{AC64233E-67BE-4D18-A9F0-C51674E3E5A1}" destId="{69EBA280-89AB-4C41-89F0-1772FB414A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79932-B013-4324-817E-34B20BB807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3DFA58-0379-4059-B759-8FD47BD8E01B}">
      <dgm:prSet/>
      <dgm:spPr/>
      <dgm:t>
        <a:bodyPr/>
        <a:lstStyle/>
        <a:p>
          <a:r>
            <a:rPr lang="ru-RU" dirty="0"/>
            <a:t>когда пользователи не уверены в своих потребностях или когда требования слишком сложны и могут меняться в процессе выполнения проекта и необходимо прототипирование для анализа и оценки требований,</a:t>
          </a:r>
        </a:p>
      </dgm:t>
    </dgm:pt>
    <dgm:pt modelId="{CEB59C9E-6D44-4564-8837-5953226D949E}" type="parTrans" cxnId="{E8E8857D-BC72-4DF4-A386-91466B9FB8D3}">
      <dgm:prSet/>
      <dgm:spPr/>
      <dgm:t>
        <a:bodyPr/>
        <a:lstStyle/>
        <a:p>
          <a:endParaRPr lang="ru-RU"/>
        </a:p>
      </dgm:t>
    </dgm:pt>
    <dgm:pt modelId="{023838D9-E5E6-4577-A70F-535449CB2FE4}" type="sibTrans" cxnId="{E8E8857D-BC72-4DF4-A386-91466B9FB8D3}">
      <dgm:prSet/>
      <dgm:spPr/>
      <dgm:t>
        <a:bodyPr/>
        <a:lstStyle/>
        <a:p>
          <a:endParaRPr lang="ru-RU"/>
        </a:p>
      </dgm:t>
    </dgm:pt>
    <dgm:pt modelId="{2A5B2CAD-8224-4AC7-BADB-6C5086F6A27C}">
      <dgm:prSet/>
      <dgm:spPr/>
      <dgm:t>
        <a:bodyPr/>
        <a:lstStyle/>
        <a:p>
          <a:r>
            <a:rPr lang="ru-RU"/>
            <a:t>когда достижение успеха не гарантировано и необходима оценка рисков продолжения проекта,</a:t>
          </a:r>
        </a:p>
      </dgm:t>
    </dgm:pt>
    <dgm:pt modelId="{CB00EE81-FE20-4714-86A7-9B346BC1CB8E}" type="parTrans" cxnId="{28A075D8-D031-47F3-9201-236A9FD2EC0D}">
      <dgm:prSet/>
      <dgm:spPr/>
      <dgm:t>
        <a:bodyPr/>
        <a:lstStyle/>
        <a:p>
          <a:endParaRPr lang="ru-RU"/>
        </a:p>
      </dgm:t>
    </dgm:pt>
    <dgm:pt modelId="{120FF93D-065D-49ED-8E5B-C8466116C729}" type="sibTrans" cxnId="{28A075D8-D031-47F3-9201-236A9FD2EC0D}">
      <dgm:prSet/>
      <dgm:spPr/>
      <dgm:t>
        <a:bodyPr/>
        <a:lstStyle/>
        <a:p>
          <a:endParaRPr lang="ru-RU"/>
        </a:p>
      </dgm:t>
    </dgm:pt>
    <dgm:pt modelId="{E9101E2E-EAFC-4952-B9DB-452714DB5B7B}">
      <dgm:prSet/>
      <dgm:spPr/>
      <dgm:t>
        <a:bodyPr/>
        <a:lstStyle/>
        <a:p>
          <a:r>
            <a:rPr lang="ru-RU"/>
            <a:t>когда проект является сложным, дорогостоящим и обоснование его финансирования возможно только в процессе его выполнения,</a:t>
          </a:r>
        </a:p>
      </dgm:t>
    </dgm:pt>
    <dgm:pt modelId="{012F249A-295A-4550-8303-ED6585F68ED2}" type="parTrans" cxnId="{E5345C14-B235-4B21-BA1E-A78838D3B625}">
      <dgm:prSet/>
      <dgm:spPr/>
      <dgm:t>
        <a:bodyPr/>
        <a:lstStyle/>
        <a:p>
          <a:endParaRPr lang="ru-RU"/>
        </a:p>
      </dgm:t>
    </dgm:pt>
    <dgm:pt modelId="{F65C51A9-D7AB-4379-BF7C-9C5A42898257}" type="sibTrans" cxnId="{E5345C14-B235-4B21-BA1E-A78838D3B625}">
      <dgm:prSet/>
      <dgm:spPr/>
      <dgm:t>
        <a:bodyPr/>
        <a:lstStyle/>
        <a:p>
          <a:endParaRPr lang="ru-RU"/>
        </a:p>
      </dgm:t>
    </dgm:pt>
    <dgm:pt modelId="{29E538FC-948E-4848-874D-327E2A02C792}">
      <dgm:prSet/>
      <dgm:spPr/>
      <dgm:t>
        <a:bodyPr/>
        <a:lstStyle/>
        <a:p>
          <a:r>
            <a:rPr lang="ru-RU"/>
            <a:t>когда речь идет о применении новых технологий, что связано с риском их освоения и достижения ожидаемого результата,</a:t>
          </a:r>
        </a:p>
      </dgm:t>
    </dgm:pt>
    <dgm:pt modelId="{97944FAD-1514-4984-A342-112E8B6AE4C4}" type="parTrans" cxnId="{4E097B33-D5A2-4449-9B4D-5C1DC5110A7C}">
      <dgm:prSet/>
      <dgm:spPr/>
      <dgm:t>
        <a:bodyPr/>
        <a:lstStyle/>
        <a:p>
          <a:endParaRPr lang="ru-RU"/>
        </a:p>
      </dgm:t>
    </dgm:pt>
    <dgm:pt modelId="{9C6CC5D0-1998-4F93-949F-18A525C3BE82}" type="sibTrans" cxnId="{4E097B33-D5A2-4449-9B4D-5C1DC5110A7C}">
      <dgm:prSet/>
      <dgm:spPr/>
      <dgm:t>
        <a:bodyPr/>
        <a:lstStyle/>
        <a:p>
          <a:endParaRPr lang="ru-RU"/>
        </a:p>
      </dgm:t>
    </dgm:pt>
    <dgm:pt modelId="{35AADDA2-AC36-4A2D-8D4C-57A5C1C06D67}">
      <dgm:prSet/>
      <dgm:spPr/>
      <dgm:t>
        <a:bodyPr/>
        <a:lstStyle/>
        <a:p>
          <a:r>
            <a:rPr lang="ru-RU"/>
            <a:t>при выполнении очень больших проектов, которые в силу ограниченности ресурсов можно делать только по частям.</a:t>
          </a:r>
        </a:p>
      </dgm:t>
    </dgm:pt>
    <dgm:pt modelId="{AA39B517-9070-4087-B34D-9E0AC99A80E1}" type="parTrans" cxnId="{70B422E0-6BDB-4B21-A2FF-B16FBB6FB50D}">
      <dgm:prSet/>
      <dgm:spPr/>
      <dgm:t>
        <a:bodyPr/>
        <a:lstStyle/>
        <a:p>
          <a:endParaRPr lang="ru-RU"/>
        </a:p>
      </dgm:t>
    </dgm:pt>
    <dgm:pt modelId="{78B34800-0DBE-40AE-9C87-E3595ABA554A}" type="sibTrans" cxnId="{70B422E0-6BDB-4B21-A2FF-B16FBB6FB50D}">
      <dgm:prSet/>
      <dgm:spPr/>
      <dgm:t>
        <a:bodyPr/>
        <a:lstStyle/>
        <a:p>
          <a:endParaRPr lang="ru-RU"/>
        </a:p>
      </dgm:t>
    </dgm:pt>
    <dgm:pt modelId="{B6536CB8-C7E6-4711-B7A0-DDD450B53D98}" type="pres">
      <dgm:prSet presAssocID="{33E79932-B013-4324-817E-34B20BB80754}" presName="compositeShape" presStyleCnt="0">
        <dgm:presLayoutVars>
          <dgm:chMax val="7"/>
          <dgm:dir/>
          <dgm:resizeHandles val="exact"/>
        </dgm:presLayoutVars>
      </dgm:prSet>
      <dgm:spPr/>
    </dgm:pt>
    <dgm:pt modelId="{2BEDA41C-61EF-41E5-A27F-639B03CBE065}" type="pres">
      <dgm:prSet presAssocID="{F23DFA58-0379-4059-B759-8FD47BD8E01B}" presName="circ1" presStyleLbl="vennNode1" presStyleIdx="0" presStyleCnt="5"/>
      <dgm:spPr/>
    </dgm:pt>
    <dgm:pt modelId="{257161DC-A4E5-4D3B-8DE4-D68A57C013BD}" type="pres">
      <dgm:prSet presAssocID="{F23DFA58-0379-4059-B759-8FD47BD8E01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07039B-A8EB-47E1-99CF-90BFFD94B753}" type="pres">
      <dgm:prSet presAssocID="{2A5B2CAD-8224-4AC7-BADB-6C5086F6A27C}" presName="circ2" presStyleLbl="vennNode1" presStyleIdx="1" presStyleCnt="5"/>
      <dgm:spPr/>
    </dgm:pt>
    <dgm:pt modelId="{3BE8EB26-820F-4423-B0AE-E220DF86CF63}" type="pres">
      <dgm:prSet presAssocID="{2A5B2CAD-8224-4AC7-BADB-6C5086F6A2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A5904A-3B7A-46EE-832D-148FD0D62C2F}" type="pres">
      <dgm:prSet presAssocID="{E9101E2E-EAFC-4952-B9DB-452714DB5B7B}" presName="circ3" presStyleLbl="vennNode1" presStyleIdx="2" presStyleCnt="5"/>
      <dgm:spPr/>
    </dgm:pt>
    <dgm:pt modelId="{4F3BEC31-1A96-425A-A503-532BD9F7FD91}" type="pres">
      <dgm:prSet presAssocID="{E9101E2E-EAFC-4952-B9DB-452714DB5B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2F67F5-D90D-4F70-AEE4-DF9DBA05A124}" type="pres">
      <dgm:prSet presAssocID="{29E538FC-948E-4848-874D-327E2A02C792}" presName="circ4" presStyleLbl="vennNode1" presStyleIdx="3" presStyleCnt="5"/>
      <dgm:spPr/>
    </dgm:pt>
    <dgm:pt modelId="{98FC0C0A-8F0D-4B02-8E41-F11CF2CC64E0}" type="pres">
      <dgm:prSet presAssocID="{29E538FC-948E-4848-874D-327E2A02C79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6CCF0B-D573-4AD7-B90B-A1A545D84053}" type="pres">
      <dgm:prSet presAssocID="{35AADDA2-AC36-4A2D-8D4C-57A5C1C06D67}" presName="circ5" presStyleLbl="vennNode1" presStyleIdx="4" presStyleCnt="5"/>
      <dgm:spPr/>
    </dgm:pt>
    <dgm:pt modelId="{78FA721C-39A3-44E5-A451-C60B479A7845}" type="pres">
      <dgm:prSet presAssocID="{35AADDA2-AC36-4A2D-8D4C-57A5C1C06D6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5345C14-B235-4B21-BA1E-A78838D3B625}" srcId="{33E79932-B013-4324-817E-34B20BB80754}" destId="{E9101E2E-EAFC-4952-B9DB-452714DB5B7B}" srcOrd="2" destOrd="0" parTransId="{012F249A-295A-4550-8303-ED6585F68ED2}" sibTransId="{F65C51A9-D7AB-4379-BF7C-9C5A42898257}"/>
    <dgm:cxn modelId="{B9A3781F-4A54-415A-81F7-2E6D0B0D40D7}" type="presOf" srcId="{35AADDA2-AC36-4A2D-8D4C-57A5C1C06D67}" destId="{78FA721C-39A3-44E5-A451-C60B479A7845}" srcOrd="0" destOrd="0" presId="urn:microsoft.com/office/officeart/2005/8/layout/venn1"/>
    <dgm:cxn modelId="{FAE67822-8B85-4DA6-ADE0-6FC8D22EF13B}" type="presOf" srcId="{2A5B2CAD-8224-4AC7-BADB-6C5086F6A27C}" destId="{3BE8EB26-820F-4423-B0AE-E220DF86CF63}" srcOrd="0" destOrd="0" presId="urn:microsoft.com/office/officeart/2005/8/layout/venn1"/>
    <dgm:cxn modelId="{A6D27126-D35F-4D3E-BB39-9EDE4F2FA6D4}" type="presOf" srcId="{F23DFA58-0379-4059-B759-8FD47BD8E01B}" destId="{257161DC-A4E5-4D3B-8DE4-D68A57C013BD}" srcOrd="0" destOrd="0" presId="urn:microsoft.com/office/officeart/2005/8/layout/venn1"/>
    <dgm:cxn modelId="{4E097B33-D5A2-4449-9B4D-5C1DC5110A7C}" srcId="{33E79932-B013-4324-817E-34B20BB80754}" destId="{29E538FC-948E-4848-874D-327E2A02C792}" srcOrd="3" destOrd="0" parTransId="{97944FAD-1514-4984-A342-112E8B6AE4C4}" sibTransId="{9C6CC5D0-1998-4F93-949F-18A525C3BE82}"/>
    <dgm:cxn modelId="{8DC33068-709C-4A95-84FD-BFD963359206}" type="presOf" srcId="{33E79932-B013-4324-817E-34B20BB80754}" destId="{B6536CB8-C7E6-4711-B7A0-DDD450B53D98}" srcOrd="0" destOrd="0" presId="urn:microsoft.com/office/officeart/2005/8/layout/venn1"/>
    <dgm:cxn modelId="{E8E8857D-BC72-4DF4-A386-91466B9FB8D3}" srcId="{33E79932-B013-4324-817E-34B20BB80754}" destId="{F23DFA58-0379-4059-B759-8FD47BD8E01B}" srcOrd="0" destOrd="0" parTransId="{CEB59C9E-6D44-4564-8837-5953226D949E}" sibTransId="{023838D9-E5E6-4577-A70F-535449CB2FE4}"/>
    <dgm:cxn modelId="{3086D3B6-9D6F-4705-A889-61B2CE42AE15}" type="presOf" srcId="{E9101E2E-EAFC-4952-B9DB-452714DB5B7B}" destId="{4F3BEC31-1A96-425A-A503-532BD9F7FD91}" srcOrd="0" destOrd="0" presId="urn:microsoft.com/office/officeart/2005/8/layout/venn1"/>
    <dgm:cxn modelId="{AF9DC8CF-4FFE-4393-98F0-1FD4E859FF8C}" type="presOf" srcId="{29E538FC-948E-4848-874D-327E2A02C792}" destId="{98FC0C0A-8F0D-4B02-8E41-F11CF2CC64E0}" srcOrd="0" destOrd="0" presId="urn:microsoft.com/office/officeart/2005/8/layout/venn1"/>
    <dgm:cxn modelId="{28A075D8-D031-47F3-9201-236A9FD2EC0D}" srcId="{33E79932-B013-4324-817E-34B20BB80754}" destId="{2A5B2CAD-8224-4AC7-BADB-6C5086F6A27C}" srcOrd="1" destOrd="0" parTransId="{CB00EE81-FE20-4714-86A7-9B346BC1CB8E}" sibTransId="{120FF93D-065D-49ED-8E5B-C8466116C729}"/>
    <dgm:cxn modelId="{70B422E0-6BDB-4B21-A2FF-B16FBB6FB50D}" srcId="{33E79932-B013-4324-817E-34B20BB80754}" destId="{35AADDA2-AC36-4A2D-8D4C-57A5C1C06D67}" srcOrd="4" destOrd="0" parTransId="{AA39B517-9070-4087-B34D-9E0AC99A80E1}" sibTransId="{78B34800-0DBE-40AE-9C87-E3595ABA554A}"/>
    <dgm:cxn modelId="{05FC9E35-6A07-418B-A9C0-0F9DA4FE832D}" type="presParOf" srcId="{B6536CB8-C7E6-4711-B7A0-DDD450B53D98}" destId="{2BEDA41C-61EF-41E5-A27F-639B03CBE065}" srcOrd="0" destOrd="0" presId="urn:microsoft.com/office/officeart/2005/8/layout/venn1"/>
    <dgm:cxn modelId="{48B52F75-970E-4B9D-A52F-0314044A40F3}" type="presParOf" srcId="{B6536CB8-C7E6-4711-B7A0-DDD450B53D98}" destId="{257161DC-A4E5-4D3B-8DE4-D68A57C013BD}" srcOrd="1" destOrd="0" presId="urn:microsoft.com/office/officeart/2005/8/layout/venn1"/>
    <dgm:cxn modelId="{75065E56-AD78-46EA-8D52-46871F510ED9}" type="presParOf" srcId="{B6536CB8-C7E6-4711-B7A0-DDD450B53D98}" destId="{1407039B-A8EB-47E1-99CF-90BFFD94B753}" srcOrd="2" destOrd="0" presId="urn:microsoft.com/office/officeart/2005/8/layout/venn1"/>
    <dgm:cxn modelId="{68F65F19-C4BC-4E5C-8196-BE28086D1408}" type="presParOf" srcId="{B6536CB8-C7E6-4711-B7A0-DDD450B53D98}" destId="{3BE8EB26-820F-4423-B0AE-E220DF86CF63}" srcOrd="3" destOrd="0" presId="urn:microsoft.com/office/officeart/2005/8/layout/venn1"/>
    <dgm:cxn modelId="{9A44D303-D72B-454E-A28E-CFB387EBDE87}" type="presParOf" srcId="{B6536CB8-C7E6-4711-B7A0-DDD450B53D98}" destId="{7AA5904A-3B7A-46EE-832D-148FD0D62C2F}" srcOrd="4" destOrd="0" presId="urn:microsoft.com/office/officeart/2005/8/layout/venn1"/>
    <dgm:cxn modelId="{516A0FD6-1D13-4ACE-8013-417930A91FD6}" type="presParOf" srcId="{B6536CB8-C7E6-4711-B7A0-DDD450B53D98}" destId="{4F3BEC31-1A96-425A-A503-532BD9F7FD91}" srcOrd="5" destOrd="0" presId="urn:microsoft.com/office/officeart/2005/8/layout/venn1"/>
    <dgm:cxn modelId="{962BE1D1-E68D-47DE-8942-F9DD98D4A200}" type="presParOf" srcId="{B6536CB8-C7E6-4711-B7A0-DDD450B53D98}" destId="{082F67F5-D90D-4F70-AEE4-DF9DBA05A124}" srcOrd="6" destOrd="0" presId="urn:microsoft.com/office/officeart/2005/8/layout/venn1"/>
    <dgm:cxn modelId="{A3CBAC0E-226B-43E4-8CC5-73EF8E198A90}" type="presParOf" srcId="{B6536CB8-C7E6-4711-B7A0-DDD450B53D98}" destId="{98FC0C0A-8F0D-4B02-8E41-F11CF2CC64E0}" srcOrd="7" destOrd="0" presId="urn:microsoft.com/office/officeart/2005/8/layout/venn1"/>
    <dgm:cxn modelId="{D3EC5DD7-9F1D-4551-95E0-7F45C765F3DC}" type="presParOf" srcId="{B6536CB8-C7E6-4711-B7A0-DDD450B53D98}" destId="{9B6CCF0B-D573-4AD7-B90B-A1A545D84053}" srcOrd="8" destOrd="0" presId="urn:microsoft.com/office/officeart/2005/8/layout/venn1"/>
    <dgm:cxn modelId="{BACA5368-9A22-4290-BE09-7737F0AFED1D}" type="presParOf" srcId="{B6536CB8-C7E6-4711-B7A0-DDD450B53D98}" destId="{78FA721C-39A3-44E5-A451-C60B479A784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81563-22FB-41CC-A82C-BC0DADB59200}">
      <dsp:nvSpPr>
        <dsp:cNvPr id="0" name=""/>
        <dsp:cNvSpPr/>
      </dsp:nvSpPr>
      <dsp:spPr>
        <a:xfrm>
          <a:off x="0" y="26279"/>
          <a:ext cx="7200800" cy="1560780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•	на каждой стадии формируется законченный набор проектной документации, отвечающий требованиям полноты и согласованности;</a:t>
          </a:r>
        </a:p>
      </dsp:txBody>
      <dsp:txXfrm>
        <a:off x="76191" y="102470"/>
        <a:ext cx="7048418" cy="1408398"/>
      </dsp:txXfrm>
    </dsp:sp>
    <dsp:sp modelId="{2055E45B-FE56-4458-97B8-12B77329C889}">
      <dsp:nvSpPr>
        <dsp:cNvPr id="0" name=""/>
        <dsp:cNvSpPr/>
      </dsp:nvSpPr>
      <dsp:spPr>
        <a:xfrm>
          <a:off x="0" y="1653300"/>
          <a:ext cx="7200800" cy="1560780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•	выполняемые в логической последовательности стадии работ позволяют планировать сроки завершения всех работ и соответствующие затраты.</a:t>
          </a:r>
        </a:p>
      </dsp:txBody>
      <dsp:txXfrm>
        <a:off x="76191" y="1729491"/>
        <a:ext cx="7048418" cy="140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93C29-09D7-45E0-9935-E49038DA1548}">
      <dsp:nvSpPr>
        <dsp:cNvPr id="0" name=""/>
        <dsp:cNvSpPr/>
      </dsp:nvSpPr>
      <dsp:spPr>
        <a:xfrm>
          <a:off x="3008134" y="1374992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069733-854B-4784-A7C5-EB01941026D5}">
      <dsp:nvSpPr>
        <dsp:cNvPr id="0" name=""/>
        <dsp:cNvSpPr/>
      </dsp:nvSpPr>
      <dsp:spPr>
        <a:xfrm>
          <a:off x="2873047" y="0"/>
          <a:ext cx="1958761" cy="11337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научно-вычислительного характера (пакеты и библиотеки научных программ типа расчета несущих конструкций зданий, мостов, …), </a:t>
          </a:r>
        </a:p>
      </dsp:txBody>
      <dsp:txXfrm>
        <a:off x="2873047" y="0"/>
        <a:ext cx="1958761" cy="1133765"/>
      </dsp:txXfrm>
    </dsp:sp>
    <dsp:sp modelId="{5D26132E-6ECA-445B-BE75-74A4FA65473F}">
      <dsp:nvSpPr>
        <dsp:cNvPr id="0" name=""/>
        <dsp:cNvSpPr/>
      </dsp:nvSpPr>
      <dsp:spPr>
        <a:xfrm>
          <a:off x="3626646" y="1944208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21956D-21DB-4524-9016-5B1FE50C8FED}">
      <dsp:nvSpPr>
        <dsp:cNvPr id="0" name=""/>
        <dsp:cNvSpPr/>
      </dsp:nvSpPr>
      <dsp:spPr>
        <a:xfrm>
          <a:off x="5473472" y="1495606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операционные системы и компиляторы, </a:t>
          </a:r>
        </a:p>
      </dsp:txBody>
      <dsp:txXfrm>
        <a:off x="5473472" y="1495606"/>
        <a:ext cx="1756131" cy="1230256"/>
      </dsp:txXfrm>
    </dsp:sp>
    <dsp:sp modelId="{B3593BE1-D2C7-412B-9E77-434AD2BE9951}">
      <dsp:nvSpPr>
        <dsp:cNvPr id="0" name=""/>
        <dsp:cNvSpPr/>
      </dsp:nvSpPr>
      <dsp:spPr>
        <a:xfrm>
          <a:off x="3405290" y="2597047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C6831A-FE46-4FC7-BABF-BAD3B17C59F3}">
      <dsp:nvSpPr>
        <dsp:cNvPr id="0" name=""/>
        <dsp:cNvSpPr/>
      </dsp:nvSpPr>
      <dsp:spPr>
        <a:xfrm>
          <a:off x="5203298" y="3594279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системы реального времени управления конкретными объектами,</a:t>
          </a:r>
        </a:p>
      </dsp:txBody>
      <dsp:txXfrm>
        <a:off x="5203298" y="3594279"/>
        <a:ext cx="1756131" cy="1230256"/>
      </dsp:txXfrm>
    </dsp:sp>
    <dsp:sp modelId="{51530AA0-D445-4AE9-978B-6F1E2A84842F}">
      <dsp:nvSpPr>
        <dsp:cNvPr id="0" name=""/>
        <dsp:cNvSpPr/>
      </dsp:nvSpPr>
      <dsp:spPr>
        <a:xfrm>
          <a:off x="2610978" y="2597047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489554-BE06-48DE-8405-5087CE9BFDAC}">
      <dsp:nvSpPr>
        <dsp:cNvPr id="0" name=""/>
        <dsp:cNvSpPr/>
      </dsp:nvSpPr>
      <dsp:spPr>
        <a:xfrm>
          <a:off x="745426" y="3594279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повторная разработка типового продукта (автоматизированного бухгалтерского учета, начисления зарплаты, …), </a:t>
          </a:r>
        </a:p>
      </dsp:txBody>
      <dsp:txXfrm>
        <a:off x="745426" y="3594279"/>
        <a:ext cx="1756131" cy="1230256"/>
      </dsp:txXfrm>
    </dsp:sp>
    <dsp:sp modelId="{11C9D170-DECB-45BF-9C33-26C0AE48F3A9}">
      <dsp:nvSpPr>
        <dsp:cNvPr id="0" name=""/>
        <dsp:cNvSpPr/>
      </dsp:nvSpPr>
      <dsp:spPr>
        <a:xfrm>
          <a:off x="2339656" y="1798972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08DDF8-CA4E-44E6-86AB-F2266F7D3EBC}">
      <dsp:nvSpPr>
        <dsp:cNvPr id="0" name=""/>
        <dsp:cNvSpPr/>
      </dsp:nvSpPr>
      <dsp:spPr>
        <a:xfrm>
          <a:off x="475252" y="1495606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выпуск новой версии уже существующего продукта, если вносимые изменения вполне определены и управляемы</a:t>
          </a:r>
        </a:p>
      </dsp:txBody>
      <dsp:txXfrm>
        <a:off x="475252" y="1495606"/>
        <a:ext cx="1756131" cy="1230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81CEF-CAFB-4554-9B98-2C2E1988BFCB}">
      <dsp:nvSpPr>
        <dsp:cNvPr id="0" name=""/>
        <dsp:cNvSpPr/>
      </dsp:nvSpPr>
      <dsp:spPr>
        <a:xfrm>
          <a:off x="0" y="47007"/>
          <a:ext cx="7056784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До начала разработки ПО есть несколько полных циклов анализа требований и проектирования. </a:t>
          </a:r>
        </a:p>
      </dsp:txBody>
      <dsp:txXfrm>
        <a:off x="38874" y="85881"/>
        <a:ext cx="6979036" cy="718583"/>
      </dsp:txXfrm>
    </dsp:sp>
    <dsp:sp modelId="{EBC97073-8378-448E-948F-54FF88BF9CA8}">
      <dsp:nvSpPr>
        <dsp:cNvPr id="0" name=""/>
        <dsp:cNvSpPr/>
      </dsp:nvSpPr>
      <dsp:spPr>
        <a:xfrm>
          <a:off x="0" y="886539"/>
          <a:ext cx="7056784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Количество циклов модели (как в части анализа и проектирования, так и в части реализации) не ограничено и определяется сложностью и объемом задачи </a:t>
          </a:r>
        </a:p>
      </dsp:txBody>
      <dsp:txXfrm>
        <a:off x="38874" y="925413"/>
        <a:ext cx="6979036" cy="718583"/>
      </dsp:txXfrm>
    </dsp:sp>
    <dsp:sp modelId="{B04304B8-9F6A-4C5E-BC3F-6F9BD9A29872}">
      <dsp:nvSpPr>
        <dsp:cNvPr id="0" name=""/>
        <dsp:cNvSpPr/>
      </dsp:nvSpPr>
      <dsp:spPr>
        <a:xfrm>
          <a:off x="0" y="1726070"/>
          <a:ext cx="7056784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В модели предполагаются возвраты на оставленные варианты при изменении стоимости рисков. </a:t>
          </a:r>
        </a:p>
      </dsp:txBody>
      <dsp:txXfrm>
        <a:off x="38874" y="1764944"/>
        <a:ext cx="6979036" cy="718583"/>
      </dsp:txXfrm>
    </dsp:sp>
    <dsp:sp modelId="{59A0060A-66BB-4C27-A2B2-BD25E0729543}">
      <dsp:nvSpPr>
        <dsp:cNvPr id="0" name=""/>
        <dsp:cNvSpPr/>
      </dsp:nvSpPr>
      <dsp:spPr>
        <a:xfrm>
          <a:off x="0" y="2565601"/>
          <a:ext cx="7056784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Каждый виток спирали соответствует созданию фрагмента или версии ПО, на нем уточняются цели и характеристики проекта, определяется его качество и планируются работы следующего витка спирали. </a:t>
          </a:r>
        </a:p>
      </dsp:txBody>
      <dsp:txXfrm>
        <a:off x="38874" y="2604475"/>
        <a:ext cx="6979036" cy="718583"/>
      </dsp:txXfrm>
    </dsp:sp>
    <dsp:sp modelId="{CBAD6807-2C08-474C-93E9-7700CEB108DC}">
      <dsp:nvSpPr>
        <dsp:cNvPr id="0" name=""/>
        <dsp:cNvSpPr/>
      </dsp:nvSpPr>
      <dsp:spPr>
        <a:xfrm>
          <a:off x="0" y="3405132"/>
          <a:ext cx="7056784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Разработка итерациями отражает объективно существующий спиральный цикл создания системы.</a:t>
          </a:r>
        </a:p>
      </dsp:txBody>
      <dsp:txXfrm>
        <a:off x="38874" y="3444006"/>
        <a:ext cx="6979036" cy="718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080BF-2A26-4AD2-A226-6DFDFE889054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6C7F6-B29F-4AF0-99D7-1132553C0D86}">
      <dsp:nvSpPr>
        <dsp:cNvPr id="0" name=""/>
        <dsp:cNvSpPr/>
      </dsp:nvSpPr>
      <dsp:spPr>
        <a:xfrm>
          <a:off x="421673" y="276811"/>
          <a:ext cx="8505304" cy="55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Существенно упрощается внесение изменений в проект при изменении требований заказчика, </a:t>
          </a:r>
        </a:p>
      </dsp:txBody>
      <dsp:txXfrm>
        <a:off x="421673" y="276811"/>
        <a:ext cx="8505304" cy="553413"/>
      </dsp:txXfrm>
    </dsp:sp>
    <dsp:sp modelId="{ACD3E77A-A5EC-47F8-A923-56EE92F9B852}">
      <dsp:nvSpPr>
        <dsp:cNvPr id="0" name=""/>
        <dsp:cNvSpPr/>
      </dsp:nvSpPr>
      <dsp:spPr>
        <a:xfrm>
          <a:off x="75790" y="207635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FAA69-DB9A-4721-8EBF-C0EA944EA3E9}">
      <dsp:nvSpPr>
        <dsp:cNvPr id="0" name=""/>
        <dsp:cNvSpPr/>
      </dsp:nvSpPr>
      <dsp:spPr>
        <a:xfrm>
          <a:off x="876893" y="1106826"/>
          <a:ext cx="8050083" cy="55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Отдельные элементы ИС интегрируются в единое целое постепенно, причем, процесс интеграции производится фактически непрерывно, </a:t>
          </a:r>
        </a:p>
      </dsp:txBody>
      <dsp:txXfrm>
        <a:off x="876893" y="1106826"/>
        <a:ext cx="8050083" cy="553413"/>
      </dsp:txXfrm>
    </dsp:sp>
    <dsp:sp modelId="{A5471239-D5C3-4C5E-BBBE-078A937C0387}">
      <dsp:nvSpPr>
        <dsp:cNvPr id="0" name=""/>
        <dsp:cNvSpPr/>
      </dsp:nvSpPr>
      <dsp:spPr>
        <a:xfrm>
          <a:off x="531010" y="1037649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073B0-F168-4DC2-95E9-E3BDCA310139}">
      <dsp:nvSpPr>
        <dsp:cNvPr id="0" name=""/>
        <dsp:cNvSpPr/>
      </dsp:nvSpPr>
      <dsp:spPr>
        <a:xfrm>
          <a:off x="1085054" y="1936840"/>
          <a:ext cx="7841923" cy="55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Уменьшение уровня рисков, т.к. риски обнаруживаются именно в процессе интеграции,</a:t>
          </a:r>
        </a:p>
      </dsp:txBody>
      <dsp:txXfrm>
        <a:off x="1085054" y="1936840"/>
        <a:ext cx="7841923" cy="553413"/>
      </dsp:txXfrm>
    </dsp:sp>
    <dsp:sp modelId="{93B64408-78C3-4289-8A0F-607DBB83F7BF}">
      <dsp:nvSpPr>
        <dsp:cNvPr id="0" name=""/>
        <dsp:cNvSpPr/>
      </dsp:nvSpPr>
      <dsp:spPr>
        <a:xfrm>
          <a:off x="739171" y="1867664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DA99A-6424-49D5-B3B6-4831674DF41A}">
      <dsp:nvSpPr>
        <dsp:cNvPr id="0" name=""/>
        <dsp:cNvSpPr/>
      </dsp:nvSpPr>
      <dsp:spPr>
        <a:xfrm>
          <a:off x="1085054" y="2766329"/>
          <a:ext cx="7841923" cy="55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Гибкость в управлении проектом. </a:t>
          </a:r>
        </a:p>
      </dsp:txBody>
      <dsp:txXfrm>
        <a:off x="1085054" y="2766329"/>
        <a:ext cx="7841923" cy="553413"/>
      </dsp:txXfrm>
    </dsp:sp>
    <dsp:sp modelId="{BAF6F640-2CB2-410B-ACAF-878628C45F2D}">
      <dsp:nvSpPr>
        <dsp:cNvPr id="0" name=""/>
        <dsp:cNvSpPr/>
      </dsp:nvSpPr>
      <dsp:spPr>
        <a:xfrm>
          <a:off x="739171" y="2697153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6BAA-F5C9-43BC-8F99-26D6CC269392}">
      <dsp:nvSpPr>
        <dsp:cNvPr id="0" name=""/>
        <dsp:cNvSpPr/>
      </dsp:nvSpPr>
      <dsp:spPr>
        <a:xfrm>
          <a:off x="876893" y="3596344"/>
          <a:ext cx="8050083" cy="55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Итерационный подход упрощает повторное использование компонентов. </a:t>
          </a:r>
        </a:p>
      </dsp:txBody>
      <dsp:txXfrm>
        <a:off x="876893" y="3596344"/>
        <a:ext cx="8050083" cy="553413"/>
      </dsp:txXfrm>
    </dsp:sp>
    <dsp:sp modelId="{5CD44F48-322C-4D1F-963F-9456F10285ED}">
      <dsp:nvSpPr>
        <dsp:cNvPr id="0" name=""/>
        <dsp:cNvSpPr/>
      </dsp:nvSpPr>
      <dsp:spPr>
        <a:xfrm>
          <a:off x="531010" y="3527167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7B036-7922-4A67-A23A-2D7EFE8EF4AD}">
      <dsp:nvSpPr>
        <dsp:cNvPr id="0" name=""/>
        <dsp:cNvSpPr/>
      </dsp:nvSpPr>
      <dsp:spPr>
        <a:xfrm>
          <a:off x="421673" y="4426359"/>
          <a:ext cx="8505304" cy="553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Спиральная модель позволяет получить более надежную и устойчивую систему, т.к. ошибки и слабые места обнаруживаются и исправляются на каждой итерации. </a:t>
          </a:r>
        </a:p>
      </dsp:txBody>
      <dsp:txXfrm>
        <a:off x="421673" y="4426359"/>
        <a:ext cx="8505304" cy="553413"/>
      </dsp:txXfrm>
    </dsp:sp>
    <dsp:sp modelId="{69EBA280-89AB-4C41-89F0-1772FB414A4B}">
      <dsp:nvSpPr>
        <dsp:cNvPr id="0" name=""/>
        <dsp:cNvSpPr/>
      </dsp:nvSpPr>
      <dsp:spPr>
        <a:xfrm>
          <a:off x="75790" y="4357182"/>
          <a:ext cx="691766" cy="691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DA41C-61EF-41E5-A27F-639B03CBE065}">
      <dsp:nvSpPr>
        <dsp:cNvPr id="0" name=""/>
        <dsp:cNvSpPr/>
      </dsp:nvSpPr>
      <dsp:spPr>
        <a:xfrm>
          <a:off x="3090943" y="1416037"/>
          <a:ext cx="1738993" cy="173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7161DC-A4E5-4D3B-8DE4-D68A57C013BD}">
      <dsp:nvSpPr>
        <dsp:cNvPr id="0" name=""/>
        <dsp:cNvSpPr/>
      </dsp:nvSpPr>
      <dsp:spPr>
        <a:xfrm>
          <a:off x="2951823" y="0"/>
          <a:ext cx="2017232" cy="11676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когда пользователи не уверены в своих потребностях или когда требования слишком сложны и могут меняться в процессе выполнения проекта и необходимо прототипирование для анализа и оценки требований,</a:t>
          </a:r>
        </a:p>
      </dsp:txBody>
      <dsp:txXfrm>
        <a:off x="2951823" y="0"/>
        <a:ext cx="2017232" cy="1167609"/>
      </dsp:txXfrm>
    </dsp:sp>
    <dsp:sp modelId="{1407039B-A8EB-47E1-99CF-90BFFD94B753}">
      <dsp:nvSpPr>
        <dsp:cNvPr id="0" name=""/>
        <dsp:cNvSpPr/>
      </dsp:nvSpPr>
      <dsp:spPr>
        <a:xfrm>
          <a:off x="3752456" y="1896496"/>
          <a:ext cx="1738993" cy="173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E8EB26-820F-4423-B0AE-E220DF86CF63}">
      <dsp:nvSpPr>
        <dsp:cNvPr id="0" name=""/>
        <dsp:cNvSpPr/>
      </dsp:nvSpPr>
      <dsp:spPr>
        <a:xfrm>
          <a:off x="5629873" y="1540251"/>
          <a:ext cx="1808552" cy="1266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когда достижение успеха не гарантировано и необходима оценка рисков продолжения проекта,</a:t>
          </a:r>
        </a:p>
      </dsp:txBody>
      <dsp:txXfrm>
        <a:off x="5629873" y="1540251"/>
        <a:ext cx="1808552" cy="1266980"/>
      </dsp:txXfrm>
    </dsp:sp>
    <dsp:sp modelId="{7AA5904A-3B7A-46EE-832D-148FD0D62C2F}">
      <dsp:nvSpPr>
        <dsp:cNvPr id="0" name=""/>
        <dsp:cNvSpPr/>
      </dsp:nvSpPr>
      <dsp:spPr>
        <a:xfrm>
          <a:off x="3499954" y="2674571"/>
          <a:ext cx="1738993" cy="173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3BEC31-1A96-425A-A503-532BD9F7FD91}">
      <dsp:nvSpPr>
        <dsp:cNvPr id="0" name=""/>
        <dsp:cNvSpPr/>
      </dsp:nvSpPr>
      <dsp:spPr>
        <a:xfrm>
          <a:off x="5351634" y="3701571"/>
          <a:ext cx="1808552" cy="1266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когда проект является сложным, дорогостоящим и обоснование его финансирования возможно только в процессе его выполнения,</a:t>
          </a:r>
        </a:p>
      </dsp:txBody>
      <dsp:txXfrm>
        <a:off x="5351634" y="3701571"/>
        <a:ext cx="1808552" cy="1266980"/>
      </dsp:txXfrm>
    </dsp:sp>
    <dsp:sp modelId="{082F67F5-D90D-4F70-AEE4-DF9DBA05A124}">
      <dsp:nvSpPr>
        <dsp:cNvPr id="0" name=""/>
        <dsp:cNvSpPr/>
      </dsp:nvSpPr>
      <dsp:spPr>
        <a:xfrm>
          <a:off x="2681932" y="2674571"/>
          <a:ext cx="1738993" cy="173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FC0C0A-8F0D-4B02-8E41-F11CF2CC64E0}">
      <dsp:nvSpPr>
        <dsp:cNvPr id="0" name=""/>
        <dsp:cNvSpPr/>
      </dsp:nvSpPr>
      <dsp:spPr>
        <a:xfrm>
          <a:off x="760692" y="3701571"/>
          <a:ext cx="1808552" cy="1266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когда речь идет о применении новых технологий, что связано с риском их освоения и достижения ожидаемого результата,</a:t>
          </a:r>
        </a:p>
      </dsp:txBody>
      <dsp:txXfrm>
        <a:off x="760692" y="3701571"/>
        <a:ext cx="1808552" cy="1266980"/>
      </dsp:txXfrm>
    </dsp:sp>
    <dsp:sp modelId="{9B6CCF0B-D573-4AD7-B90B-A1A545D84053}">
      <dsp:nvSpPr>
        <dsp:cNvPr id="0" name=""/>
        <dsp:cNvSpPr/>
      </dsp:nvSpPr>
      <dsp:spPr>
        <a:xfrm>
          <a:off x="2429430" y="1896496"/>
          <a:ext cx="1738993" cy="173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FA721C-39A3-44E5-A451-C60B479A7845}">
      <dsp:nvSpPr>
        <dsp:cNvPr id="0" name=""/>
        <dsp:cNvSpPr/>
      </dsp:nvSpPr>
      <dsp:spPr>
        <a:xfrm>
          <a:off x="482453" y="1540251"/>
          <a:ext cx="1808552" cy="1266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при выполнении очень больших проектов, которые в силу ограниченности ресурсов можно делать только по частям.</a:t>
          </a:r>
        </a:p>
      </dsp:txBody>
      <dsp:txXfrm>
        <a:off x="482453" y="1540251"/>
        <a:ext cx="1808552" cy="126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kgeu.ru/mod/resource/view.php?id=10478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723468" cy="1828090"/>
          </a:xfrm>
        </p:spPr>
        <p:txBody>
          <a:bodyPr/>
          <a:lstStyle/>
          <a:p>
            <a:r>
              <a:rPr lang="ru-RU" dirty="0"/>
              <a:t>Модели и стадии жизненного цикла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/>
              <a:t>Хабибрахманова Алсу Ильгамовна</a:t>
            </a:r>
          </a:p>
        </p:txBody>
      </p:sp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Каскадная модель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31" y="1772816"/>
            <a:ext cx="7305485" cy="442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0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Преимущества применения каскадного способа:</a:t>
            </a:r>
            <a:br>
              <a:rPr lang="ru-RU" sz="3600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8692D7-E82C-AA77-B786-DCD4A10C2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99905"/>
              </p:ext>
            </p:extLst>
          </p:nvPr>
        </p:nvGraphicFramePr>
        <p:xfrm>
          <a:off x="1043608" y="2060848"/>
          <a:ext cx="72008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69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Недостатки применения каскадного способа: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200800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существенная задержка получения результатов,  ошибки и недоработки на любом этапе выясняются, как правило, на последующих этапах работы, что приводит к необходимости возврата на предыдущие стадии, </a:t>
            </a:r>
          </a:p>
          <a:p>
            <a:r>
              <a:rPr lang="ru-RU" dirty="0"/>
              <a:t> сложность распараллеливания работ по проекту,</a:t>
            </a:r>
          </a:p>
          <a:p>
            <a:r>
              <a:rPr lang="ru-RU" dirty="0"/>
              <a:t>чрезмерная информационная перенасыщенность каждого из этапов, </a:t>
            </a:r>
          </a:p>
          <a:p>
            <a:r>
              <a:rPr lang="ru-RU" dirty="0"/>
              <a:t>сложность управления проектом, </a:t>
            </a:r>
          </a:p>
          <a:p>
            <a:r>
              <a:rPr lang="ru-RU" dirty="0"/>
              <a:t>высокий уровень риска и ненадежность инвестиций.</a:t>
            </a:r>
          </a:p>
        </p:txBody>
      </p:sp>
    </p:spTree>
    <p:extLst>
      <p:ext uri="{BB962C8B-B14F-4D97-AF65-F5344CB8AC3E}">
        <p14:creationId xmlns:p14="http://schemas.microsoft.com/office/powerpoint/2010/main" val="79245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Применимость</a:t>
            </a:r>
            <a:br>
              <a:rPr lang="ru-RU" sz="3600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7C35A3-BEFD-5CFC-28AA-4DEC4DD5D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18506"/>
              </p:ext>
            </p:extLst>
          </p:nvPr>
        </p:nvGraphicFramePr>
        <p:xfrm>
          <a:off x="827584" y="119675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29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/>
              <a:t>Спиральная модель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23148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5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4233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спиральной модели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32BA5D8-5A8D-9932-8FF8-1E0EB39B4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28073"/>
              </p:ext>
            </p:extLst>
          </p:nvPr>
        </p:nvGraphicFramePr>
        <p:xfrm>
          <a:off x="1043608" y="1844824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32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260648"/>
            <a:ext cx="6965245" cy="1202485"/>
          </a:xfrm>
        </p:spPr>
        <p:txBody>
          <a:bodyPr>
            <a:noAutofit/>
          </a:bodyPr>
          <a:lstStyle/>
          <a:p>
            <a:r>
              <a:rPr lang="ru-RU" sz="3600" b="1" dirty="0"/>
              <a:t>Преимущества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FD06F10-764C-1773-5A29-84FE5960E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494443"/>
              </p:ext>
            </p:extLst>
          </p:nvPr>
        </p:nvGraphicFramePr>
        <p:xfrm>
          <a:off x="71500" y="1052736"/>
          <a:ext cx="9001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35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344816" cy="4742341"/>
          </a:xfrm>
        </p:spPr>
        <p:txBody>
          <a:bodyPr>
            <a:normAutofit/>
          </a:bodyPr>
          <a:lstStyle/>
          <a:p>
            <a:r>
              <a:rPr lang="ru-RU" dirty="0"/>
              <a:t>сложность анализа и оценки рисков при выборе вариантов, </a:t>
            </a:r>
          </a:p>
          <a:p>
            <a:r>
              <a:rPr lang="ru-RU" dirty="0"/>
              <a:t>сложность поддержания версий продукта (хранение версий, возврат к ранним версиям, комбинация версий), </a:t>
            </a:r>
          </a:p>
          <a:p>
            <a:r>
              <a:rPr lang="ru-RU" dirty="0"/>
              <a:t>сложность оценки точки перехода на следующий цикл, </a:t>
            </a:r>
          </a:p>
          <a:p>
            <a:r>
              <a:rPr lang="ru-RU" dirty="0"/>
              <a:t>бесконечность модели – на каждом витке заказчик может выдвигать новые требования, которые приводят к необходимости следующего цикла разработки.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491A2-4AA9-B715-D6EF-3681134DAFBD}"/>
              </a:ext>
            </a:extLst>
          </p:cNvPr>
          <p:cNvSpPr txBox="1"/>
          <p:nvPr/>
        </p:nvSpPr>
        <p:spPr>
          <a:xfrm>
            <a:off x="683568" y="620688"/>
            <a:ext cx="817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Недостатки применения спирального способа:</a:t>
            </a:r>
          </a:p>
        </p:txBody>
      </p:sp>
    </p:spTree>
    <p:extLst>
      <p:ext uri="{BB962C8B-B14F-4D97-AF65-F5344CB8AC3E}">
        <p14:creationId xmlns:p14="http://schemas.microsoft.com/office/powerpoint/2010/main" val="283300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60676" cy="1202485"/>
          </a:xfrm>
        </p:spPr>
        <p:txBody>
          <a:bodyPr>
            <a:noAutofit/>
          </a:bodyPr>
          <a:lstStyle/>
          <a:p>
            <a:r>
              <a:rPr lang="ru-RU" sz="3600" b="1" dirty="0"/>
              <a:t>Применимость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4E50FC-86BC-1312-564D-F561D6273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24238"/>
              </p:ext>
            </p:extLst>
          </p:nvPr>
        </p:nvGraphicFramePr>
        <p:xfrm>
          <a:off x="899592" y="1412776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50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5E37D-A925-0C9A-A56E-CF837D098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528" y="260648"/>
            <a:ext cx="5723468" cy="1828090"/>
          </a:xfrm>
        </p:spPr>
        <p:txBody>
          <a:bodyPr/>
          <a:lstStyle/>
          <a:p>
            <a:r>
              <a:rPr lang="ru-RU" dirty="0"/>
              <a:t>Задание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3DC8F0-5370-222B-72E2-76CB4829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5712179" cy="1524000"/>
          </a:xfrm>
        </p:spPr>
        <p:txBody>
          <a:bodyPr/>
          <a:lstStyle/>
          <a:p>
            <a:r>
              <a:rPr lang="ru-RU" b="0" i="0" u="sng" dirty="0">
                <a:solidFill>
                  <a:srgbClr val="003D5C"/>
                </a:solidFill>
                <a:effectLst/>
                <a:latin typeface="Helvetica Neue"/>
                <a:hlinkClick r:id="rId2"/>
              </a:rPr>
              <a:t>Практическая работа 2. Жизненный цикл программного средства.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39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Стадии разработки ПО, регламентированные ГОСТами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Качество ПО</a:t>
            </a:r>
            <a:endParaRPr lang="ru-RU" dirty="0"/>
          </a:p>
          <a:p>
            <a:r>
              <a:rPr lang="ru-RU" dirty="0">
                <a:hlinkClick r:id="" action="ppaction://noaction"/>
              </a:rPr>
              <a:t>Надёжность программного обеспечения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09261" cy="149051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Стадии разработки ПО </a:t>
            </a:r>
            <a:r>
              <a:rPr lang="ru-RU" sz="4000" b="1" dirty="0"/>
              <a:t>(Жизненный цикл), </a:t>
            </a:r>
            <a:r>
              <a:rPr lang="ru-RU" sz="4000" dirty="0"/>
              <a:t>регламентированные ГОСТами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91276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ГОСТ 19.102-77 «Стадии разработки программ и программной документации»</a:t>
            </a:r>
            <a:r>
              <a:rPr lang="ru-RU" dirty="0"/>
              <a:t> и содержит следующие стадии и этапы: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7048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667202"/>
          </a:xfrm>
        </p:spPr>
        <p:txBody>
          <a:bodyPr>
            <a:noAutofit/>
          </a:bodyPr>
          <a:lstStyle/>
          <a:p>
            <a:r>
              <a:rPr lang="ru-RU" sz="3600" b="1" dirty="0"/>
              <a:t>Процессы жизненного цикла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E56B7F-6A98-4A92-FA95-97481A42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628800"/>
            <a:ext cx="6327805" cy="40942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Жизненный цикл (</a:t>
            </a:r>
            <a:r>
              <a:rPr lang="ru-RU" b="1" dirty="0" err="1"/>
              <a:t>life</a:t>
            </a:r>
            <a:r>
              <a:rPr lang="ru-RU" b="1" dirty="0"/>
              <a:t> </a:t>
            </a:r>
            <a:r>
              <a:rPr lang="ru-RU" b="1" dirty="0" err="1"/>
              <a:t>cycle</a:t>
            </a:r>
            <a:r>
              <a:rPr lang="ru-RU" b="1" dirty="0"/>
              <a:t>) </a:t>
            </a:r>
            <a:r>
              <a:rPr lang="ru-RU" dirty="0"/>
              <a:t>– развитие системы, продукта, услуги, проекта или других изготовленных человеком объектов, начиная со стадии разработки концепции и заканчивая прекращением применения.</a:t>
            </a:r>
          </a:p>
          <a:p>
            <a:r>
              <a:rPr lang="ru-RU" b="1" dirty="0"/>
              <a:t>Модель жизненного цикла (</a:t>
            </a:r>
            <a:r>
              <a:rPr lang="ru-RU" b="1" dirty="0" err="1"/>
              <a:t>life</a:t>
            </a:r>
            <a:r>
              <a:rPr lang="ru-RU" b="1" dirty="0"/>
              <a:t> </a:t>
            </a:r>
            <a:r>
              <a:rPr lang="ru-RU" b="1" dirty="0" err="1"/>
              <a:t>cycle</a:t>
            </a:r>
            <a:r>
              <a:rPr lang="ru-RU" b="1" dirty="0"/>
              <a:t> </a:t>
            </a:r>
            <a:r>
              <a:rPr lang="ru-RU" b="1" dirty="0" err="1"/>
              <a:t>model</a:t>
            </a:r>
            <a:r>
              <a:rPr lang="ru-RU" dirty="0"/>
              <a:t>) – структура процессов и действий, связанных с жизненным циклом, организуемых в стадии, которые также служат в качестве общей ссылки для установления связей и взаимопонимания сторон. </a:t>
            </a:r>
          </a:p>
        </p:txBody>
      </p:sp>
    </p:spTree>
    <p:extLst>
      <p:ext uri="{BB962C8B-B14F-4D97-AF65-F5344CB8AC3E}">
        <p14:creationId xmlns:p14="http://schemas.microsoft.com/office/powerpoint/2010/main" val="403131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667202"/>
          </a:xfrm>
        </p:spPr>
        <p:txBody>
          <a:bodyPr>
            <a:noAutofit/>
          </a:bodyPr>
          <a:lstStyle/>
          <a:p>
            <a:r>
              <a:rPr lang="ru-RU" sz="3600" b="1" dirty="0"/>
              <a:t>Процессы жизненного цикла</a:t>
            </a:r>
          </a:p>
        </p:txBody>
      </p:sp>
      <p:pic>
        <p:nvPicPr>
          <p:cNvPr id="1026" name="Picture 2" descr="НОУ ИНТУИТ | Лекция | Процессные стандарты. ГОСТ Р ИСО/МЭК 12">
            <a:extLst>
              <a:ext uri="{FF2B5EF4-FFF2-40B4-BE49-F238E27FC236}">
                <a16:creationId xmlns:a16="http://schemas.microsoft.com/office/drawing/2014/main" id="{029DBFA6-6BA5-9E2D-A374-A7E8463A35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6334"/>
            <a:ext cx="4928941" cy="47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6D47E1C-7C82-DA57-5F60-AA9802EF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385" y="1935962"/>
            <a:ext cx="6821229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Принцип связности: </a:t>
            </a:r>
            <a:r>
              <a:rPr lang="ru-RU" sz="2400" dirty="0"/>
              <a:t>процессы жизненного цикла являются связными и соединяются оптимальным образом, считающимся практичным и выполнимым. </a:t>
            </a:r>
          </a:p>
          <a:p>
            <a:pPr algn="just"/>
            <a:r>
              <a:rPr lang="ru-RU" sz="2400" b="1" dirty="0"/>
              <a:t>Принцип ответственности: </a:t>
            </a:r>
            <a:r>
              <a:rPr lang="ru-RU" sz="2400" dirty="0"/>
              <a:t>процесс передается под ответственность какой-либо организации или стороне в пределах жизненного цикла программного средства.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4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476672"/>
            <a:ext cx="6965245" cy="1202485"/>
          </a:xfrm>
        </p:spPr>
        <p:txBody>
          <a:bodyPr/>
          <a:lstStyle/>
          <a:p>
            <a:r>
              <a:rPr lang="ru-RU" dirty="0"/>
              <a:t>Описание 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1" y="1484784"/>
            <a:ext cx="7344816" cy="4752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наименование – передает область применения процесса как целого; </a:t>
            </a:r>
          </a:p>
          <a:p>
            <a:r>
              <a:rPr lang="ru-RU" dirty="0"/>
              <a:t>цель – описывает конечные цели выполнения процесса; </a:t>
            </a:r>
          </a:p>
          <a:p>
            <a:r>
              <a:rPr lang="ru-RU" dirty="0"/>
              <a:t>выходы – представляют собой наблюдаемые результаты, ожидаемые при успешном выполнении процесса; </a:t>
            </a:r>
          </a:p>
          <a:p>
            <a:r>
              <a:rPr lang="ru-RU" dirty="0"/>
              <a:t>деятельность – является перечнем действий, используемых для достижения выходов; </a:t>
            </a:r>
          </a:p>
          <a:p>
            <a:r>
              <a:rPr lang="ru-RU" dirty="0"/>
              <a:t>задачи – представляют собой требования, рекомендации или допустимые действия, предназначенные для поддержки достижения выходов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764704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деятельности процессов ЖЦ </a:t>
            </a:r>
            <a:endParaRPr lang="ru-RU" b="1" dirty="0"/>
          </a:p>
        </p:txBody>
      </p:sp>
      <p:pic>
        <p:nvPicPr>
          <p:cNvPr id="4" name="Picture 2" descr="Основные процессы жизненного цикла информационных систем - ЭФФЕКТИВНОСТЬ  ИНФОРМАЦИОННЫХ ТЕХНОЛОГИЙ">
            <a:extLst>
              <a:ext uri="{FF2B5EF4-FFF2-40B4-BE49-F238E27FC236}">
                <a16:creationId xmlns:a16="http://schemas.microsoft.com/office/drawing/2014/main" id="{CAF9C97C-6AC9-7E2B-881F-FF57CA2CA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8" y="1772816"/>
            <a:ext cx="88960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Модели жизненного цикла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15DB096-473B-8208-78C6-C33161BE3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109261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Жизненный цикл информационной системы представляет собой непрерывный процесс, начинающийся с момента принятия решения о создании информационной системы и заканчивающийся в момент полного изъятия ее из эксплуатации.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Жизненный цикл информационных систем регламентирует международный стандарт ISO/IEC 12207-2010. </a:t>
            </a:r>
          </a:p>
        </p:txBody>
      </p:sp>
    </p:spTree>
    <p:extLst>
      <p:ext uri="{BB962C8B-B14F-4D97-AF65-F5344CB8AC3E}">
        <p14:creationId xmlns:p14="http://schemas.microsoft.com/office/powerpoint/2010/main" val="1356746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194</TotalTime>
  <Words>765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Brush Script MT</vt:lpstr>
      <vt:lpstr>Constantia</vt:lpstr>
      <vt:lpstr>Franklin Gothic Book</vt:lpstr>
      <vt:lpstr>Helvetica Neue</vt:lpstr>
      <vt:lpstr>Rage Italic</vt:lpstr>
      <vt:lpstr>Кнопка</vt:lpstr>
      <vt:lpstr>Модели и стадии жизненного цикла</vt:lpstr>
      <vt:lpstr>Презентация PowerPoint</vt:lpstr>
      <vt:lpstr>Стадии разработки ПО (Жизненный цикл), регламентированные ГОСТами </vt:lpstr>
      <vt:lpstr>Процессы жизненного цикла</vt:lpstr>
      <vt:lpstr>Процессы жизненного цикла</vt:lpstr>
      <vt:lpstr>Презентация PowerPoint</vt:lpstr>
      <vt:lpstr>Описание процессов</vt:lpstr>
      <vt:lpstr>Виды деятельности процессов ЖЦ </vt:lpstr>
      <vt:lpstr> Модели жизненного цикла </vt:lpstr>
      <vt:lpstr>Каскадная модель</vt:lpstr>
      <vt:lpstr>Преимущества применения каскадного способа: </vt:lpstr>
      <vt:lpstr>Недостатки применения каскадного способа: </vt:lpstr>
      <vt:lpstr>Применимость </vt:lpstr>
      <vt:lpstr>Спиральная модель</vt:lpstr>
      <vt:lpstr>Особенности спиральной модели</vt:lpstr>
      <vt:lpstr>Преимущества </vt:lpstr>
      <vt:lpstr>Презентация PowerPoint</vt:lpstr>
      <vt:lpstr>Применимость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Lenovo</cp:lastModifiedBy>
  <cp:revision>11</cp:revision>
  <dcterms:created xsi:type="dcterms:W3CDTF">2020-01-12T09:28:47Z</dcterms:created>
  <dcterms:modified xsi:type="dcterms:W3CDTF">2022-09-26T12:52:16Z</dcterms:modified>
</cp:coreProperties>
</file>