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84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97" r:id="rId11"/>
    <p:sldId id="267" r:id="rId12"/>
    <p:sldId id="268" r:id="rId13"/>
    <p:sldId id="269" r:id="rId14"/>
    <p:sldId id="299" r:id="rId15"/>
    <p:sldId id="270" r:id="rId16"/>
    <p:sldId id="271" r:id="rId17"/>
    <p:sldId id="286" r:id="rId18"/>
    <p:sldId id="287" r:id="rId19"/>
    <p:sldId id="289" r:id="rId20"/>
    <p:sldId id="288" r:id="rId21"/>
    <p:sldId id="298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3A4B9-3FB7-4BC3-A820-91D22D2091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A53F2E-A2FB-4A9F-BF82-0F11F121C5CE}">
      <dgm:prSet/>
      <dgm:spPr/>
      <dgm:t>
        <a:bodyPr/>
        <a:lstStyle/>
        <a:p>
          <a:r>
            <a:rPr lang="ru-RU" dirty="0"/>
            <a:t>- перехват информации – целостность информации сохраняется, но её конфиденциальность нарушена;</a:t>
          </a:r>
          <a:endParaRPr lang="en-US" dirty="0"/>
        </a:p>
      </dgm:t>
    </dgm:pt>
    <dgm:pt modelId="{4F9BA92A-FDF3-40CF-9DF3-2C1D68150E9C}" type="parTrans" cxnId="{2381E2A3-682F-42B7-8C94-7D0FFE7B8122}">
      <dgm:prSet/>
      <dgm:spPr/>
      <dgm:t>
        <a:bodyPr/>
        <a:lstStyle/>
        <a:p>
          <a:endParaRPr lang="en-US"/>
        </a:p>
      </dgm:t>
    </dgm:pt>
    <dgm:pt modelId="{F86FCDC5-A453-4880-8058-8308B2232037}" type="sibTrans" cxnId="{2381E2A3-682F-42B7-8C94-7D0FFE7B8122}">
      <dgm:prSet/>
      <dgm:spPr/>
      <dgm:t>
        <a:bodyPr/>
        <a:lstStyle/>
        <a:p>
          <a:endParaRPr lang="en-US"/>
        </a:p>
      </dgm:t>
    </dgm:pt>
    <dgm:pt modelId="{ADBBF150-C3D7-49EA-81D3-60EF221C27F5}">
      <dgm:prSet/>
      <dgm:spPr/>
      <dgm:t>
        <a:bodyPr/>
        <a:lstStyle/>
        <a:p>
          <a:r>
            <a:rPr lang="ru-RU"/>
            <a:t>- модификация информации – исходное сообщение изменяется либо полностью подменяется другим и отсылается адресату; </a:t>
          </a:r>
          <a:endParaRPr lang="en-US"/>
        </a:p>
      </dgm:t>
    </dgm:pt>
    <dgm:pt modelId="{3801E14A-B92D-44F6-BF87-F7176E173CA2}" type="parTrans" cxnId="{C203D451-D344-42F1-BC3D-88F707A39044}">
      <dgm:prSet/>
      <dgm:spPr/>
      <dgm:t>
        <a:bodyPr/>
        <a:lstStyle/>
        <a:p>
          <a:endParaRPr lang="en-US"/>
        </a:p>
      </dgm:t>
    </dgm:pt>
    <dgm:pt modelId="{70410835-E92B-45D8-B2C4-B17648B98BEF}" type="sibTrans" cxnId="{C203D451-D344-42F1-BC3D-88F707A39044}">
      <dgm:prSet/>
      <dgm:spPr/>
      <dgm:t>
        <a:bodyPr/>
        <a:lstStyle/>
        <a:p>
          <a:endParaRPr lang="en-US"/>
        </a:p>
      </dgm:t>
    </dgm:pt>
    <dgm:pt modelId="{50EA2CEE-058B-48E1-95F6-F7B884EB8D7F}">
      <dgm:prSet/>
      <dgm:spPr/>
      <dgm:t>
        <a:bodyPr/>
        <a:lstStyle/>
        <a:p>
          <a:r>
            <a:rPr lang="ru-RU"/>
            <a:t>- подмена авторства информации. </a:t>
          </a:r>
          <a:endParaRPr lang="en-US"/>
        </a:p>
      </dgm:t>
    </dgm:pt>
    <dgm:pt modelId="{C11DD44F-C692-406A-B73A-3B6CED38FBCC}" type="parTrans" cxnId="{43B986DE-3DF9-4381-A302-330A0F3084C3}">
      <dgm:prSet/>
      <dgm:spPr/>
      <dgm:t>
        <a:bodyPr/>
        <a:lstStyle/>
        <a:p>
          <a:endParaRPr lang="en-US"/>
        </a:p>
      </dgm:t>
    </dgm:pt>
    <dgm:pt modelId="{11E8C82B-E8A9-4A07-9EC9-FF19A5474E9F}" type="sibTrans" cxnId="{43B986DE-3DF9-4381-A302-330A0F3084C3}">
      <dgm:prSet/>
      <dgm:spPr/>
      <dgm:t>
        <a:bodyPr/>
        <a:lstStyle/>
        <a:p>
          <a:endParaRPr lang="en-US"/>
        </a:p>
      </dgm:t>
    </dgm:pt>
    <dgm:pt modelId="{C2DB00FD-E086-4DFD-B6F4-3542D0F01304}" type="pres">
      <dgm:prSet presAssocID="{15D3A4B9-3FB7-4BC3-A820-91D22D209125}" presName="linear" presStyleCnt="0">
        <dgm:presLayoutVars>
          <dgm:animLvl val="lvl"/>
          <dgm:resizeHandles val="exact"/>
        </dgm:presLayoutVars>
      </dgm:prSet>
      <dgm:spPr/>
    </dgm:pt>
    <dgm:pt modelId="{91428291-1273-4CE5-8553-CB4DA1FD5D6B}" type="pres">
      <dgm:prSet presAssocID="{CEA53F2E-A2FB-4A9F-BF82-0F11F121C5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56EC6E-4F56-4CF9-992A-3DD514FBA28D}" type="pres">
      <dgm:prSet presAssocID="{F86FCDC5-A453-4880-8058-8308B2232037}" presName="spacer" presStyleCnt="0"/>
      <dgm:spPr/>
    </dgm:pt>
    <dgm:pt modelId="{5A1F0812-9D88-4764-9624-2706C5278E7C}" type="pres">
      <dgm:prSet presAssocID="{ADBBF150-C3D7-49EA-81D3-60EF221C27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196705A-516F-4065-AB78-DF44899966FD}" type="pres">
      <dgm:prSet presAssocID="{70410835-E92B-45D8-B2C4-B17648B98BEF}" presName="spacer" presStyleCnt="0"/>
      <dgm:spPr/>
    </dgm:pt>
    <dgm:pt modelId="{051A940D-EAAF-4385-A20F-BE774F22379D}" type="pres">
      <dgm:prSet presAssocID="{50EA2CEE-058B-48E1-95F6-F7B884EB8D7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03D451-D344-42F1-BC3D-88F707A39044}" srcId="{15D3A4B9-3FB7-4BC3-A820-91D22D209125}" destId="{ADBBF150-C3D7-49EA-81D3-60EF221C27F5}" srcOrd="1" destOrd="0" parTransId="{3801E14A-B92D-44F6-BF87-F7176E173CA2}" sibTransId="{70410835-E92B-45D8-B2C4-B17648B98BEF}"/>
    <dgm:cxn modelId="{84070391-9883-44C4-B3F5-41CEBD2E4D68}" type="presOf" srcId="{CEA53F2E-A2FB-4A9F-BF82-0F11F121C5CE}" destId="{91428291-1273-4CE5-8553-CB4DA1FD5D6B}" srcOrd="0" destOrd="0" presId="urn:microsoft.com/office/officeart/2005/8/layout/vList2"/>
    <dgm:cxn modelId="{2381E2A3-682F-42B7-8C94-7D0FFE7B8122}" srcId="{15D3A4B9-3FB7-4BC3-A820-91D22D209125}" destId="{CEA53F2E-A2FB-4A9F-BF82-0F11F121C5CE}" srcOrd="0" destOrd="0" parTransId="{4F9BA92A-FDF3-40CF-9DF3-2C1D68150E9C}" sibTransId="{F86FCDC5-A453-4880-8058-8308B2232037}"/>
    <dgm:cxn modelId="{DEEA94C9-E885-4B3D-A411-F1F0473909C8}" type="presOf" srcId="{15D3A4B9-3FB7-4BC3-A820-91D22D209125}" destId="{C2DB00FD-E086-4DFD-B6F4-3542D0F01304}" srcOrd="0" destOrd="0" presId="urn:microsoft.com/office/officeart/2005/8/layout/vList2"/>
    <dgm:cxn modelId="{70252BCB-FA69-4E68-8325-F2DABB6A371D}" type="presOf" srcId="{ADBBF150-C3D7-49EA-81D3-60EF221C27F5}" destId="{5A1F0812-9D88-4764-9624-2706C5278E7C}" srcOrd="0" destOrd="0" presId="urn:microsoft.com/office/officeart/2005/8/layout/vList2"/>
    <dgm:cxn modelId="{20A700D1-8C6A-4734-B526-8F07BC0AC9F1}" type="presOf" srcId="{50EA2CEE-058B-48E1-95F6-F7B884EB8D7F}" destId="{051A940D-EAAF-4385-A20F-BE774F22379D}" srcOrd="0" destOrd="0" presId="urn:microsoft.com/office/officeart/2005/8/layout/vList2"/>
    <dgm:cxn modelId="{43B986DE-3DF9-4381-A302-330A0F3084C3}" srcId="{15D3A4B9-3FB7-4BC3-A820-91D22D209125}" destId="{50EA2CEE-058B-48E1-95F6-F7B884EB8D7F}" srcOrd="2" destOrd="0" parTransId="{C11DD44F-C692-406A-B73A-3B6CED38FBCC}" sibTransId="{11E8C82B-E8A9-4A07-9EC9-FF19A5474E9F}"/>
    <dgm:cxn modelId="{DFB66325-76F3-467D-A279-9611D3FDF1C1}" type="presParOf" srcId="{C2DB00FD-E086-4DFD-B6F4-3542D0F01304}" destId="{91428291-1273-4CE5-8553-CB4DA1FD5D6B}" srcOrd="0" destOrd="0" presId="urn:microsoft.com/office/officeart/2005/8/layout/vList2"/>
    <dgm:cxn modelId="{8675C9B4-F2D9-495F-9299-2A7CD3E321DC}" type="presParOf" srcId="{C2DB00FD-E086-4DFD-B6F4-3542D0F01304}" destId="{C956EC6E-4F56-4CF9-992A-3DD514FBA28D}" srcOrd="1" destOrd="0" presId="urn:microsoft.com/office/officeart/2005/8/layout/vList2"/>
    <dgm:cxn modelId="{BC29AD81-4805-4014-A8C4-14649655399E}" type="presParOf" srcId="{C2DB00FD-E086-4DFD-B6F4-3542D0F01304}" destId="{5A1F0812-9D88-4764-9624-2706C5278E7C}" srcOrd="2" destOrd="0" presId="urn:microsoft.com/office/officeart/2005/8/layout/vList2"/>
    <dgm:cxn modelId="{52DBF4A3-9C0E-493F-A511-1AED9206809C}" type="presParOf" srcId="{C2DB00FD-E086-4DFD-B6F4-3542D0F01304}" destId="{D196705A-516F-4065-AB78-DF44899966FD}" srcOrd="3" destOrd="0" presId="urn:microsoft.com/office/officeart/2005/8/layout/vList2"/>
    <dgm:cxn modelId="{5A2A5769-0AA0-4C33-9C98-E94046CDB292}" type="presParOf" srcId="{C2DB00FD-E086-4DFD-B6F4-3542D0F01304}" destId="{051A940D-EAAF-4385-A20F-BE774F2237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CEF3D8-C5C1-4827-9354-9E5E79C5782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04AAC-53C6-4B11-B2D0-1FAA49C0880F}">
      <dgm:prSet phldrT="[Текст]"/>
      <dgm:spPr/>
      <dgm:t>
        <a:bodyPr/>
        <a:lstStyle/>
        <a:p>
          <a:r>
            <a:rPr lang="ru-RU" dirty="0"/>
            <a:t>Первый уровень</a:t>
          </a:r>
          <a:endParaRPr lang="en-US" dirty="0"/>
        </a:p>
      </dgm:t>
    </dgm:pt>
    <dgm:pt modelId="{F9A783F0-4F2A-452F-9D88-E05AEB731201}" type="parTrans" cxnId="{AAD6CA16-AB4A-45F2-98A6-DEE389393750}">
      <dgm:prSet/>
      <dgm:spPr/>
      <dgm:t>
        <a:bodyPr/>
        <a:lstStyle/>
        <a:p>
          <a:endParaRPr lang="en-US"/>
        </a:p>
      </dgm:t>
    </dgm:pt>
    <dgm:pt modelId="{78C17872-FF8B-43D7-B6E9-44A9BDAF078F}" type="sibTrans" cxnId="{AAD6CA16-AB4A-45F2-98A6-DEE389393750}">
      <dgm:prSet/>
      <dgm:spPr/>
      <dgm:t>
        <a:bodyPr/>
        <a:lstStyle/>
        <a:p>
          <a:endParaRPr lang="en-US"/>
        </a:p>
      </dgm:t>
    </dgm:pt>
    <dgm:pt modelId="{ED61C8A9-4613-49CF-AC64-FA891627F2DD}">
      <dgm:prSet phldrT="[Текст]"/>
      <dgm:spPr/>
      <dgm:t>
        <a:bodyPr/>
        <a:lstStyle/>
        <a:p>
          <a:r>
            <a:rPr lang="ru-RU" b="0" i="0" dirty="0"/>
            <a:t>резидентные программы для защиты от вируса</a:t>
          </a:r>
          <a:endParaRPr lang="en-US" dirty="0"/>
        </a:p>
      </dgm:t>
    </dgm:pt>
    <dgm:pt modelId="{D50D6E27-1498-447D-864A-DCF71F69495C}" type="parTrans" cxnId="{42407D6B-0882-4A5B-A8B5-CD7141CFEA98}">
      <dgm:prSet/>
      <dgm:spPr/>
      <dgm:t>
        <a:bodyPr/>
        <a:lstStyle/>
        <a:p>
          <a:endParaRPr lang="en-US"/>
        </a:p>
      </dgm:t>
    </dgm:pt>
    <dgm:pt modelId="{D41E6E51-2528-47F4-9FBD-6CD95C6C0830}" type="sibTrans" cxnId="{42407D6B-0882-4A5B-A8B5-CD7141CFEA98}">
      <dgm:prSet/>
      <dgm:spPr/>
      <dgm:t>
        <a:bodyPr/>
        <a:lstStyle/>
        <a:p>
          <a:endParaRPr lang="en-US"/>
        </a:p>
      </dgm:t>
    </dgm:pt>
    <dgm:pt modelId="{8E85AE2A-9B2D-4A4A-B709-29288AE387CD}">
      <dgm:prSet phldrT="[Текст]"/>
      <dgm:spPr/>
      <dgm:t>
        <a:bodyPr/>
        <a:lstStyle/>
        <a:p>
          <a:r>
            <a:rPr lang="ru-RU" dirty="0"/>
            <a:t>Второй уровень</a:t>
          </a:r>
          <a:endParaRPr lang="en-US" dirty="0"/>
        </a:p>
      </dgm:t>
    </dgm:pt>
    <dgm:pt modelId="{4BFE08F4-5428-422E-873D-58415EF0C7D1}" type="parTrans" cxnId="{49334842-0DB0-4709-8D70-16514BC717B0}">
      <dgm:prSet/>
      <dgm:spPr/>
      <dgm:t>
        <a:bodyPr/>
        <a:lstStyle/>
        <a:p>
          <a:endParaRPr lang="en-US"/>
        </a:p>
      </dgm:t>
    </dgm:pt>
    <dgm:pt modelId="{B57786FD-4C5A-4E07-A5E7-E7705C4925E1}" type="sibTrans" cxnId="{49334842-0DB0-4709-8D70-16514BC717B0}">
      <dgm:prSet/>
      <dgm:spPr/>
      <dgm:t>
        <a:bodyPr/>
        <a:lstStyle/>
        <a:p>
          <a:endParaRPr lang="en-US"/>
        </a:p>
      </dgm:t>
    </dgm:pt>
    <dgm:pt modelId="{ACB28CD7-E3BA-4FEA-B8B7-E4588710EE39}">
      <dgm:prSet phldrT="[Текст]"/>
      <dgm:spPr/>
      <dgm:t>
        <a:bodyPr/>
        <a:lstStyle/>
        <a:p>
          <a:r>
            <a:rPr lang="ru-RU" b="0" i="0" dirty="0"/>
            <a:t>программы-ревизоры, программы-доктора и доктора-ревизоры</a:t>
          </a:r>
          <a:endParaRPr lang="en-US" dirty="0"/>
        </a:p>
      </dgm:t>
    </dgm:pt>
    <dgm:pt modelId="{551DB956-E61C-48F3-9B06-70D15D1628E0}" type="parTrans" cxnId="{F8BA415B-456F-4947-BBF1-C18B48F63F13}">
      <dgm:prSet/>
      <dgm:spPr/>
      <dgm:t>
        <a:bodyPr/>
        <a:lstStyle/>
        <a:p>
          <a:endParaRPr lang="en-US"/>
        </a:p>
      </dgm:t>
    </dgm:pt>
    <dgm:pt modelId="{733AE809-D8C1-442B-A611-514A9F0EE58D}" type="sibTrans" cxnId="{F8BA415B-456F-4947-BBF1-C18B48F63F13}">
      <dgm:prSet/>
      <dgm:spPr/>
      <dgm:t>
        <a:bodyPr/>
        <a:lstStyle/>
        <a:p>
          <a:endParaRPr lang="en-US"/>
        </a:p>
      </dgm:t>
    </dgm:pt>
    <dgm:pt modelId="{5A752717-4BEC-42FC-9D66-06C76B464C12}">
      <dgm:prSet phldrT="[Текст]"/>
      <dgm:spPr/>
      <dgm:t>
        <a:bodyPr/>
        <a:lstStyle/>
        <a:p>
          <a:r>
            <a:rPr lang="ru-RU" dirty="0"/>
            <a:t>Третий уровень</a:t>
          </a:r>
          <a:endParaRPr lang="en-US" dirty="0"/>
        </a:p>
      </dgm:t>
    </dgm:pt>
    <dgm:pt modelId="{5D53AA21-0FED-4434-BED2-BFF810B27B8F}" type="parTrans" cxnId="{EF69DB67-57E4-4AAF-A100-31DCA7FA349C}">
      <dgm:prSet/>
      <dgm:spPr/>
      <dgm:t>
        <a:bodyPr/>
        <a:lstStyle/>
        <a:p>
          <a:endParaRPr lang="en-US"/>
        </a:p>
      </dgm:t>
    </dgm:pt>
    <dgm:pt modelId="{97C5738C-D6FC-446B-B2C0-5E6059AFBD4E}" type="sibTrans" cxnId="{EF69DB67-57E4-4AAF-A100-31DCA7FA349C}">
      <dgm:prSet/>
      <dgm:spPr/>
      <dgm:t>
        <a:bodyPr/>
        <a:lstStyle/>
        <a:p>
          <a:endParaRPr lang="en-US"/>
        </a:p>
      </dgm:t>
    </dgm:pt>
    <dgm:pt modelId="{0ADB6F77-DC66-4805-BF5C-95A4A55A8913}">
      <dgm:prSet phldrT="[Текст]"/>
      <dgm:spPr/>
      <dgm:t>
        <a:bodyPr/>
        <a:lstStyle/>
        <a:p>
          <a:r>
            <a:rPr lang="ru-RU" dirty="0"/>
            <a:t>Средства разграничения доступа</a:t>
          </a:r>
          <a:endParaRPr lang="en-US" dirty="0"/>
        </a:p>
      </dgm:t>
    </dgm:pt>
    <dgm:pt modelId="{2C3409DF-DDBC-43CE-94AA-F77319E60A5F}" type="parTrans" cxnId="{2CE74F56-AE22-483D-B753-960CEF8EF8FE}">
      <dgm:prSet/>
      <dgm:spPr/>
      <dgm:t>
        <a:bodyPr/>
        <a:lstStyle/>
        <a:p>
          <a:endParaRPr lang="en-US"/>
        </a:p>
      </dgm:t>
    </dgm:pt>
    <dgm:pt modelId="{5796CA1F-0EF8-44B3-A009-E740BD4188E8}" type="sibTrans" cxnId="{2CE74F56-AE22-483D-B753-960CEF8EF8FE}">
      <dgm:prSet/>
      <dgm:spPr/>
      <dgm:t>
        <a:bodyPr/>
        <a:lstStyle/>
        <a:p>
          <a:endParaRPr lang="en-US"/>
        </a:p>
      </dgm:t>
    </dgm:pt>
    <dgm:pt modelId="{B181A90F-F21F-4254-BD58-FADEE86305D9}" type="pres">
      <dgm:prSet presAssocID="{42CEF3D8-C5C1-4827-9354-9E5E79C57824}" presName="rootnode" presStyleCnt="0">
        <dgm:presLayoutVars>
          <dgm:chMax/>
          <dgm:chPref/>
          <dgm:dir/>
          <dgm:animLvl val="lvl"/>
        </dgm:presLayoutVars>
      </dgm:prSet>
      <dgm:spPr/>
    </dgm:pt>
    <dgm:pt modelId="{D47B9DB0-E6CB-499A-B7D5-1C9C20D25FBA}" type="pres">
      <dgm:prSet presAssocID="{30704AAC-53C6-4B11-B2D0-1FAA49C0880F}" presName="composite" presStyleCnt="0"/>
      <dgm:spPr/>
    </dgm:pt>
    <dgm:pt modelId="{72DF19F3-B8D9-48D8-9BCF-E5DB7B4991D4}" type="pres">
      <dgm:prSet presAssocID="{30704AAC-53C6-4B11-B2D0-1FAA49C0880F}" presName="bentUpArrow1" presStyleLbl="alignImgPlace1" presStyleIdx="0" presStyleCnt="2"/>
      <dgm:spPr/>
    </dgm:pt>
    <dgm:pt modelId="{1822CC86-8B4C-4D92-9A96-2E04BF614DC1}" type="pres">
      <dgm:prSet presAssocID="{30704AAC-53C6-4B11-B2D0-1FAA49C0880F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58BF0073-6DEE-4FF5-BE64-20F537E452FC}" type="pres">
      <dgm:prSet presAssocID="{30704AAC-53C6-4B11-B2D0-1FAA49C0880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10A921D-0DC4-446F-8D30-50489386E601}" type="pres">
      <dgm:prSet presAssocID="{78C17872-FF8B-43D7-B6E9-44A9BDAF078F}" presName="sibTrans" presStyleCnt="0"/>
      <dgm:spPr/>
    </dgm:pt>
    <dgm:pt modelId="{D8191CEB-5363-4E91-8A98-49C1B3956DEA}" type="pres">
      <dgm:prSet presAssocID="{8E85AE2A-9B2D-4A4A-B709-29288AE387CD}" presName="composite" presStyleCnt="0"/>
      <dgm:spPr/>
    </dgm:pt>
    <dgm:pt modelId="{D0131BA2-B6F5-4933-886D-91F9DEE9BE35}" type="pres">
      <dgm:prSet presAssocID="{8E85AE2A-9B2D-4A4A-B709-29288AE387CD}" presName="bentUpArrow1" presStyleLbl="alignImgPlace1" presStyleIdx="1" presStyleCnt="2"/>
      <dgm:spPr/>
    </dgm:pt>
    <dgm:pt modelId="{EEC2DDE7-889A-4F8C-BDA6-825B72CF35EF}" type="pres">
      <dgm:prSet presAssocID="{8E85AE2A-9B2D-4A4A-B709-29288AE387C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B5630A6-8F0C-42BC-A929-5D31ECBEC0F0}" type="pres">
      <dgm:prSet presAssocID="{8E85AE2A-9B2D-4A4A-B709-29288AE387C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3E1BBD-3624-470F-9A8B-000BD7F7FE1B}" type="pres">
      <dgm:prSet presAssocID="{B57786FD-4C5A-4E07-A5E7-E7705C4925E1}" presName="sibTrans" presStyleCnt="0"/>
      <dgm:spPr/>
    </dgm:pt>
    <dgm:pt modelId="{B0D8D0A4-E2F9-478D-A654-382B5C5692FD}" type="pres">
      <dgm:prSet presAssocID="{5A752717-4BEC-42FC-9D66-06C76B464C12}" presName="composite" presStyleCnt="0"/>
      <dgm:spPr/>
    </dgm:pt>
    <dgm:pt modelId="{BFBC30A1-1385-4980-B76F-D87E058F41DF}" type="pres">
      <dgm:prSet presAssocID="{5A752717-4BEC-42FC-9D66-06C76B464C1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1615EF79-20B4-49B0-A10C-180F2F5CC546}" type="pres">
      <dgm:prSet presAssocID="{5A752717-4BEC-42FC-9D66-06C76B464C12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AD6CA16-AB4A-45F2-98A6-DEE389393750}" srcId="{42CEF3D8-C5C1-4827-9354-9E5E79C57824}" destId="{30704AAC-53C6-4B11-B2D0-1FAA49C0880F}" srcOrd="0" destOrd="0" parTransId="{F9A783F0-4F2A-452F-9D88-E05AEB731201}" sibTransId="{78C17872-FF8B-43D7-B6E9-44A9BDAF078F}"/>
    <dgm:cxn modelId="{F8BA415B-456F-4947-BBF1-C18B48F63F13}" srcId="{8E85AE2A-9B2D-4A4A-B709-29288AE387CD}" destId="{ACB28CD7-E3BA-4FEA-B8B7-E4588710EE39}" srcOrd="0" destOrd="0" parTransId="{551DB956-E61C-48F3-9B06-70D15D1628E0}" sibTransId="{733AE809-D8C1-442B-A611-514A9F0EE58D}"/>
    <dgm:cxn modelId="{49334842-0DB0-4709-8D70-16514BC717B0}" srcId="{42CEF3D8-C5C1-4827-9354-9E5E79C57824}" destId="{8E85AE2A-9B2D-4A4A-B709-29288AE387CD}" srcOrd="1" destOrd="0" parTransId="{4BFE08F4-5428-422E-873D-58415EF0C7D1}" sibTransId="{B57786FD-4C5A-4E07-A5E7-E7705C4925E1}"/>
    <dgm:cxn modelId="{EF69DB67-57E4-4AAF-A100-31DCA7FA349C}" srcId="{42CEF3D8-C5C1-4827-9354-9E5E79C57824}" destId="{5A752717-4BEC-42FC-9D66-06C76B464C12}" srcOrd="2" destOrd="0" parTransId="{5D53AA21-0FED-4434-BED2-BFF810B27B8F}" sibTransId="{97C5738C-D6FC-446B-B2C0-5E6059AFBD4E}"/>
    <dgm:cxn modelId="{42407D6B-0882-4A5B-A8B5-CD7141CFEA98}" srcId="{30704AAC-53C6-4B11-B2D0-1FAA49C0880F}" destId="{ED61C8A9-4613-49CF-AC64-FA891627F2DD}" srcOrd="0" destOrd="0" parTransId="{D50D6E27-1498-447D-864A-DCF71F69495C}" sibTransId="{D41E6E51-2528-47F4-9FBD-6CD95C6C0830}"/>
    <dgm:cxn modelId="{75CC9075-9F38-4945-AC5B-81C47E7131AF}" type="presOf" srcId="{8E85AE2A-9B2D-4A4A-B709-29288AE387CD}" destId="{EEC2DDE7-889A-4F8C-BDA6-825B72CF35EF}" srcOrd="0" destOrd="0" presId="urn:microsoft.com/office/officeart/2005/8/layout/StepDownProcess"/>
    <dgm:cxn modelId="{2CE74F56-AE22-483D-B753-960CEF8EF8FE}" srcId="{5A752717-4BEC-42FC-9D66-06C76B464C12}" destId="{0ADB6F77-DC66-4805-BF5C-95A4A55A8913}" srcOrd="0" destOrd="0" parTransId="{2C3409DF-DDBC-43CE-94AA-F77319E60A5F}" sibTransId="{5796CA1F-0EF8-44B3-A009-E740BD4188E8}"/>
    <dgm:cxn modelId="{52312677-43E7-40C4-917B-4DE2ECAAC873}" type="presOf" srcId="{ED61C8A9-4613-49CF-AC64-FA891627F2DD}" destId="{58BF0073-6DEE-4FF5-BE64-20F537E452FC}" srcOrd="0" destOrd="0" presId="urn:microsoft.com/office/officeart/2005/8/layout/StepDownProcess"/>
    <dgm:cxn modelId="{B0945A59-A848-4B30-ACA0-EE4CDE32E57E}" type="presOf" srcId="{0ADB6F77-DC66-4805-BF5C-95A4A55A8913}" destId="{1615EF79-20B4-49B0-A10C-180F2F5CC546}" srcOrd="0" destOrd="0" presId="urn:microsoft.com/office/officeart/2005/8/layout/StepDownProcess"/>
    <dgm:cxn modelId="{E2CB8A89-E578-4144-B352-05ACBCA6DC38}" type="presOf" srcId="{5A752717-4BEC-42FC-9D66-06C76B464C12}" destId="{BFBC30A1-1385-4980-B76F-D87E058F41DF}" srcOrd="0" destOrd="0" presId="urn:microsoft.com/office/officeart/2005/8/layout/StepDownProcess"/>
    <dgm:cxn modelId="{E4EA24A4-0C90-4CFE-A2E6-D85F69074594}" type="presOf" srcId="{42CEF3D8-C5C1-4827-9354-9E5E79C57824}" destId="{B181A90F-F21F-4254-BD58-FADEE86305D9}" srcOrd="0" destOrd="0" presId="urn:microsoft.com/office/officeart/2005/8/layout/StepDownProcess"/>
    <dgm:cxn modelId="{A2D91CB5-1386-4CD0-9019-D3555F58EA5E}" type="presOf" srcId="{30704AAC-53C6-4B11-B2D0-1FAA49C0880F}" destId="{1822CC86-8B4C-4D92-9A96-2E04BF614DC1}" srcOrd="0" destOrd="0" presId="urn:microsoft.com/office/officeart/2005/8/layout/StepDownProcess"/>
    <dgm:cxn modelId="{975FD9BB-FC99-4046-95CC-F6FB5A71D9B7}" type="presOf" srcId="{ACB28CD7-E3BA-4FEA-B8B7-E4588710EE39}" destId="{5B5630A6-8F0C-42BC-A929-5D31ECBEC0F0}" srcOrd="0" destOrd="0" presId="urn:microsoft.com/office/officeart/2005/8/layout/StepDownProcess"/>
    <dgm:cxn modelId="{A0775B14-FCE4-43C6-ADFE-FF74D7DC5B65}" type="presParOf" srcId="{B181A90F-F21F-4254-BD58-FADEE86305D9}" destId="{D47B9DB0-E6CB-499A-B7D5-1C9C20D25FBA}" srcOrd="0" destOrd="0" presId="urn:microsoft.com/office/officeart/2005/8/layout/StepDownProcess"/>
    <dgm:cxn modelId="{EF5F4977-08D8-4421-B9E7-5DB55A0C8EB1}" type="presParOf" srcId="{D47B9DB0-E6CB-499A-B7D5-1C9C20D25FBA}" destId="{72DF19F3-B8D9-48D8-9BCF-E5DB7B4991D4}" srcOrd="0" destOrd="0" presId="urn:microsoft.com/office/officeart/2005/8/layout/StepDownProcess"/>
    <dgm:cxn modelId="{996AA0D4-F843-44DD-A7EB-103E63B59D1C}" type="presParOf" srcId="{D47B9DB0-E6CB-499A-B7D5-1C9C20D25FBA}" destId="{1822CC86-8B4C-4D92-9A96-2E04BF614DC1}" srcOrd="1" destOrd="0" presId="urn:microsoft.com/office/officeart/2005/8/layout/StepDownProcess"/>
    <dgm:cxn modelId="{5CEFCC92-45F2-425F-9863-F8D05B25BE32}" type="presParOf" srcId="{D47B9DB0-E6CB-499A-B7D5-1C9C20D25FBA}" destId="{58BF0073-6DEE-4FF5-BE64-20F537E452FC}" srcOrd="2" destOrd="0" presId="urn:microsoft.com/office/officeart/2005/8/layout/StepDownProcess"/>
    <dgm:cxn modelId="{1C0A24CC-6E38-4E34-A597-8A790FEF91ED}" type="presParOf" srcId="{B181A90F-F21F-4254-BD58-FADEE86305D9}" destId="{510A921D-0DC4-446F-8D30-50489386E601}" srcOrd="1" destOrd="0" presId="urn:microsoft.com/office/officeart/2005/8/layout/StepDownProcess"/>
    <dgm:cxn modelId="{88A62638-687F-4599-9B3D-722629C8273E}" type="presParOf" srcId="{B181A90F-F21F-4254-BD58-FADEE86305D9}" destId="{D8191CEB-5363-4E91-8A98-49C1B3956DEA}" srcOrd="2" destOrd="0" presId="urn:microsoft.com/office/officeart/2005/8/layout/StepDownProcess"/>
    <dgm:cxn modelId="{1EEA6440-0EC5-4589-9272-1FC13D474195}" type="presParOf" srcId="{D8191CEB-5363-4E91-8A98-49C1B3956DEA}" destId="{D0131BA2-B6F5-4933-886D-91F9DEE9BE35}" srcOrd="0" destOrd="0" presId="urn:microsoft.com/office/officeart/2005/8/layout/StepDownProcess"/>
    <dgm:cxn modelId="{2D3A2529-3D3D-4BDF-B609-4D8DA970EED8}" type="presParOf" srcId="{D8191CEB-5363-4E91-8A98-49C1B3956DEA}" destId="{EEC2DDE7-889A-4F8C-BDA6-825B72CF35EF}" srcOrd="1" destOrd="0" presId="urn:microsoft.com/office/officeart/2005/8/layout/StepDownProcess"/>
    <dgm:cxn modelId="{AD248093-8E85-4041-830D-5EBCE31276FA}" type="presParOf" srcId="{D8191CEB-5363-4E91-8A98-49C1B3956DEA}" destId="{5B5630A6-8F0C-42BC-A929-5D31ECBEC0F0}" srcOrd="2" destOrd="0" presId="urn:microsoft.com/office/officeart/2005/8/layout/StepDownProcess"/>
    <dgm:cxn modelId="{CCBB528C-D6C8-4716-90B4-C1BB0E092443}" type="presParOf" srcId="{B181A90F-F21F-4254-BD58-FADEE86305D9}" destId="{FC3E1BBD-3624-470F-9A8B-000BD7F7FE1B}" srcOrd="3" destOrd="0" presId="urn:microsoft.com/office/officeart/2005/8/layout/StepDownProcess"/>
    <dgm:cxn modelId="{6BC58143-DB58-4650-B744-39BFE63030AD}" type="presParOf" srcId="{B181A90F-F21F-4254-BD58-FADEE86305D9}" destId="{B0D8D0A4-E2F9-478D-A654-382B5C5692FD}" srcOrd="4" destOrd="0" presId="urn:microsoft.com/office/officeart/2005/8/layout/StepDownProcess"/>
    <dgm:cxn modelId="{8D400412-0E6A-4767-AFD3-700BB484D76E}" type="presParOf" srcId="{B0D8D0A4-E2F9-478D-A654-382B5C5692FD}" destId="{BFBC30A1-1385-4980-B76F-D87E058F41DF}" srcOrd="0" destOrd="0" presId="urn:microsoft.com/office/officeart/2005/8/layout/StepDownProcess"/>
    <dgm:cxn modelId="{1E3F9E1D-A611-4FC1-8BD6-9A3811628C82}" type="presParOf" srcId="{B0D8D0A4-E2F9-478D-A654-382B5C5692FD}" destId="{1615EF79-20B4-49B0-A10C-180F2F5CC54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3C5C078-0E61-4ADE-AE95-BB1D3C972F0F}" type="doc">
      <dgm:prSet loTypeId="urn:microsoft.com/office/officeart/2008/layout/VerticalAccentLis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3ED107-C9EA-4780-AC82-2184863D3952}">
      <dgm:prSet/>
      <dgm:spPr/>
      <dgm:t>
        <a:bodyPr/>
        <a:lstStyle/>
        <a:p>
          <a:r>
            <a:rPr lang="ru-RU"/>
            <a:t>Следует избегать пользоваться нелегальными источниками получения программ. Наименее же опасен законный способ покупки фирменных продуктов.</a:t>
          </a:r>
          <a:endParaRPr lang="en-US"/>
        </a:p>
      </dgm:t>
    </dgm:pt>
    <dgm:pt modelId="{3A1124A2-BA0D-40B1-9D81-77D6DFDA0172}" type="parTrans" cxnId="{90FE5FBA-006E-49D9-A72E-08FE500F068D}">
      <dgm:prSet/>
      <dgm:spPr/>
      <dgm:t>
        <a:bodyPr/>
        <a:lstStyle/>
        <a:p>
          <a:endParaRPr lang="en-US"/>
        </a:p>
      </dgm:t>
    </dgm:pt>
    <dgm:pt modelId="{A69C0FDD-7813-4977-990B-6E5744EBBDC1}" type="sibTrans" cxnId="{90FE5FBA-006E-49D9-A72E-08FE500F068D}">
      <dgm:prSet/>
      <dgm:spPr/>
      <dgm:t>
        <a:bodyPr/>
        <a:lstStyle/>
        <a:p>
          <a:endParaRPr lang="en-US"/>
        </a:p>
      </dgm:t>
    </dgm:pt>
    <dgm:pt modelId="{DE620C3D-E9FD-48C6-BA42-71DF65A41DA3}">
      <dgm:prSet/>
      <dgm:spPr/>
      <dgm:t>
        <a:bodyPr/>
        <a:lstStyle/>
        <a:p>
          <a:r>
            <a:rPr lang="ru-RU"/>
            <a:t>Осторожно следует относиться к программам, полученным из сети Internet, так как нередки случаи заражения вирусами программ, распространяемых по электронным каналам связи.</a:t>
          </a:r>
          <a:endParaRPr lang="en-US"/>
        </a:p>
      </dgm:t>
    </dgm:pt>
    <dgm:pt modelId="{39317534-CF45-4530-A527-79196992E49A}" type="parTrans" cxnId="{811271A0-F94B-4B4F-9D20-3E513F5612CF}">
      <dgm:prSet/>
      <dgm:spPr/>
      <dgm:t>
        <a:bodyPr/>
        <a:lstStyle/>
        <a:p>
          <a:endParaRPr lang="en-US"/>
        </a:p>
      </dgm:t>
    </dgm:pt>
    <dgm:pt modelId="{6A10A1B7-44AD-4AD8-A25B-66744F971BFD}" type="sibTrans" cxnId="{811271A0-F94B-4B4F-9D20-3E513F5612CF}">
      <dgm:prSet/>
      <dgm:spPr/>
      <dgm:t>
        <a:bodyPr/>
        <a:lstStyle/>
        <a:p>
          <a:endParaRPr lang="en-US"/>
        </a:p>
      </dgm:t>
    </dgm:pt>
    <dgm:pt modelId="{8FA74ED2-4DE9-4D46-B40A-1EC06C6D7D1B}">
      <dgm:prSet/>
      <dgm:spPr/>
      <dgm:t>
        <a:bodyPr/>
        <a:lstStyle/>
        <a:p>
          <a:r>
            <a:rPr lang="ru-RU"/>
            <a:t>Всякий раз, когда дискета побывала в чужом компьютере, необходимо проверить дискету с помощью одного или двух антивирусных средств.</a:t>
          </a:r>
          <a:endParaRPr lang="en-US"/>
        </a:p>
      </dgm:t>
    </dgm:pt>
    <dgm:pt modelId="{8755308D-E212-4898-9787-CE1A538467D1}" type="parTrans" cxnId="{6A759D91-A9C2-4B34-AAA0-AB21C09D71A3}">
      <dgm:prSet/>
      <dgm:spPr/>
      <dgm:t>
        <a:bodyPr/>
        <a:lstStyle/>
        <a:p>
          <a:endParaRPr lang="en-US"/>
        </a:p>
      </dgm:t>
    </dgm:pt>
    <dgm:pt modelId="{153971C6-30FB-4B1A-8265-453BD8A32950}" type="sibTrans" cxnId="{6A759D91-A9C2-4B34-AAA0-AB21C09D71A3}">
      <dgm:prSet/>
      <dgm:spPr/>
      <dgm:t>
        <a:bodyPr/>
        <a:lstStyle/>
        <a:p>
          <a:endParaRPr lang="en-US"/>
        </a:p>
      </dgm:t>
    </dgm:pt>
    <dgm:pt modelId="{688741DA-9906-4778-88A7-A1E7AB61172A}">
      <dgm:prSet/>
      <dgm:spPr/>
      <dgm:t>
        <a:bodyPr/>
        <a:lstStyle/>
        <a:p>
          <a:r>
            <a:rPr lang="ru-RU"/>
            <a:t>Необходимо прислушиваться к информации о вирусных заболеваниях на компьютерах в своем районе проживания или работы и о наиболее радикальных средствах борьбы с ними. Атакам нового вируса в первую очередь подвергаются компьютеры образовательных учреждений.</a:t>
          </a:r>
          <a:endParaRPr lang="en-US"/>
        </a:p>
      </dgm:t>
    </dgm:pt>
    <dgm:pt modelId="{389269AF-D00C-40C7-83E7-5BC7D6F60EBB}" type="parTrans" cxnId="{07B221A2-2561-4FA4-ABE6-1F35342FB96E}">
      <dgm:prSet/>
      <dgm:spPr/>
      <dgm:t>
        <a:bodyPr/>
        <a:lstStyle/>
        <a:p>
          <a:endParaRPr lang="en-US"/>
        </a:p>
      </dgm:t>
    </dgm:pt>
    <dgm:pt modelId="{FB3281CC-C46E-4799-8240-6DC91154FD6C}" type="sibTrans" cxnId="{07B221A2-2561-4FA4-ABE6-1F35342FB96E}">
      <dgm:prSet/>
      <dgm:spPr/>
      <dgm:t>
        <a:bodyPr/>
        <a:lstStyle/>
        <a:p>
          <a:endParaRPr lang="en-US"/>
        </a:p>
      </dgm:t>
    </dgm:pt>
    <dgm:pt modelId="{E37EB561-F114-4678-B16C-4F5AF78BDA3E}">
      <dgm:prSet/>
      <dgm:spPr/>
      <dgm:t>
        <a:bodyPr/>
        <a:lstStyle/>
        <a:p>
          <a:r>
            <a:rPr lang="ru-RU"/>
            <a:t>При передаче программ или данных на своей дискете её следует обязательно защитить от записи.</a:t>
          </a:r>
          <a:endParaRPr lang="en-US"/>
        </a:p>
      </dgm:t>
    </dgm:pt>
    <dgm:pt modelId="{32690C93-5A90-4348-965A-DF3BB778B3AA}" type="parTrans" cxnId="{8E4E563F-2EDF-40BB-8F99-B0E793122A43}">
      <dgm:prSet/>
      <dgm:spPr/>
      <dgm:t>
        <a:bodyPr/>
        <a:lstStyle/>
        <a:p>
          <a:endParaRPr lang="en-US"/>
        </a:p>
      </dgm:t>
    </dgm:pt>
    <dgm:pt modelId="{19D35C81-EF0E-4AEA-9CE8-C6C8C24B5022}" type="sibTrans" cxnId="{8E4E563F-2EDF-40BB-8F99-B0E793122A43}">
      <dgm:prSet/>
      <dgm:spPr/>
      <dgm:t>
        <a:bodyPr/>
        <a:lstStyle/>
        <a:p>
          <a:endParaRPr lang="en-US"/>
        </a:p>
      </dgm:t>
    </dgm:pt>
    <dgm:pt modelId="{7F1C77F6-F303-482E-ABB6-69011DB42CD2}" type="pres">
      <dgm:prSet presAssocID="{33C5C078-0E61-4ADE-AE95-BB1D3C972F0F}" presName="Name0" presStyleCnt="0">
        <dgm:presLayoutVars>
          <dgm:chMax/>
          <dgm:chPref/>
          <dgm:dir/>
        </dgm:presLayoutVars>
      </dgm:prSet>
      <dgm:spPr/>
    </dgm:pt>
    <dgm:pt modelId="{7A66DE73-213F-4CCC-BC5C-2A077F1C118C}" type="pres">
      <dgm:prSet presAssocID="{CB3ED107-C9EA-4780-AC82-2184863D3952}" presName="parenttextcomposite" presStyleCnt="0"/>
      <dgm:spPr/>
    </dgm:pt>
    <dgm:pt modelId="{39939134-8335-4393-B888-DFC22AAC8B5B}" type="pres">
      <dgm:prSet presAssocID="{CB3ED107-C9EA-4780-AC82-2184863D3952}" presName="parenttext" presStyleLbl="revTx" presStyleIdx="0" presStyleCnt="5">
        <dgm:presLayoutVars>
          <dgm:chMax/>
          <dgm:chPref val="2"/>
          <dgm:bulletEnabled val="1"/>
        </dgm:presLayoutVars>
      </dgm:prSet>
      <dgm:spPr/>
    </dgm:pt>
    <dgm:pt modelId="{388DD34A-6F6B-42E5-8DD3-2B7E57A3D60C}" type="pres">
      <dgm:prSet presAssocID="{CB3ED107-C9EA-4780-AC82-2184863D3952}" presName="parallelogramComposite" presStyleCnt="0"/>
      <dgm:spPr/>
    </dgm:pt>
    <dgm:pt modelId="{A6F49FCF-36DB-4DDE-835B-488129CA554A}" type="pres">
      <dgm:prSet presAssocID="{CB3ED107-C9EA-4780-AC82-2184863D3952}" presName="parallelogram1" presStyleLbl="alignNode1" presStyleIdx="0" presStyleCnt="35"/>
      <dgm:spPr/>
    </dgm:pt>
    <dgm:pt modelId="{1C9B7085-3F16-4A0B-B633-4135171D5F73}" type="pres">
      <dgm:prSet presAssocID="{CB3ED107-C9EA-4780-AC82-2184863D3952}" presName="parallelogram2" presStyleLbl="alignNode1" presStyleIdx="1" presStyleCnt="35"/>
      <dgm:spPr/>
    </dgm:pt>
    <dgm:pt modelId="{8F9E6652-E5E4-4281-B1B7-FCEE54578DC1}" type="pres">
      <dgm:prSet presAssocID="{CB3ED107-C9EA-4780-AC82-2184863D3952}" presName="parallelogram3" presStyleLbl="alignNode1" presStyleIdx="2" presStyleCnt="35"/>
      <dgm:spPr/>
    </dgm:pt>
    <dgm:pt modelId="{A193AF6F-3542-468D-8EB4-9D11BF1B4A27}" type="pres">
      <dgm:prSet presAssocID="{CB3ED107-C9EA-4780-AC82-2184863D3952}" presName="parallelogram4" presStyleLbl="alignNode1" presStyleIdx="3" presStyleCnt="35"/>
      <dgm:spPr/>
    </dgm:pt>
    <dgm:pt modelId="{89E5EA9B-F9D7-4BEC-936E-2E6600E8D279}" type="pres">
      <dgm:prSet presAssocID="{CB3ED107-C9EA-4780-AC82-2184863D3952}" presName="parallelogram5" presStyleLbl="alignNode1" presStyleIdx="4" presStyleCnt="35"/>
      <dgm:spPr/>
    </dgm:pt>
    <dgm:pt modelId="{D5662658-0328-4CE1-9923-97050219EB33}" type="pres">
      <dgm:prSet presAssocID="{CB3ED107-C9EA-4780-AC82-2184863D3952}" presName="parallelogram6" presStyleLbl="alignNode1" presStyleIdx="5" presStyleCnt="35"/>
      <dgm:spPr/>
    </dgm:pt>
    <dgm:pt modelId="{5E03E39A-3B1F-45B9-81F7-B01A09644F95}" type="pres">
      <dgm:prSet presAssocID="{CB3ED107-C9EA-4780-AC82-2184863D3952}" presName="parallelogram7" presStyleLbl="alignNode1" presStyleIdx="6" presStyleCnt="35"/>
      <dgm:spPr/>
    </dgm:pt>
    <dgm:pt modelId="{4AA4F0AD-B8CC-4EFC-868D-C63BD8FC2D8E}" type="pres">
      <dgm:prSet presAssocID="{A69C0FDD-7813-4977-990B-6E5744EBBDC1}" presName="sibTrans" presStyleCnt="0"/>
      <dgm:spPr/>
    </dgm:pt>
    <dgm:pt modelId="{2D4CCE8A-1883-4305-943B-7DADDA984120}" type="pres">
      <dgm:prSet presAssocID="{DE620C3D-E9FD-48C6-BA42-71DF65A41DA3}" presName="parenttextcomposite" presStyleCnt="0"/>
      <dgm:spPr/>
    </dgm:pt>
    <dgm:pt modelId="{27A88AC7-C5ED-4E01-8222-B60DF816A7AE}" type="pres">
      <dgm:prSet presAssocID="{DE620C3D-E9FD-48C6-BA42-71DF65A41DA3}" presName="parenttext" presStyleLbl="revTx" presStyleIdx="1" presStyleCnt="5">
        <dgm:presLayoutVars>
          <dgm:chMax/>
          <dgm:chPref val="2"/>
          <dgm:bulletEnabled val="1"/>
        </dgm:presLayoutVars>
      </dgm:prSet>
      <dgm:spPr/>
    </dgm:pt>
    <dgm:pt modelId="{9B59E518-7A8D-4351-A1E9-36D2404AC01D}" type="pres">
      <dgm:prSet presAssocID="{DE620C3D-E9FD-48C6-BA42-71DF65A41DA3}" presName="parallelogramComposite" presStyleCnt="0"/>
      <dgm:spPr/>
    </dgm:pt>
    <dgm:pt modelId="{0DACF840-19DD-4AA3-9353-463A001EA1DE}" type="pres">
      <dgm:prSet presAssocID="{DE620C3D-E9FD-48C6-BA42-71DF65A41DA3}" presName="parallelogram1" presStyleLbl="alignNode1" presStyleIdx="7" presStyleCnt="35"/>
      <dgm:spPr/>
    </dgm:pt>
    <dgm:pt modelId="{92705E42-307E-4DC1-9CC1-60631B7C6005}" type="pres">
      <dgm:prSet presAssocID="{DE620C3D-E9FD-48C6-BA42-71DF65A41DA3}" presName="parallelogram2" presStyleLbl="alignNode1" presStyleIdx="8" presStyleCnt="35"/>
      <dgm:spPr/>
    </dgm:pt>
    <dgm:pt modelId="{08475A71-FB00-470E-8F9F-11619E8D992C}" type="pres">
      <dgm:prSet presAssocID="{DE620C3D-E9FD-48C6-BA42-71DF65A41DA3}" presName="parallelogram3" presStyleLbl="alignNode1" presStyleIdx="9" presStyleCnt="35"/>
      <dgm:spPr/>
    </dgm:pt>
    <dgm:pt modelId="{B7F30591-4B8B-482B-8D8B-84AD74AC2DB7}" type="pres">
      <dgm:prSet presAssocID="{DE620C3D-E9FD-48C6-BA42-71DF65A41DA3}" presName="parallelogram4" presStyleLbl="alignNode1" presStyleIdx="10" presStyleCnt="35"/>
      <dgm:spPr/>
    </dgm:pt>
    <dgm:pt modelId="{B4324260-292A-4501-8B55-13DD4E973A1E}" type="pres">
      <dgm:prSet presAssocID="{DE620C3D-E9FD-48C6-BA42-71DF65A41DA3}" presName="parallelogram5" presStyleLbl="alignNode1" presStyleIdx="11" presStyleCnt="35"/>
      <dgm:spPr/>
    </dgm:pt>
    <dgm:pt modelId="{177C96C2-B13C-4980-8856-B8ABBAE54AF0}" type="pres">
      <dgm:prSet presAssocID="{DE620C3D-E9FD-48C6-BA42-71DF65A41DA3}" presName="parallelogram6" presStyleLbl="alignNode1" presStyleIdx="12" presStyleCnt="35"/>
      <dgm:spPr/>
    </dgm:pt>
    <dgm:pt modelId="{98E25341-62D0-4257-A3BF-1A253E47A8CA}" type="pres">
      <dgm:prSet presAssocID="{DE620C3D-E9FD-48C6-BA42-71DF65A41DA3}" presName="parallelogram7" presStyleLbl="alignNode1" presStyleIdx="13" presStyleCnt="35"/>
      <dgm:spPr/>
    </dgm:pt>
    <dgm:pt modelId="{A089CD76-2213-40C7-A1A4-3130B6786AC7}" type="pres">
      <dgm:prSet presAssocID="{6A10A1B7-44AD-4AD8-A25B-66744F971BFD}" presName="sibTrans" presStyleCnt="0"/>
      <dgm:spPr/>
    </dgm:pt>
    <dgm:pt modelId="{1958DC80-0B0E-40B9-A5C5-B436037B54A3}" type="pres">
      <dgm:prSet presAssocID="{8FA74ED2-4DE9-4D46-B40A-1EC06C6D7D1B}" presName="parenttextcomposite" presStyleCnt="0"/>
      <dgm:spPr/>
    </dgm:pt>
    <dgm:pt modelId="{8AC71C72-4918-4EED-A153-1AE510D81E7A}" type="pres">
      <dgm:prSet presAssocID="{8FA74ED2-4DE9-4D46-B40A-1EC06C6D7D1B}" presName="parenttext" presStyleLbl="revTx" presStyleIdx="2" presStyleCnt="5">
        <dgm:presLayoutVars>
          <dgm:chMax/>
          <dgm:chPref val="2"/>
          <dgm:bulletEnabled val="1"/>
        </dgm:presLayoutVars>
      </dgm:prSet>
      <dgm:spPr/>
    </dgm:pt>
    <dgm:pt modelId="{5B9ACEA9-5A52-44A6-B19E-598E110B24AE}" type="pres">
      <dgm:prSet presAssocID="{8FA74ED2-4DE9-4D46-B40A-1EC06C6D7D1B}" presName="parallelogramComposite" presStyleCnt="0"/>
      <dgm:spPr/>
    </dgm:pt>
    <dgm:pt modelId="{573F6CE4-758D-405B-88B5-64556B4EFB88}" type="pres">
      <dgm:prSet presAssocID="{8FA74ED2-4DE9-4D46-B40A-1EC06C6D7D1B}" presName="parallelogram1" presStyleLbl="alignNode1" presStyleIdx="14" presStyleCnt="35"/>
      <dgm:spPr/>
    </dgm:pt>
    <dgm:pt modelId="{FE6F7A7B-8312-44ED-962B-309705E79464}" type="pres">
      <dgm:prSet presAssocID="{8FA74ED2-4DE9-4D46-B40A-1EC06C6D7D1B}" presName="parallelogram2" presStyleLbl="alignNode1" presStyleIdx="15" presStyleCnt="35"/>
      <dgm:spPr/>
    </dgm:pt>
    <dgm:pt modelId="{1E1260DF-3F86-481C-B8C7-C6A61263374E}" type="pres">
      <dgm:prSet presAssocID="{8FA74ED2-4DE9-4D46-B40A-1EC06C6D7D1B}" presName="parallelogram3" presStyleLbl="alignNode1" presStyleIdx="16" presStyleCnt="35"/>
      <dgm:spPr/>
    </dgm:pt>
    <dgm:pt modelId="{58639753-48C7-4F1C-B6FA-C76D47B2D41F}" type="pres">
      <dgm:prSet presAssocID="{8FA74ED2-4DE9-4D46-B40A-1EC06C6D7D1B}" presName="parallelogram4" presStyleLbl="alignNode1" presStyleIdx="17" presStyleCnt="35"/>
      <dgm:spPr/>
    </dgm:pt>
    <dgm:pt modelId="{C8BF163D-610C-4F55-9176-83A07B61027D}" type="pres">
      <dgm:prSet presAssocID="{8FA74ED2-4DE9-4D46-B40A-1EC06C6D7D1B}" presName="parallelogram5" presStyleLbl="alignNode1" presStyleIdx="18" presStyleCnt="35"/>
      <dgm:spPr/>
    </dgm:pt>
    <dgm:pt modelId="{28B5AD9D-5AD3-4236-95EC-BC79DB869376}" type="pres">
      <dgm:prSet presAssocID="{8FA74ED2-4DE9-4D46-B40A-1EC06C6D7D1B}" presName="parallelogram6" presStyleLbl="alignNode1" presStyleIdx="19" presStyleCnt="35"/>
      <dgm:spPr/>
    </dgm:pt>
    <dgm:pt modelId="{46E9F760-CCD5-49AC-B510-E00DFD634CB1}" type="pres">
      <dgm:prSet presAssocID="{8FA74ED2-4DE9-4D46-B40A-1EC06C6D7D1B}" presName="parallelogram7" presStyleLbl="alignNode1" presStyleIdx="20" presStyleCnt="35"/>
      <dgm:spPr/>
    </dgm:pt>
    <dgm:pt modelId="{07D36523-BF8C-4A00-8557-E99AC7A08BD0}" type="pres">
      <dgm:prSet presAssocID="{153971C6-30FB-4B1A-8265-453BD8A32950}" presName="sibTrans" presStyleCnt="0"/>
      <dgm:spPr/>
    </dgm:pt>
    <dgm:pt modelId="{10AABB2B-A55D-4AC9-A766-E56C8C661557}" type="pres">
      <dgm:prSet presAssocID="{688741DA-9906-4778-88A7-A1E7AB61172A}" presName="parenttextcomposite" presStyleCnt="0"/>
      <dgm:spPr/>
    </dgm:pt>
    <dgm:pt modelId="{D000B6CA-CC24-4C33-9BBF-93D29A497269}" type="pres">
      <dgm:prSet presAssocID="{688741DA-9906-4778-88A7-A1E7AB61172A}" presName="parenttext" presStyleLbl="revTx" presStyleIdx="3" presStyleCnt="5">
        <dgm:presLayoutVars>
          <dgm:chMax/>
          <dgm:chPref val="2"/>
          <dgm:bulletEnabled val="1"/>
        </dgm:presLayoutVars>
      </dgm:prSet>
      <dgm:spPr/>
    </dgm:pt>
    <dgm:pt modelId="{09F295CA-D1AE-46C7-94FC-8202BD4ADAD1}" type="pres">
      <dgm:prSet presAssocID="{688741DA-9906-4778-88A7-A1E7AB61172A}" presName="parallelogramComposite" presStyleCnt="0"/>
      <dgm:spPr/>
    </dgm:pt>
    <dgm:pt modelId="{34E160F4-C1D7-4D3D-B02E-40461898FECC}" type="pres">
      <dgm:prSet presAssocID="{688741DA-9906-4778-88A7-A1E7AB61172A}" presName="parallelogram1" presStyleLbl="alignNode1" presStyleIdx="21" presStyleCnt="35"/>
      <dgm:spPr/>
    </dgm:pt>
    <dgm:pt modelId="{836F4EAD-613A-4998-9915-EE1222203E14}" type="pres">
      <dgm:prSet presAssocID="{688741DA-9906-4778-88A7-A1E7AB61172A}" presName="parallelogram2" presStyleLbl="alignNode1" presStyleIdx="22" presStyleCnt="35"/>
      <dgm:spPr/>
    </dgm:pt>
    <dgm:pt modelId="{536EA9E6-2103-4CA4-A263-4FAA5CA54806}" type="pres">
      <dgm:prSet presAssocID="{688741DA-9906-4778-88A7-A1E7AB61172A}" presName="parallelogram3" presStyleLbl="alignNode1" presStyleIdx="23" presStyleCnt="35"/>
      <dgm:spPr/>
    </dgm:pt>
    <dgm:pt modelId="{4ACFF183-1AC3-472B-835D-4FBAC9D65FDE}" type="pres">
      <dgm:prSet presAssocID="{688741DA-9906-4778-88A7-A1E7AB61172A}" presName="parallelogram4" presStyleLbl="alignNode1" presStyleIdx="24" presStyleCnt="35"/>
      <dgm:spPr/>
    </dgm:pt>
    <dgm:pt modelId="{477EA0F3-D032-4A6A-84CC-714FD50013F9}" type="pres">
      <dgm:prSet presAssocID="{688741DA-9906-4778-88A7-A1E7AB61172A}" presName="parallelogram5" presStyleLbl="alignNode1" presStyleIdx="25" presStyleCnt="35"/>
      <dgm:spPr/>
    </dgm:pt>
    <dgm:pt modelId="{E535B0D7-AD5E-4EF3-AC75-2AE5148C4F9E}" type="pres">
      <dgm:prSet presAssocID="{688741DA-9906-4778-88A7-A1E7AB61172A}" presName="parallelogram6" presStyleLbl="alignNode1" presStyleIdx="26" presStyleCnt="35"/>
      <dgm:spPr/>
    </dgm:pt>
    <dgm:pt modelId="{B5D2F093-1D4E-4590-A344-CA1BC29270A3}" type="pres">
      <dgm:prSet presAssocID="{688741DA-9906-4778-88A7-A1E7AB61172A}" presName="parallelogram7" presStyleLbl="alignNode1" presStyleIdx="27" presStyleCnt="35"/>
      <dgm:spPr/>
    </dgm:pt>
    <dgm:pt modelId="{933CBB9F-F209-4500-BDE9-4A1C117A4B39}" type="pres">
      <dgm:prSet presAssocID="{FB3281CC-C46E-4799-8240-6DC91154FD6C}" presName="sibTrans" presStyleCnt="0"/>
      <dgm:spPr/>
    </dgm:pt>
    <dgm:pt modelId="{60D9A035-9E4B-4F79-82D5-D294AB783F84}" type="pres">
      <dgm:prSet presAssocID="{E37EB561-F114-4678-B16C-4F5AF78BDA3E}" presName="parenttextcomposite" presStyleCnt="0"/>
      <dgm:spPr/>
    </dgm:pt>
    <dgm:pt modelId="{9129300D-DBDE-4FCD-979A-57E9F4BAA6A3}" type="pres">
      <dgm:prSet presAssocID="{E37EB561-F114-4678-B16C-4F5AF78BDA3E}" presName="parenttext" presStyleLbl="revTx" presStyleIdx="4" presStyleCnt="5">
        <dgm:presLayoutVars>
          <dgm:chMax/>
          <dgm:chPref val="2"/>
          <dgm:bulletEnabled val="1"/>
        </dgm:presLayoutVars>
      </dgm:prSet>
      <dgm:spPr/>
    </dgm:pt>
    <dgm:pt modelId="{2924DDF3-12DB-4A6F-BEF5-59B7229104F7}" type="pres">
      <dgm:prSet presAssocID="{E37EB561-F114-4678-B16C-4F5AF78BDA3E}" presName="parallelogramComposite" presStyleCnt="0"/>
      <dgm:spPr/>
    </dgm:pt>
    <dgm:pt modelId="{3CB9441A-CBA5-4A1C-8DAF-A50EC9B32171}" type="pres">
      <dgm:prSet presAssocID="{E37EB561-F114-4678-B16C-4F5AF78BDA3E}" presName="parallelogram1" presStyleLbl="alignNode1" presStyleIdx="28" presStyleCnt="35"/>
      <dgm:spPr/>
    </dgm:pt>
    <dgm:pt modelId="{F23CFBBF-448F-4C1C-A848-5F757B9DEDE1}" type="pres">
      <dgm:prSet presAssocID="{E37EB561-F114-4678-B16C-4F5AF78BDA3E}" presName="parallelogram2" presStyleLbl="alignNode1" presStyleIdx="29" presStyleCnt="35"/>
      <dgm:spPr/>
    </dgm:pt>
    <dgm:pt modelId="{6BA2A1D0-13A5-4A3E-80FB-CB7B6D1F78F1}" type="pres">
      <dgm:prSet presAssocID="{E37EB561-F114-4678-B16C-4F5AF78BDA3E}" presName="parallelogram3" presStyleLbl="alignNode1" presStyleIdx="30" presStyleCnt="35"/>
      <dgm:spPr/>
    </dgm:pt>
    <dgm:pt modelId="{144D320A-ADC2-484B-8D75-05EC8CA4570E}" type="pres">
      <dgm:prSet presAssocID="{E37EB561-F114-4678-B16C-4F5AF78BDA3E}" presName="parallelogram4" presStyleLbl="alignNode1" presStyleIdx="31" presStyleCnt="35"/>
      <dgm:spPr/>
    </dgm:pt>
    <dgm:pt modelId="{6D63DFE6-14F5-4A95-906C-F9EE03729829}" type="pres">
      <dgm:prSet presAssocID="{E37EB561-F114-4678-B16C-4F5AF78BDA3E}" presName="parallelogram5" presStyleLbl="alignNode1" presStyleIdx="32" presStyleCnt="35"/>
      <dgm:spPr/>
    </dgm:pt>
    <dgm:pt modelId="{63F5CD06-2C69-4C47-8D0B-FC3E8EDFE964}" type="pres">
      <dgm:prSet presAssocID="{E37EB561-F114-4678-B16C-4F5AF78BDA3E}" presName="parallelogram6" presStyleLbl="alignNode1" presStyleIdx="33" presStyleCnt="35"/>
      <dgm:spPr/>
    </dgm:pt>
    <dgm:pt modelId="{5845B950-BFF4-4416-A932-4E38B3D5236D}" type="pres">
      <dgm:prSet presAssocID="{E37EB561-F114-4678-B16C-4F5AF78BDA3E}" presName="parallelogram7" presStyleLbl="alignNode1" presStyleIdx="34" presStyleCnt="35"/>
      <dgm:spPr/>
    </dgm:pt>
  </dgm:ptLst>
  <dgm:cxnLst>
    <dgm:cxn modelId="{CF48612C-7B05-455B-95EA-A620135179AD}" type="presOf" srcId="{688741DA-9906-4778-88A7-A1E7AB61172A}" destId="{D000B6CA-CC24-4C33-9BBF-93D29A497269}" srcOrd="0" destOrd="0" presId="urn:microsoft.com/office/officeart/2008/layout/VerticalAccentList"/>
    <dgm:cxn modelId="{EACBFC38-F523-4FC4-BEE3-BE31BFA5102E}" type="presOf" srcId="{33C5C078-0E61-4ADE-AE95-BB1D3C972F0F}" destId="{7F1C77F6-F303-482E-ABB6-69011DB42CD2}" srcOrd="0" destOrd="0" presId="urn:microsoft.com/office/officeart/2008/layout/VerticalAccentList"/>
    <dgm:cxn modelId="{8E4E563F-2EDF-40BB-8F99-B0E793122A43}" srcId="{33C5C078-0E61-4ADE-AE95-BB1D3C972F0F}" destId="{E37EB561-F114-4678-B16C-4F5AF78BDA3E}" srcOrd="4" destOrd="0" parTransId="{32690C93-5A90-4348-965A-DF3BB778B3AA}" sibTransId="{19D35C81-EF0E-4AEA-9CE8-C6C8C24B5022}"/>
    <dgm:cxn modelId="{BB4FE486-D04A-49ED-89C7-71407FAACB63}" type="presOf" srcId="{CB3ED107-C9EA-4780-AC82-2184863D3952}" destId="{39939134-8335-4393-B888-DFC22AAC8B5B}" srcOrd="0" destOrd="0" presId="urn:microsoft.com/office/officeart/2008/layout/VerticalAccentList"/>
    <dgm:cxn modelId="{6A759D91-A9C2-4B34-AAA0-AB21C09D71A3}" srcId="{33C5C078-0E61-4ADE-AE95-BB1D3C972F0F}" destId="{8FA74ED2-4DE9-4D46-B40A-1EC06C6D7D1B}" srcOrd="2" destOrd="0" parTransId="{8755308D-E212-4898-9787-CE1A538467D1}" sibTransId="{153971C6-30FB-4B1A-8265-453BD8A32950}"/>
    <dgm:cxn modelId="{811271A0-F94B-4B4F-9D20-3E513F5612CF}" srcId="{33C5C078-0E61-4ADE-AE95-BB1D3C972F0F}" destId="{DE620C3D-E9FD-48C6-BA42-71DF65A41DA3}" srcOrd="1" destOrd="0" parTransId="{39317534-CF45-4530-A527-79196992E49A}" sibTransId="{6A10A1B7-44AD-4AD8-A25B-66744F971BFD}"/>
    <dgm:cxn modelId="{07B221A2-2561-4FA4-ABE6-1F35342FB96E}" srcId="{33C5C078-0E61-4ADE-AE95-BB1D3C972F0F}" destId="{688741DA-9906-4778-88A7-A1E7AB61172A}" srcOrd="3" destOrd="0" parTransId="{389269AF-D00C-40C7-83E7-5BC7D6F60EBB}" sibTransId="{FB3281CC-C46E-4799-8240-6DC91154FD6C}"/>
    <dgm:cxn modelId="{88E2C0B8-94C0-47BC-8773-101AA987A29E}" type="presOf" srcId="{E37EB561-F114-4678-B16C-4F5AF78BDA3E}" destId="{9129300D-DBDE-4FCD-979A-57E9F4BAA6A3}" srcOrd="0" destOrd="0" presId="urn:microsoft.com/office/officeart/2008/layout/VerticalAccentList"/>
    <dgm:cxn modelId="{90FE5FBA-006E-49D9-A72E-08FE500F068D}" srcId="{33C5C078-0E61-4ADE-AE95-BB1D3C972F0F}" destId="{CB3ED107-C9EA-4780-AC82-2184863D3952}" srcOrd="0" destOrd="0" parTransId="{3A1124A2-BA0D-40B1-9D81-77D6DFDA0172}" sibTransId="{A69C0FDD-7813-4977-990B-6E5744EBBDC1}"/>
    <dgm:cxn modelId="{60B24DBF-E0BF-41BA-BAD2-5153F89B9210}" type="presOf" srcId="{DE620C3D-E9FD-48C6-BA42-71DF65A41DA3}" destId="{27A88AC7-C5ED-4E01-8222-B60DF816A7AE}" srcOrd="0" destOrd="0" presId="urn:microsoft.com/office/officeart/2008/layout/VerticalAccentList"/>
    <dgm:cxn modelId="{C6A464CE-1A99-4F36-9169-C24A6D7F5826}" type="presOf" srcId="{8FA74ED2-4DE9-4D46-B40A-1EC06C6D7D1B}" destId="{8AC71C72-4918-4EED-A153-1AE510D81E7A}" srcOrd="0" destOrd="0" presId="urn:microsoft.com/office/officeart/2008/layout/VerticalAccentList"/>
    <dgm:cxn modelId="{A5EE607C-0C33-4C3D-BB48-2CB1C611AEBC}" type="presParOf" srcId="{7F1C77F6-F303-482E-ABB6-69011DB42CD2}" destId="{7A66DE73-213F-4CCC-BC5C-2A077F1C118C}" srcOrd="0" destOrd="0" presId="urn:microsoft.com/office/officeart/2008/layout/VerticalAccentList"/>
    <dgm:cxn modelId="{B17DF08D-2A45-469C-8B67-15A8B7644349}" type="presParOf" srcId="{7A66DE73-213F-4CCC-BC5C-2A077F1C118C}" destId="{39939134-8335-4393-B888-DFC22AAC8B5B}" srcOrd="0" destOrd="0" presId="urn:microsoft.com/office/officeart/2008/layout/VerticalAccentList"/>
    <dgm:cxn modelId="{5DDAC9F5-BF48-47F2-9F7B-1C1133843748}" type="presParOf" srcId="{7F1C77F6-F303-482E-ABB6-69011DB42CD2}" destId="{388DD34A-6F6B-42E5-8DD3-2B7E57A3D60C}" srcOrd="1" destOrd="0" presId="urn:microsoft.com/office/officeart/2008/layout/VerticalAccentList"/>
    <dgm:cxn modelId="{9ADB7384-54E9-47F1-8FE1-3A70D7934855}" type="presParOf" srcId="{388DD34A-6F6B-42E5-8DD3-2B7E57A3D60C}" destId="{A6F49FCF-36DB-4DDE-835B-488129CA554A}" srcOrd="0" destOrd="0" presId="urn:microsoft.com/office/officeart/2008/layout/VerticalAccentList"/>
    <dgm:cxn modelId="{880B1B28-D165-4436-ACF2-A3D3EC25B9C6}" type="presParOf" srcId="{388DD34A-6F6B-42E5-8DD3-2B7E57A3D60C}" destId="{1C9B7085-3F16-4A0B-B633-4135171D5F73}" srcOrd="1" destOrd="0" presId="urn:microsoft.com/office/officeart/2008/layout/VerticalAccentList"/>
    <dgm:cxn modelId="{E68AA6AC-9070-4551-9BAB-AF7C1476644B}" type="presParOf" srcId="{388DD34A-6F6B-42E5-8DD3-2B7E57A3D60C}" destId="{8F9E6652-E5E4-4281-B1B7-FCEE54578DC1}" srcOrd="2" destOrd="0" presId="urn:microsoft.com/office/officeart/2008/layout/VerticalAccentList"/>
    <dgm:cxn modelId="{3B183451-9CF2-4B60-ACCC-5ABCD81DED27}" type="presParOf" srcId="{388DD34A-6F6B-42E5-8DD3-2B7E57A3D60C}" destId="{A193AF6F-3542-468D-8EB4-9D11BF1B4A27}" srcOrd="3" destOrd="0" presId="urn:microsoft.com/office/officeart/2008/layout/VerticalAccentList"/>
    <dgm:cxn modelId="{22DB6FD6-B77C-40E5-83A6-23038110EC70}" type="presParOf" srcId="{388DD34A-6F6B-42E5-8DD3-2B7E57A3D60C}" destId="{89E5EA9B-F9D7-4BEC-936E-2E6600E8D279}" srcOrd="4" destOrd="0" presId="urn:microsoft.com/office/officeart/2008/layout/VerticalAccentList"/>
    <dgm:cxn modelId="{C9DCD25E-5503-45C6-84CE-C49256875304}" type="presParOf" srcId="{388DD34A-6F6B-42E5-8DD3-2B7E57A3D60C}" destId="{D5662658-0328-4CE1-9923-97050219EB33}" srcOrd="5" destOrd="0" presId="urn:microsoft.com/office/officeart/2008/layout/VerticalAccentList"/>
    <dgm:cxn modelId="{9C9780F3-673A-42FA-B184-77C6847FE140}" type="presParOf" srcId="{388DD34A-6F6B-42E5-8DD3-2B7E57A3D60C}" destId="{5E03E39A-3B1F-45B9-81F7-B01A09644F95}" srcOrd="6" destOrd="0" presId="urn:microsoft.com/office/officeart/2008/layout/VerticalAccentList"/>
    <dgm:cxn modelId="{499F84A6-1B30-4A31-923F-4A93D6087310}" type="presParOf" srcId="{7F1C77F6-F303-482E-ABB6-69011DB42CD2}" destId="{4AA4F0AD-B8CC-4EFC-868D-C63BD8FC2D8E}" srcOrd="2" destOrd="0" presId="urn:microsoft.com/office/officeart/2008/layout/VerticalAccentList"/>
    <dgm:cxn modelId="{EB955710-9BD6-421D-8584-2D9A5F742A60}" type="presParOf" srcId="{7F1C77F6-F303-482E-ABB6-69011DB42CD2}" destId="{2D4CCE8A-1883-4305-943B-7DADDA984120}" srcOrd="3" destOrd="0" presId="urn:microsoft.com/office/officeart/2008/layout/VerticalAccentList"/>
    <dgm:cxn modelId="{9039D85F-3C94-4A9A-B35B-1194873BA953}" type="presParOf" srcId="{2D4CCE8A-1883-4305-943B-7DADDA984120}" destId="{27A88AC7-C5ED-4E01-8222-B60DF816A7AE}" srcOrd="0" destOrd="0" presId="urn:microsoft.com/office/officeart/2008/layout/VerticalAccentList"/>
    <dgm:cxn modelId="{EA2FFC92-0F8E-44AB-93C3-2E0534445435}" type="presParOf" srcId="{7F1C77F6-F303-482E-ABB6-69011DB42CD2}" destId="{9B59E518-7A8D-4351-A1E9-36D2404AC01D}" srcOrd="4" destOrd="0" presId="urn:microsoft.com/office/officeart/2008/layout/VerticalAccentList"/>
    <dgm:cxn modelId="{A4975306-10FA-4A75-8849-D938EB1D46B3}" type="presParOf" srcId="{9B59E518-7A8D-4351-A1E9-36D2404AC01D}" destId="{0DACF840-19DD-4AA3-9353-463A001EA1DE}" srcOrd="0" destOrd="0" presId="urn:microsoft.com/office/officeart/2008/layout/VerticalAccentList"/>
    <dgm:cxn modelId="{A3796257-A841-46EF-99DB-93FDEC7D9403}" type="presParOf" srcId="{9B59E518-7A8D-4351-A1E9-36D2404AC01D}" destId="{92705E42-307E-4DC1-9CC1-60631B7C6005}" srcOrd="1" destOrd="0" presId="urn:microsoft.com/office/officeart/2008/layout/VerticalAccentList"/>
    <dgm:cxn modelId="{A6C29154-3872-44C5-8033-53A414D8C75C}" type="presParOf" srcId="{9B59E518-7A8D-4351-A1E9-36D2404AC01D}" destId="{08475A71-FB00-470E-8F9F-11619E8D992C}" srcOrd="2" destOrd="0" presId="urn:microsoft.com/office/officeart/2008/layout/VerticalAccentList"/>
    <dgm:cxn modelId="{01953191-B29A-406D-87AA-3ECBA49B5050}" type="presParOf" srcId="{9B59E518-7A8D-4351-A1E9-36D2404AC01D}" destId="{B7F30591-4B8B-482B-8D8B-84AD74AC2DB7}" srcOrd="3" destOrd="0" presId="urn:microsoft.com/office/officeart/2008/layout/VerticalAccentList"/>
    <dgm:cxn modelId="{F13AA0C6-1DD5-4655-8BC7-072DF428427E}" type="presParOf" srcId="{9B59E518-7A8D-4351-A1E9-36D2404AC01D}" destId="{B4324260-292A-4501-8B55-13DD4E973A1E}" srcOrd="4" destOrd="0" presId="urn:microsoft.com/office/officeart/2008/layout/VerticalAccentList"/>
    <dgm:cxn modelId="{3BF5537F-A28D-4FB1-960A-68ECDF07F42E}" type="presParOf" srcId="{9B59E518-7A8D-4351-A1E9-36D2404AC01D}" destId="{177C96C2-B13C-4980-8856-B8ABBAE54AF0}" srcOrd="5" destOrd="0" presId="urn:microsoft.com/office/officeart/2008/layout/VerticalAccentList"/>
    <dgm:cxn modelId="{E7B3FF9D-759D-4C49-8E78-010D7F735059}" type="presParOf" srcId="{9B59E518-7A8D-4351-A1E9-36D2404AC01D}" destId="{98E25341-62D0-4257-A3BF-1A253E47A8CA}" srcOrd="6" destOrd="0" presId="urn:microsoft.com/office/officeart/2008/layout/VerticalAccentList"/>
    <dgm:cxn modelId="{C8DF5078-FF91-4A45-8E06-778426BD4E25}" type="presParOf" srcId="{7F1C77F6-F303-482E-ABB6-69011DB42CD2}" destId="{A089CD76-2213-40C7-A1A4-3130B6786AC7}" srcOrd="5" destOrd="0" presId="urn:microsoft.com/office/officeart/2008/layout/VerticalAccentList"/>
    <dgm:cxn modelId="{A9C728F3-298D-43F5-B80B-58C3EF07EE52}" type="presParOf" srcId="{7F1C77F6-F303-482E-ABB6-69011DB42CD2}" destId="{1958DC80-0B0E-40B9-A5C5-B436037B54A3}" srcOrd="6" destOrd="0" presId="urn:microsoft.com/office/officeart/2008/layout/VerticalAccentList"/>
    <dgm:cxn modelId="{E8D0225C-7102-4E43-BEA9-DC0B41B473B8}" type="presParOf" srcId="{1958DC80-0B0E-40B9-A5C5-B436037B54A3}" destId="{8AC71C72-4918-4EED-A153-1AE510D81E7A}" srcOrd="0" destOrd="0" presId="urn:microsoft.com/office/officeart/2008/layout/VerticalAccentList"/>
    <dgm:cxn modelId="{E6311CE7-B57C-4E3E-8963-1471F08778DC}" type="presParOf" srcId="{7F1C77F6-F303-482E-ABB6-69011DB42CD2}" destId="{5B9ACEA9-5A52-44A6-B19E-598E110B24AE}" srcOrd="7" destOrd="0" presId="urn:microsoft.com/office/officeart/2008/layout/VerticalAccentList"/>
    <dgm:cxn modelId="{3CFB5DB5-C764-43DC-A409-DB0EC85D41BE}" type="presParOf" srcId="{5B9ACEA9-5A52-44A6-B19E-598E110B24AE}" destId="{573F6CE4-758D-405B-88B5-64556B4EFB88}" srcOrd="0" destOrd="0" presId="urn:microsoft.com/office/officeart/2008/layout/VerticalAccentList"/>
    <dgm:cxn modelId="{36DA835F-E17E-4CF8-8BD4-B66FFC44D090}" type="presParOf" srcId="{5B9ACEA9-5A52-44A6-B19E-598E110B24AE}" destId="{FE6F7A7B-8312-44ED-962B-309705E79464}" srcOrd="1" destOrd="0" presId="urn:microsoft.com/office/officeart/2008/layout/VerticalAccentList"/>
    <dgm:cxn modelId="{D53C212D-ACDF-49C1-80C3-805CA0DE105C}" type="presParOf" srcId="{5B9ACEA9-5A52-44A6-B19E-598E110B24AE}" destId="{1E1260DF-3F86-481C-B8C7-C6A61263374E}" srcOrd="2" destOrd="0" presId="urn:microsoft.com/office/officeart/2008/layout/VerticalAccentList"/>
    <dgm:cxn modelId="{9FA19286-9361-43A4-9836-7178F195087C}" type="presParOf" srcId="{5B9ACEA9-5A52-44A6-B19E-598E110B24AE}" destId="{58639753-48C7-4F1C-B6FA-C76D47B2D41F}" srcOrd="3" destOrd="0" presId="urn:microsoft.com/office/officeart/2008/layout/VerticalAccentList"/>
    <dgm:cxn modelId="{84FF19FE-2426-4178-BE4A-F71C91E8774C}" type="presParOf" srcId="{5B9ACEA9-5A52-44A6-B19E-598E110B24AE}" destId="{C8BF163D-610C-4F55-9176-83A07B61027D}" srcOrd="4" destOrd="0" presId="urn:microsoft.com/office/officeart/2008/layout/VerticalAccentList"/>
    <dgm:cxn modelId="{ABC5F35A-18C8-4162-B9E2-A9784003B866}" type="presParOf" srcId="{5B9ACEA9-5A52-44A6-B19E-598E110B24AE}" destId="{28B5AD9D-5AD3-4236-95EC-BC79DB869376}" srcOrd="5" destOrd="0" presId="urn:microsoft.com/office/officeart/2008/layout/VerticalAccentList"/>
    <dgm:cxn modelId="{16D65A01-2170-4040-B9A5-F52875C3F59C}" type="presParOf" srcId="{5B9ACEA9-5A52-44A6-B19E-598E110B24AE}" destId="{46E9F760-CCD5-49AC-B510-E00DFD634CB1}" srcOrd="6" destOrd="0" presId="urn:microsoft.com/office/officeart/2008/layout/VerticalAccentList"/>
    <dgm:cxn modelId="{76AD2D86-7053-4DDD-9A19-C2E53A7D761A}" type="presParOf" srcId="{7F1C77F6-F303-482E-ABB6-69011DB42CD2}" destId="{07D36523-BF8C-4A00-8557-E99AC7A08BD0}" srcOrd="8" destOrd="0" presId="urn:microsoft.com/office/officeart/2008/layout/VerticalAccentList"/>
    <dgm:cxn modelId="{4DD4B354-0601-4187-B09D-EF2A9D7804C5}" type="presParOf" srcId="{7F1C77F6-F303-482E-ABB6-69011DB42CD2}" destId="{10AABB2B-A55D-4AC9-A766-E56C8C661557}" srcOrd="9" destOrd="0" presId="urn:microsoft.com/office/officeart/2008/layout/VerticalAccentList"/>
    <dgm:cxn modelId="{4BCA6213-82C2-4AA9-A9AC-01CE64195A8E}" type="presParOf" srcId="{10AABB2B-A55D-4AC9-A766-E56C8C661557}" destId="{D000B6CA-CC24-4C33-9BBF-93D29A497269}" srcOrd="0" destOrd="0" presId="urn:microsoft.com/office/officeart/2008/layout/VerticalAccentList"/>
    <dgm:cxn modelId="{9A9214A9-C525-4C21-AADA-EFA0DD89513C}" type="presParOf" srcId="{7F1C77F6-F303-482E-ABB6-69011DB42CD2}" destId="{09F295CA-D1AE-46C7-94FC-8202BD4ADAD1}" srcOrd="10" destOrd="0" presId="urn:microsoft.com/office/officeart/2008/layout/VerticalAccentList"/>
    <dgm:cxn modelId="{19A7976D-2868-49D6-A43F-81B0135B2872}" type="presParOf" srcId="{09F295CA-D1AE-46C7-94FC-8202BD4ADAD1}" destId="{34E160F4-C1D7-4D3D-B02E-40461898FECC}" srcOrd="0" destOrd="0" presId="urn:microsoft.com/office/officeart/2008/layout/VerticalAccentList"/>
    <dgm:cxn modelId="{15BC2582-BBF5-451D-8446-9B8AD50D804E}" type="presParOf" srcId="{09F295CA-D1AE-46C7-94FC-8202BD4ADAD1}" destId="{836F4EAD-613A-4998-9915-EE1222203E14}" srcOrd="1" destOrd="0" presId="urn:microsoft.com/office/officeart/2008/layout/VerticalAccentList"/>
    <dgm:cxn modelId="{D627B9F5-DCF2-4EDA-8AD4-7BD087422B4D}" type="presParOf" srcId="{09F295CA-D1AE-46C7-94FC-8202BD4ADAD1}" destId="{536EA9E6-2103-4CA4-A263-4FAA5CA54806}" srcOrd="2" destOrd="0" presId="urn:microsoft.com/office/officeart/2008/layout/VerticalAccentList"/>
    <dgm:cxn modelId="{0F043606-72DD-44E8-A657-91513640D84A}" type="presParOf" srcId="{09F295CA-D1AE-46C7-94FC-8202BD4ADAD1}" destId="{4ACFF183-1AC3-472B-835D-4FBAC9D65FDE}" srcOrd="3" destOrd="0" presId="urn:microsoft.com/office/officeart/2008/layout/VerticalAccentList"/>
    <dgm:cxn modelId="{4E488FE5-7EA2-4E84-A27A-6D7DA6B7E4C3}" type="presParOf" srcId="{09F295CA-D1AE-46C7-94FC-8202BD4ADAD1}" destId="{477EA0F3-D032-4A6A-84CC-714FD50013F9}" srcOrd="4" destOrd="0" presId="urn:microsoft.com/office/officeart/2008/layout/VerticalAccentList"/>
    <dgm:cxn modelId="{992FA633-9455-47B3-B1AC-26FA096C6F22}" type="presParOf" srcId="{09F295CA-D1AE-46C7-94FC-8202BD4ADAD1}" destId="{E535B0D7-AD5E-4EF3-AC75-2AE5148C4F9E}" srcOrd="5" destOrd="0" presId="urn:microsoft.com/office/officeart/2008/layout/VerticalAccentList"/>
    <dgm:cxn modelId="{63AEAC9F-A7D8-40DB-9EE8-55BBED6738A4}" type="presParOf" srcId="{09F295CA-D1AE-46C7-94FC-8202BD4ADAD1}" destId="{B5D2F093-1D4E-4590-A344-CA1BC29270A3}" srcOrd="6" destOrd="0" presId="urn:microsoft.com/office/officeart/2008/layout/VerticalAccentList"/>
    <dgm:cxn modelId="{91F1B69E-92AB-46BC-9BF9-DD1C36315141}" type="presParOf" srcId="{7F1C77F6-F303-482E-ABB6-69011DB42CD2}" destId="{933CBB9F-F209-4500-BDE9-4A1C117A4B39}" srcOrd="11" destOrd="0" presId="urn:microsoft.com/office/officeart/2008/layout/VerticalAccentList"/>
    <dgm:cxn modelId="{A0D48F1A-A775-4632-A6B9-74F6C1CB0431}" type="presParOf" srcId="{7F1C77F6-F303-482E-ABB6-69011DB42CD2}" destId="{60D9A035-9E4B-4F79-82D5-D294AB783F84}" srcOrd="12" destOrd="0" presId="urn:microsoft.com/office/officeart/2008/layout/VerticalAccentList"/>
    <dgm:cxn modelId="{79C27F34-D3BA-478B-9AF7-5F87F2C4369F}" type="presParOf" srcId="{60D9A035-9E4B-4F79-82D5-D294AB783F84}" destId="{9129300D-DBDE-4FCD-979A-57E9F4BAA6A3}" srcOrd="0" destOrd="0" presId="urn:microsoft.com/office/officeart/2008/layout/VerticalAccentList"/>
    <dgm:cxn modelId="{F1D4A410-363B-47A2-8673-B995B0D45D95}" type="presParOf" srcId="{7F1C77F6-F303-482E-ABB6-69011DB42CD2}" destId="{2924DDF3-12DB-4A6F-BEF5-59B7229104F7}" srcOrd="13" destOrd="0" presId="urn:microsoft.com/office/officeart/2008/layout/VerticalAccentList"/>
    <dgm:cxn modelId="{5D0EA618-F5AC-45E7-B37C-706540999E0B}" type="presParOf" srcId="{2924DDF3-12DB-4A6F-BEF5-59B7229104F7}" destId="{3CB9441A-CBA5-4A1C-8DAF-A50EC9B32171}" srcOrd="0" destOrd="0" presId="urn:microsoft.com/office/officeart/2008/layout/VerticalAccentList"/>
    <dgm:cxn modelId="{44D48267-4316-462D-8C0C-9F5A9D299A27}" type="presParOf" srcId="{2924DDF3-12DB-4A6F-BEF5-59B7229104F7}" destId="{F23CFBBF-448F-4C1C-A848-5F757B9DEDE1}" srcOrd="1" destOrd="0" presId="urn:microsoft.com/office/officeart/2008/layout/VerticalAccentList"/>
    <dgm:cxn modelId="{78BE659F-255D-43F3-9DE5-FD7784DB6881}" type="presParOf" srcId="{2924DDF3-12DB-4A6F-BEF5-59B7229104F7}" destId="{6BA2A1D0-13A5-4A3E-80FB-CB7B6D1F78F1}" srcOrd="2" destOrd="0" presId="urn:microsoft.com/office/officeart/2008/layout/VerticalAccentList"/>
    <dgm:cxn modelId="{AABFE88C-D46A-4616-A586-5D44B35519EC}" type="presParOf" srcId="{2924DDF3-12DB-4A6F-BEF5-59B7229104F7}" destId="{144D320A-ADC2-484B-8D75-05EC8CA4570E}" srcOrd="3" destOrd="0" presId="urn:microsoft.com/office/officeart/2008/layout/VerticalAccentList"/>
    <dgm:cxn modelId="{3EE08996-86AF-486A-8781-460B489B83FF}" type="presParOf" srcId="{2924DDF3-12DB-4A6F-BEF5-59B7229104F7}" destId="{6D63DFE6-14F5-4A95-906C-F9EE03729829}" srcOrd="4" destOrd="0" presId="urn:microsoft.com/office/officeart/2008/layout/VerticalAccentList"/>
    <dgm:cxn modelId="{4E060A9A-FFE1-4C7A-8CCB-5FCAEF6290B9}" type="presParOf" srcId="{2924DDF3-12DB-4A6F-BEF5-59B7229104F7}" destId="{63F5CD06-2C69-4C47-8D0B-FC3E8EDFE964}" srcOrd="5" destOrd="0" presId="urn:microsoft.com/office/officeart/2008/layout/VerticalAccentList"/>
    <dgm:cxn modelId="{86C93D82-EC74-4E7E-8C7D-77A46B5A305A}" type="presParOf" srcId="{2924DDF3-12DB-4A6F-BEF5-59B7229104F7}" destId="{5845B950-BFF4-4416-A932-4E38B3D5236D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895196-825F-40F4-B480-21398A07366C}" type="doc">
      <dgm:prSet loTypeId="urn:microsoft.com/office/officeart/2005/8/layout/vList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DBD1678-3DBE-4F6D-AEDD-CD5CEE764D87}">
      <dgm:prSet/>
      <dgm:spPr/>
      <dgm:t>
        <a:bodyPr/>
        <a:lstStyle/>
        <a:p>
          <a:r>
            <a:rPr lang="ru-RU" dirty="0"/>
            <a:t>неавторизованное использование компьютерного времени;</a:t>
          </a:r>
          <a:endParaRPr lang="en-US" dirty="0"/>
        </a:p>
      </dgm:t>
    </dgm:pt>
    <dgm:pt modelId="{0D6B5AB8-5065-4A97-A277-FDA6085760F5}" type="parTrans" cxnId="{5A98A925-DCB2-41E5-BE88-3A1891A0EFB2}">
      <dgm:prSet/>
      <dgm:spPr/>
      <dgm:t>
        <a:bodyPr/>
        <a:lstStyle/>
        <a:p>
          <a:endParaRPr lang="en-US"/>
        </a:p>
      </dgm:t>
    </dgm:pt>
    <dgm:pt modelId="{AC0085D9-D96E-4DA6-BDC6-AD772D5BA12E}" type="sibTrans" cxnId="{5A98A925-DCB2-41E5-BE88-3A1891A0EFB2}">
      <dgm:prSet/>
      <dgm:spPr/>
      <dgm:t>
        <a:bodyPr/>
        <a:lstStyle/>
        <a:p>
          <a:endParaRPr lang="en-US"/>
        </a:p>
      </dgm:t>
    </dgm:pt>
    <dgm:pt modelId="{5275549A-D4EA-42ED-A08F-5E39CFE3352C}">
      <dgm:prSet/>
      <dgm:spPr/>
      <dgm:t>
        <a:bodyPr/>
        <a:lstStyle/>
        <a:p>
          <a:r>
            <a:rPr lang="ru-RU"/>
            <a:t>неавторизованные попытки доступа к файлам данных;</a:t>
          </a:r>
          <a:endParaRPr lang="en-US"/>
        </a:p>
      </dgm:t>
    </dgm:pt>
    <dgm:pt modelId="{6B63162C-C116-437C-A9E2-AB65CB684D4C}" type="parTrans" cxnId="{05A47CF4-FA5A-4206-A1B4-FA389E1C9A39}">
      <dgm:prSet/>
      <dgm:spPr/>
      <dgm:t>
        <a:bodyPr/>
        <a:lstStyle/>
        <a:p>
          <a:endParaRPr lang="en-US"/>
        </a:p>
      </dgm:t>
    </dgm:pt>
    <dgm:pt modelId="{86BDBE2E-D493-4E82-AA82-67C87DC346E7}" type="sibTrans" cxnId="{05A47CF4-FA5A-4206-A1B4-FA389E1C9A39}">
      <dgm:prSet/>
      <dgm:spPr/>
      <dgm:t>
        <a:bodyPr/>
        <a:lstStyle/>
        <a:p>
          <a:endParaRPr lang="en-US"/>
        </a:p>
      </dgm:t>
    </dgm:pt>
    <dgm:pt modelId="{B07F53E5-48E4-45F8-AC4A-F7CEF92050B6}">
      <dgm:prSet/>
      <dgm:spPr/>
      <dgm:t>
        <a:bodyPr/>
        <a:lstStyle/>
        <a:p>
          <a:r>
            <a:rPr lang="ru-RU"/>
            <a:t>кражи частей компьютеров;</a:t>
          </a:r>
          <a:endParaRPr lang="en-US"/>
        </a:p>
      </dgm:t>
    </dgm:pt>
    <dgm:pt modelId="{E50B4466-0013-4A92-B33A-0967E5694FCF}" type="parTrans" cxnId="{2E7D84C7-9573-46C3-83D2-0309355AF81E}">
      <dgm:prSet/>
      <dgm:spPr/>
      <dgm:t>
        <a:bodyPr/>
        <a:lstStyle/>
        <a:p>
          <a:endParaRPr lang="en-US"/>
        </a:p>
      </dgm:t>
    </dgm:pt>
    <dgm:pt modelId="{56C95E21-AF4D-42CD-8D15-04825E4AA8D1}" type="sibTrans" cxnId="{2E7D84C7-9573-46C3-83D2-0309355AF81E}">
      <dgm:prSet/>
      <dgm:spPr/>
      <dgm:t>
        <a:bodyPr/>
        <a:lstStyle/>
        <a:p>
          <a:endParaRPr lang="en-US"/>
        </a:p>
      </dgm:t>
    </dgm:pt>
    <dgm:pt modelId="{B3D1827F-ED9A-44A5-B227-831C84ECF987}">
      <dgm:prSet/>
      <dgm:spPr/>
      <dgm:t>
        <a:bodyPr/>
        <a:lstStyle/>
        <a:p>
          <a:r>
            <a:rPr lang="ru-RU"/>
            <a:t>кражи программ;</a:t>
          </a:r>
          <a:endParaRPr lang="en-US"/>
        </a:p>
      </dgm:t>
    </dgm:pt>
    <dgm:pt modelId="{DC88F55D-8F36-4D72-9A08-8AE9A3F97CF9}" type="parTrans" cxnId="{1ED515C8-8A9C-4D37-88BD-99CFD6C0915F}">
      <dgm:prSet/>
      <dgm:spPr/>
      <dgm:t>
        <a:bodyPr/>
        <a:lstStyle/>
        <a:p>
          <a:endParaRPr lang="en-US"/>
        </a:p>
      </dgm:t>
    </dgm:pt>
    <dgm:pt modelId="{CF24E9D5-1C7F-44DE-8642-4B0BE2DDE407}" type="sibTrans" cxnId="{1ED515C8-8A9C-4D37-88BD-99CFD6C0915F}">
      <dgm:prSet/>
      <dgm:spPr/>
      <dgm:t>
        <a:bodyPr/>
        <a:lstStyle/>
        <a:p>
          <a:endParaRPr lang="en-US"/>
        </a:p>
      </dgm:t>
    </dgm:pt>
    <dgm:pt modelId="{BEFA0841-A228-48AD-94F1-733A264557AF}">
      <dgm:prSet/>
      <dgm:spPr/>
      <dgm:t>
        <a:bodyPr/>
        <a:lstStyle/>
        <a:p>
          <a:r>
            <a:rPr lang="ru-RU"/>
            <a:t>физическое разрушение оборудования;</a:t>
          </a:r>
          <a:endParaRPr lang="en-US"/>
        </a:p>
      </dgm:t>
    </dgm:pt>
    <dgm:pt modelId="{AC17C35F-FE61-46CF-BD79-75B1F3BB340A}" type="parTrans" cxnId="{63410783-C7C4-43D4-889C-A1B937E1F2FC}">
      <dgm:prSet/>
      <dgm:spPr/>
      <dgm:t>
        <a:bodyPr/>
        <a:lstStyle/>
        <a:p>
          <a:endParaRPr lang="en-US"/>
        </a:p>
      </dgm:t>
    </dgm:pt>
    <dgm:pt modelId="{0BDBF56B-45D0-433E-9902-2BE45B2202A0}" type="sibTrans" cxnId="{63410783-C7C4-43D4-889C-A1B937E1F2FC}">
      <dgm:prSet/>
      <dgm:spPr/>
      <dgm:t>
        <a:bodyPr/>
        <a:lstStyle/>
        <a:p>
          <a:endParaRPr lang="en-US"/>
        </a:p>
      </dgm:t>
    </dgm:pt>
    <dgm:pt modelId="{550376A1-C08A-4661-9DC7-2DEB7DA8E06E}">
      <dgm:prSet/>
      <dgm:spPr/>
      <dgm:t>
        <a:bodyPr/>
        <a:lstStyle/>
        <a:p>
          <a:r>
            <a:rPr lang="ru-RU"/>
            <a:t>уничтожение данных или программ;</a:t>
          </a:r>
          <a:endParaRPr lang="en-US"/>
        </a:p>
      </dgm:t>
    </dgm:pt>
    <dgm:pt modelId="{D5F5C4AB-E81F-4214-9D91-599C5FE4634F}" type="parTrans" cxnId="{5696D676-AC4B-4896-A0E4-4B34535B16D3}">
      <dgm:prSet/>
      <dgm:spPr/>
      <dgm:t>
        <a:bodyPr/>
        <a:lstStyle/>
        <a:p>
          <a:endParaRPr lang="en-US"/>
        </a:p>
      </dgm:t>
    </dgm:pt>
    <dgm:pt modelId="{FCC1044D-E349-4DCB-B7B2-96E4B5D157B9}" type="sibTrans" cxnId="{5696D676-AC4B-4896-A0E4-4B34535B16D3}">
      <dgm:prSet/>
      <dgm:spPr/>
      <dgm:t>
        <a:bodyPr/>
        <a:lstStyle/>
        <a:p>
          <a:endParaRPr lang="en-US"/>
        </a:p>
      </dgm:t>
    </dgm:pt>
    <dgm:pt modelId="{A7DC93AB-E807-405B-9ADC-4B65313DF5DD}">
      <dgm:prSet/>
      <dgm:spPr/>
      <dgm:t>
        <a:bodyPr/>
        <a:lstStyle/>
        <a:p>
          <a:r>
            <a:rPr lang="ru-RU"/>
            <a:t>неавторизованное владение дискетами, лентами или распечатками.</a:t>
          </a:r>
          <a:endParaRPr lang="en-US"/>
        </a:p>
      </dgm:t>
    </dgm:pt>
    <dgm:pt modelId="{9CA09253-C55C-43C4-AD2D-04A7687922FC}" type="parTrans" cxnId="{823F4C4B-0409-4A82-A145-8D36BDD179D9}">
      <dgm:prSet/>
      <dgm:spPr/>
      <dgm:t>
        <a:bodyPr/>
        <a:lstStyle/>
        <a:p>
          <a:endParaRPr lang="en-US"/>
        </a:p>
      </dgm:t>
    </dgm:pt>
    <dgm:pt modelId="{ED660DF5-0D44-45FC-BFBD-4AEC8B7DB1A6}" type="sibTrans" cxnId="{823F4C4B-0409-4A82-A145-8D36BDD179D9}">
      <dgm:prSet/>
      <dgm:spPr/>
      <dgm:t>
        <a:bodyPr/>
        <a:lstStyle/>
        <a:p>
          <a:endParaRPr lang="en-US"/>
        </a:p>
      </dgm:t>
    </dgm:pt>
    <dgm:pt modelId="{78189CD8-C587-4D0B-A4A1-015B10FD204C}" type="pres">
      <dgm:prSet presAssocID="{9C895196-825F-40F4-B480-21398A07366C}" presName="linear" presStyleCnt="0">
        <dgm:presLayoutVars>
          <dgm:animLvl val="lvl"/>
          <dgm:resizeHandles val="exact"/>
        </dgm:presLayoutVars>
      </dgm:prSet>
      <dgm:spPr/>
    </dgm:pt>
    <dgm:pt modelId="{81CAE7CB-6333-4ECE-A8AE-2CADD43F44F7}" type="pres">
      <dgm:prSet presAssocID="{4DBD1678-3DBE-4F6D-AEDD-CD5CEE764D8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A0C99D8-FC99-4E8B-81BE-CA988CA3B510}" type="pres">
      <dgm:prSet presAssocID="{AC0085D9-D96E-4DA6-BDC6-AD772D5BA12E}" presName="spacer" presStyleCnt="0"/>
      <dgm:spPr/>
    </dgm:pt>
    <dgm:pt modelId="{9708ABFD-719E-4B04-8D82-ECE1E2A5D957}" type="pres">
      <dgm:prSet presAssocID="{5275549A-D4EA-42ED-A08F-5E39CFE3352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FA9FBCA-24A8-4FFB-AF51-96AC5E3CF328}" type="pres">
      <dgm:prSet presAssocID="{86BDBE2E-D493-4E82-AA82-67C87DC346E7}" presName="spacer" presStyleCnt="0"/>
      <dgm:spPr/>
    </dgm:pt>
    <dgm:pt modelId="{EF015DA7-B562-4E24-859C-FE90FBA2C434}" type="pres">
      <dgm:prSet presAssocID="{B07F53E5-48E4-45F8-AC4A-F7CEF92050B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F678BB9-11FE-4BA2-94F5-9A4858264446}" type="pres">
      <dgm:prSet presAssocID="{56C95E21-AF4D-42CD-8D15-04825E4AA8D1}" presName="spacer" presStyleCnt="0"/>
      <dgm:spPr/>
    </dgm:pt>
    <dgm:pt modelId="{5E76354E-74CB-4CD2-94D5-73BD0006A2F0}" type="pres">
      <dgm:prSet presAssocID="{B3D1827F-ED9A-44A5-B227-831C84ECF98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2B60B849-D56F-4154-AEAA-7E8ABB7D2F55}" type="pres">
      <dgm:prSet presAssocID="{CF24E9D5-1C7F-44DE-8642-4B0BE2DDE407}" presName="spacer" presStyleCnt="0"/>
      <dgm:spPr/>
    </dgm:pt>
    <dgm:pt modelId="{BB5CEF91-A31E-475F-AE8D-729039279A1B}" type="pres">
      <dgm:prSet presAssocID="{BEFA0841-A228-48AD-94F1-733A264557A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202033B-7539-4C11-8FCA-703380E6C5E7}" type="pres">
      <dgm:prSet presAssocID="{0BDBF56B-45D0-433E-9902-2BE45B2202A0}" presName="spacer" presStyleCnt="0"/>
      <dgm:spPr/>
    </dgm:pt>
    <dgm:pt modelId="{67B48647-ECB9-4E3E-85D1-66853105A5D2}" type="pres">
      <dgm:prSet presAssocID="{550376A1-C08A-4661-9DC7-2DEB7DA8E06E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99BCA89-3DA1-41C7-9ADD-81304E78005C}" type="pres">
      <dgm:prSet presAssocID="{FCC1044D-E349-4DCB-B7B2-96E4B5D157B9}" presName="spacer" presStyleCnt="0"/>
      <dgm:spPr/>
    </dgm:pt>
    <dgm:pt modelId="{9200906D-9470-4848-A08D-E615E525A5AE}" type="pres">
      <dgm:prSet presAssocID="{A7DC93AB-E807-405B-9ADC-4B65313DF5D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A9DB301-C573-45F0-BDCC-70D0008A88EE}" type="presOf" srcId="{550376A1-C08A-4661-9DC7-2DEB7DA8E06E}" destId="{67B48647-ECB9-4E3E-85D1-66853105A5D2}" srcOrd="0" destOrd="0" presId="urn:microsoft.com/office/officeart/2005/8/layout/vList2"/>
    <dgm:cxn modelId="{5A98A925-DCB2-41E5-BE88-3A1891A0EFB2}" srcId="{9C895196-825F-40F4-B480-21398A07366C}" destId="{4DBD1678-3DBE-4F6D-AEDD-CD5CEE764D87}" srcOrd="0" destOrd="0" parTransId="{0D6B5AB8-5065-4A97-A277-FDA6085760F5}" sibTransId="{AC0085D9-D96E-4DA6-BDC6-AD772D5BA12E}"/>
    <dgm:cxn modelId="{57A0A53E-8B86-4D11-903F-905DD029DC76}" type="presOf" srcId="{9C895196-825F-40F4-B480-21398A07366C}" destId="{78189CD8-C587-4D0B-A4A1-015B10FD204C}" srcOrd="0" destOrd="0" presId="urn:microsoft.com/office/officeart/2005/8/layout/vList2"/>
    <dgm:cxn modelId="{922EBC69-DCF6-468D-B443-2DB16080D1AA}" type="presOf" srcId="{B07F53E5-48E4-45F8-AC4A-F7CEF92050B6}" destId="{EF015DA7-B562-4E24-859C-FE90FBA2C434}" srcOrd="0" destOrd="0" presId="urn:microsoft.com/office/officeart/2005/8/layout/vList2"/>
    <dgm:cxn modelId="{823F4C4B-0409-4A82-A145-8D36BDD179D9}" srcId="{9C895196-825F-40F4-B480-21398A07366C}" destId="{A7DC93AB-E807-405B-9ADC-4B65313DF5DD}" srcOrd="6" destOrd="0" parTransId="{9CA09253-C55C-43C4-AD2D-04A7687922FC}" sibTransId="{ED660DF5-0D44-45FC-BFBD-4AEC8B7DB1A6}"/>
    <dgm:cxn modelId="{5696D676-AC4B-4896-A0E4-4B34535B16D3}" srcId="{9C895196-825F-40F4-B480-21398A07366C}" destId="{550376A1-C08A-4661-9DC7-2DEB7DA8E06E}" srcOrd="5" destOrd="0" parTransId="{D5F5C4AB-E81F-4214-9D91-599C5FE4634F}" sibTransId="{FCC1044D-E349-4DCB-B7B2-96E4B5D157B9}"/>
    <dgm:cxn modelId="{63410783-C7C4-43D4-889C-A1B937E1F2FC}" srcId="{9C895196-825F-40F4-B480-21398A07366C}" destId="{BEFA0841-A228-48AD-94F1-733A264557AF}" srcOrd="4" destOrd="0" parTransId="{AC17C35F-FE61-46CF-BD79-75B1F3BB340A}" sibTransId="{0BDBF56B-45D0-433E-9902-2BE45B2202A0}"/>
    <dgm:cxn modelId="{788A8A91-BD08-4C48-96DF-93DD22B618CE}" type="presOf" srcId="{BEFA0841-A228-48AD-94F1-733A264557AF}" destId="{BB5CEF91-A31E-475F-AE8D-729039279A1B}" srcOrd="0" destOrd="0" presId="urn:microsoft.com/office/officeart/2005/8/layout/vList2"/>
    <dgm:cxn modelId="{94300E96-4500-4455-AFD9-4050322D76A0}" type="presOf" srcId="{B3D1827F-ED9A-44A5-B227-831C84ECF987}" destId="{5E76354E-74CB-4CD2-94D5-73BD0006A2F0}" srcOrd="0" destOrd="0" presId="urn:microsoft.com/office/officeart/2005/8/layout/vList2"/>
    <dgm:cxn modelId="{E0E06F97-FB7E-4BAC-BC2B-E48D9E0F0567}" type="presOf" srcId="{4DBD1678-3DBE-4F6D-AEDD-CD5CEE764D87}" destId="{81CAE7CB-6333-4ECE-A8AE-2CADD43F44F7}" srcOrd="0" destOrd="0" presId="urn:microsoft.com/office/officeart/2005/8/layout/vList2"/>
    <dgm:cxn modelId="{918E999F-4487-4D82-BDDE-DE61E4661AB7}" type="presOf" srcId="{A7DC93AB-E807-405B-9ADC-4B65313DF5DD}" destId="{9200906D-9470-4848-A08D-E615E525A5AE}" srcOrd="0" destOrd="0" presId="urn:microsoft.com/office/officeart/2005/8/layout/vList2"/>
    <dgm:cxn modelId="{798A26AE-F048-4F6E-AF60-6FDD1B40B38A}" type="presOf" srcId="{5275549A-D4EA-42ED-A08F-5E39CFE3352C}" destId="{9708ABFD-719E-4B04-8D82-ECE1E2A5D957}" srcOrd="0" destOrd="0" presId="urn:microsoft.com/office/officeart/2005/8/layout/vList2"/>
    <dgm:cxn modelId="{2E7D84C7-9573-46C3-83D2-0309355AF81E}" srcId="{9C895196-825F-40F4-B480-21398A07366C}" destId="{B07F53E5-48E4-45F8-AC4A-F7CEF92050B6}" srcOrd="2" destOrd="0" parTransId="{E50B4466-0013-4A92-B33A-0967E5694FCF}" sibTransId="{56C95E21-AF4D-42CD-8D15-04825E4AA8D1}"/>
    <dgm:cxn modelId="{1ED515C8-8A9C-4D37-88BD-99CFD6C0915F}" srcId="{9C895196-825F-40F4-B480-21398A07366C}" destId="{B3D1827F-ED9A-44A5-B227-831C84ECF987}" srcOrd="3" destOrd="0" parTransId="{DC88F55D-8F36-4D72-9A08-8AE9A3F97CF9}" sibTransId="{CF24E9D5-1C7F-44DE-8642-4B0BE2DDE407}"/>
    <dgm:cxn modelId="{05A47CF4-FA5A-4206-A1B4-FA389E1C9A39}" srcId="{9C895196-825F-40F4-B480-21398A07366C}" destId="{5275549A-D4EA-42ED-A08F-5E39CFE3352C}" srcOrd="1" destOrd="0" parTransId="{6B63162C-C116-437C-A9E2-AB65CB684D4C}" sibTransId="{86BDBE2E-D493-4E82-AA82-67C87DC346E7}"/>
    <dgm:cxn modelId="{F39EB97A-D29B-435C-BA95-8CF842C173F8}" type="presParOf" srcId="{78189CD8-C587-4D0B-A4A1-015B10FD204C}" destId="{81CAE7CB-6333-4ECE-A8AE-2CADD43F44F7}" srcOrd="0" destOrd="0" presId="urn:microsoft.com/office/officeart/2005/8/layout/vList2"/>
    <dgm:cxn modelId="{98897ED2-C14A-4E62-B84B-DDDFDE35E427}" type="presParOf" srcId="{78189CD8-C587-4D0B-A4A1-015B10FD204C}" destId="{5A0C99D8-FC99-4E8B-81BE-CA988CA3B510}" srcOrd="1" destOrd="0" presId="urn:microsoft.com/office/officeart/2005/8/layout/vList2"/>
    <dgm:cxn modelId="{EDDB9D2C-32EB-46B5-B8A3-DA5C6C0A119F}" type="presParOf" srcId="{78189CD8-C587-4D0B-A4A1-015B10FD204C}" destId="{9708ABFD-719E-4B04-8D82-ECE1E2A5D957}" srcOrd="2" destOrd="0" presId="urn:microsoft.com/office/officeart/2005/8/layout/vList2"/>
    <dgm:cxn modelId="{0F84718D-37CE-4304-A67C-6466C64D1996}" type="presParOf" srcId="{78189CD8-C587-4D0B-A4A1-015B10FD204C}" destId="{CFA9FBCA-24A8-4FFB-AF51-96AC5E3CF328}" srcOrd="3" destOrd="0" presId="urn:microsoft.com/office/officeart/2005/8/layout/vList2"/>
    <dgm:cxn modelId="{145EA336-A346-4F65-BFEA-7E7039E3CF27}" type="presParOf" srcId="{78189CD8-C587-4D0B-A4A1-015B10FD204C}" destId="{EF015DA7-B562-4E24-859C-FE90FBA2C434}" srcOrd="4" destOrd="0" presId="urn:microsoft.com/office/officeart/2005/8/layout/vList2"/>
    <dgm:cxn modelId="{646164D7-262F-4890-B4A2-772A8623B40F}" type="presParOf" srcId="{78189CD8-C587-4D0B-A4A1-015B10FD204C}" destId="{8F678BB9-11FE-4BA2-94F5-9A4858264446}" srcOrd="5" destOrd="0" presId="urn:microsoft.com/office/officeart/2005/8/layout/vList2"/>
    <dgm:cxn modelId="{DC83B0AD-3222-4ED6-9ECA-E7E0D5C4C4D9}" type="presParOf" srcId="{78189CD8-C587-4D0B-A4A1-015B10FD204C}" destId="{5E76354E-74CB-4CD2-94D5-73BD0006A2F0}" srcOrd="6" destOrd="0" presId="urn:microsoft.com/office/officeart/2005/8/layout/vList2"/>
    <dgm:cxn modelId="{005C5E70-A99E-4FCC-BC7B-51620EB6CB88}" type="presParOf" srcId="{78189CD8-C587-4D0B-A4A1-015B10FD204C}" destId="{2B60B849-D56F-4154-AEAA-7E8ABB7D2F55}" srcOrd="7" destOrd="0" presId="urn:microsoft.com/office/officeart/2005/8/layout/vList2"/>
    <dgm:cxn modelId="{ADFE5AE6-CC1F-4445-A9F5-B22ABE1455E8}" type="presParOf" srcId="{78189CD8-C587-4D0B-A4A1-015B10FD204C}" destId="{BB5CEF91-A31E-475F-AE8D-729039279A1B}" srcOrd="8" destOrd="0" presId="urn:microsoft.com/office/officeart/2005/8/layout/vList2"/>
    <dgm:cxn modelId="{4051AF9A-97D5-43A7-B987-AF0BA4DA87AA}" type="presParOf" srcId="{78189CD8-C587-4D0B-A4A1-015B10FD204C}" destId="{4202033B-7539-4C11-8FCA-703380E6C5E7}" srcOrd="9" destOrd="0" presId="urn:microsoft.com/office/officeart/2005/8/layout/vList2"/>
    <dgm:cxn modelId="{B991130F-5E72-437D-8DE2-26819EEEA1D9}" type="presParOf" srcId="{78189CD8-C587-4D0B-A4A1-015B10FD204C}" destId="{67B48647-ECB9-4E3E-85D1-66853105A5D2}" srcOrd="10" destOrd="0" presId="urn:microsoft.com/office/officeart/2005/8/layout/vList2"/>
    <dgm:cxn modelId="{16ACF73E-1BA8-4129-8F6A-D9F6F8773833}" type="presParOf" srcId="{78189CD8-C587-4D0B-A4A1-015B10FD204C}" destId="{299BCA89-3DA1-41C7-9ADD-81304E78005C}" srcOrd="11" destOrd="0" presId="urn:microsoft.com/office/officeart/2005/8/layout/vList2"/>
    <dgm:cxn modelId="{54A4C6B7-1680-4C0E-B9C4-7F1D5AE81AB6}" type="presParOf" srcId="{78189CD8-C587-4D0B-A4A1-015B10FD204C}" destId="{9200906D-9470-4848-A08D-E615E525A5A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9BD37F-0E5D-4362-9ABD-39A2FE2B4A1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3623EF-964F-40A3-B670-C6BCB94124C3}">
      <dgm:prSet/>
      <dgm:spPr/>
      <dgm:t>
        <a:bodyPr/>
        <a:lstStyle/>
        <a:p>
          <a:r>
            <a:rPr lang="ru-RU"/>
            <a:t>1. Невозможность миновать защитные средства.</a:t>
          </a:r>
          <a:endParaRPr lang="en-US"/>
        </a:p>
      </dgm:t>
    </dgm:pt>
    <dgm:pt modelId="{9A7AB514-17AB-42BF-808A-3EE402A99972}" type="parTrans" cxnId="{A431B844-57FF-4F6C-B2B2-66FD56E96622}">
      <dgm:prSet/>
      <dgm:spPr/>
      <dgm:t>
        <a:bodyPr/>
        <a:lstStyle/>
        <a:p>
          <a:endParaRPr lang="en-US"/>
        </a:p>
      </dgm:t>
    </dgm:pt>
    <dgm:pt modelId="{EEE8A27A-4081-4531-BE1D-91BBD15F33DA}" type="sibTrans" cxnId="{A431B844-57FF-4F6C-B2B2-66FD56E96622}">
      <dgm:prSet/>
      <dgm:spPr/>
      <dgm:t>
        <a:bodyPr/>
        <a:lstStyle/>
        <a:p>
          <a:endParaRPr lang="en-US"/>
        </a:p>
      </dgm:t>
    </dgm:pt>
    <dgm:pt modelId="{75CE5BBD-5326-46CF-8C1E-898B933A68EC}">
      <dgm:prSet/>
      <dgm:spPr/>
      <dgm:t>
        <a:bodyPr/>
        <a:lstStyle/>
        <a:p>
          <a:r>
            <a:rPr lang="ru-RU" dirty="0"/>
            <a:t>2. Усиление самого слабого звена.</a:t>
          </a:r>
          <a:endParaRPr lang="en-US" dirty="0"/>
        </a:p>
      </dgm:t>
    </dgm:pt>
    <dgm:pt modelId="{29113E06-678D-4434-BA9E-B3E13CE8C0E4}" type="parTrans" cxnId="{BA09F899-DE30-4BED-AE02-FDC571A48082}">
      <dgm:prSet/>
      <dgm:spPr/>
      <dgm:t>
        <a:bodyPr/>
        <a:lstStyle/>
        <a:p>
          <a:endParaRPr lang="en-US"/>
        </a:p>
      </dgm:t>
    </dgm:pt>
    <dgm:pt modelId="{1588E2A2-62FC-4879-981B-A306845075E2}" type="sibTrans" cxnId="{BA09F899-DE30-4BED-AE02-FDC571A48082}">
      <dgm:prSet/>
      <dgm:spPr/>
      <dgm:t>
        <a:bodyPr/>
        <a:lstStyle/>
        <a:p>
          <a:endParaRPr lang="en-US"/>
        </a:p>
      </dgm:t>
    </dgm:pt>
    <dgm:pt modelId="{F330F0E3-1385-4EA4-8FE5-688576633A35}">
      <dgm:prSet/>
      <dgm:spPr/>
      <dgm:t>
        <a:bodyPr/>
        <a:lstStyle/>
        <a:p>
          <a:r>
            <a:rPr lang="ru-RU"/>
            <a:t>3. Невозможность перехода в небезопасное состояние.</a:t>
          </a:r>
          <a:endParaRPr lang="en-US"/>
        </a:p>
      </dgm:t>
    </dgm:pt>
    <dgm:pt modelId="{D8D4B675-9606-40C8-905F-7C401C0AAD6F}" type="parTrans" cxnId="{15505616-54B1-45CC-BEDB-827885DA2719}">
      <dgm:prSet/>
      <dgm:spPr/>
      <dgm:t>
        <a:bodyPr/>
        <a:lstStyle/>
        <a:p>
          <a:endParaRPr lang="en-US"/>
        </a:p>
      </dgm:t>
    </dgm:pt>
    <dgm:pt modelId="{36D9C844-ACA2-4884-AA4F-A07798E84141}" type="sibTrans" cxnId="{15505616-54B1-45CC-BEDB-827885DA2719}">
      <dgm:prSet/>
      <dgm:spPr/>
      <dgm:t>
        <a:bodyPr/>
        <a:lstStyle/>
        <a:p>
          <a:endParaRPr lang="en-US"/>
        </a:p>
      </dgm:t>
    </dgm:pt>
    <dgm:pt modelId="{6BDB9B88-ABF3-4379-AF80-6495958F033F}">
      <dgm:prSet/>
      <dgm:spPr/>
      <dgm:t>
        <a:bodyPr/>
        <a:lstStyle/>
        <a:p>
          <a:r>
            <a:rPr lang="ru-RU"/>
            <a:t>4. Минимизация привилегий.</a:t>
          </a:r>
          <a:endParaRPr lang="en-US"/>
        </a:p>
      </dgm:t>
    </dgm:pt>
    <dgm:pt modelId="{86D74D5C-4F58-4077-B8C1-47DEC8605D2E}" type="parTrans" cxnId="{8C39822C-49FE-404D-9C5E-D7822B78D30B}">
      <dgm:prSet/>
      <dgm:spPr/>
      <dgm:t>
        <a:bodyPr/>
        <a:lstStyle/>
        <a:p>
          <a:endParaRPr lang="en-US"/>
        </a:p>
      </dgm:t>
    </dgm:pt>
    <dgm:pt modelId="{058F7E0E-4A6F-42A0-951C-735C85C2D858}" type="sibTrans" cxnId="{8C39822C-49FE-404D-9C5E-D7822B78D30B}">
      <dgm:prSet/>
      <dgm:spPr/>
      <dgm:t>
        <a:bodyPr/>
        <a:lstStyle/>
        <a:p>
          <a:endParaRPr lang="en-US"/>
        </a:p>
      </dgm:t>
    </dgm:pt>
    <dgm:pt modelId="{B0C4EEF3-55D6-4602-873C-7209DA004492}">
      <dgm:prSet/>
      <dgm:spPr/>
      <dgm:t>
        <a:bodyPr/>
        <a:lstStyle/>
        <a:p>
          <a:r>
            <a:rPr lang="ru-RU"/>
            <a:t>5. Разделение обязанностей.</a:t>
          </a:r>
          <a:endParaRPr lang="en-US"/>
        </a:p>
      </dgm:t>
    </dgm:pt>
    <dgm:pt modelId="{82B9521E-5BE5-477E-890D-F06E36DA7B6D}" type="parTrans" cxnId="{CAEDF3D0-6AE8-4CD8-BBED-88D25955BFCD}">
      <dgm:prSet/>
      <dgm:spPr/>
      <dgm:t>
        <a:bodyPr/>
        <a:lstStyle/>
        <a:p>
          <a:endParaRPr lang="en-US"/>
        </a:p>
      </dgm:t>
    </dgm:pt>
    <dgm:pt modelId="{7C2E70D4-FFAF-478F-B66E-DE9504FCEB58}" type="sibTrans" cxnId="{CAEDF3D0-6AE8-4CD8-BBED-88D25955BFCD}">
      <dgm:prSet/>
      <dgm:spPr/>
      <dgm:t>
        <a:bodyPr/>
        <a:lstStyle/>
        <a:p>
          <a:endParaRPr lang="en-US"/>
        </a:p>
      </dgm:t>
    </dgm:pt>
    <dgm:pt modelId="{5C5BAF75-E7B0-4E67-A806-C32F8FE85A37}">
      <dgm:prSet/>
      <dgm:spPr/>
      <dgm:t>
        <a:bodyPr/>
        <a:lstStyle/>
        <a:p>
          <a:r>
            <a:rPr lang="ru-RU"/>
            <a:t>6. Эшелонированность обороны.</a:t>
          </a:r>
          <a:endParaRPr lang="en-US"/>
        </a:p>
      </dgm:t>
    </dgm:pt>
    <dgm:pt modelId="{705451C0-14DC-4C97-8D4D-260A04B759B1}" type="parTrans" cxnId="{F6497A83-0436-4AD3-98A0-EC90A6D8040D}">
      <dgm:prSet/>
      <dgm:spPr/>
      <dgm:t>
        <a:bodyPr/>
        <a:lstStyle/>
        <a:p>
          <a:endParaRPr lang="en-US"/>
        </a:p>
      </dgm:t>
    </dgm:pt>
    <dgm:pt modelId="{2B4E3BCF-1EE1-487F-8024-72D865814F9D}" type="sibTrans" cxnId="{F6497A83-0436-4AD3-98A0-EC90A6D8040D}">
      <dgm:prSet/>
      <dgm:spPr/>
      <dgm:t>
        <a:bodyPr/>
        <a:lstStyle/>
        <a:p>
          <a:endParaRPr lang="en-US"/>
        </a:p>
      </dgm:t>
    </dgm:pt>
    <dgm:pt modelId="{67A04DC9-AFA5-4D5D-B3FF-BB7FC264BEB7}">
      <dgm:prSet/>
      <dgm:spPr/>
      <dgm:t>
        <a:bodyPr/>
        <a:lstStyle/>
        <a:p>
          <a:r>
            <a:rPr lang="ru-RU"/>
            <a:t>7. Разнообразие защитных средств. </a:t>
          </a:r>
          <a:endParaRPr lang="en-US"/>
        </a:p>
      </dgm:t>
    </dgm:pt>
    <dgm:pt modelId="{F02395EE-6569-4718-B948-1884156C37E9}" type="parTrans" cxnId="{5DC97D7C-175E-41C7-B2DE-8F3A4BB669D0}">
      <dgm:prSet/>
      <dgm:spPr/>
      <dgm:t>
        <a:bodyPr/>
        <a:lstStyle/>
        <a:p>
          <a:endParaRPr lang="en-US"/>
        </a:p>
      </dgm:t>
    </dgm:pt>
    <dgm:pt modelId="{DB30C961-4F4E-4106-864D-9C30175771C5}" type="sibTrans" cxnId="{5DC97D7C-175E-41C7-B2DE-8F3A4BB669D0}">
      <dgm:prSet/>
      <dgm:spPr/>
      <dgm:t>
        <a:bodyPr/>
        <a:lstStyle/>
        <a:p>
          <a:endParaRPr lang="en-US"/>
        </a:p>
      </dgm:t>
    </dgm:pt>
    <dgm:pt modelId="{2A3111F4-9328-4324-A3F1-2BB484D53A4F}">
      <dgm:prSet/>
      <dgm:spPr/>
      <dgm:t>
        <a:bodyPr/>
        <a:lstStyle/>
        <a:p>
          <a:r>
            <a:rPr lang="ru-RU"/>
            <a:t>8. Простота и управляемость информационной системы. </a:t>
          </a:r>
          <a:endParaRPr lang="en-US"/>
        </a:p>
      </dgm:t>
    </dgm:pt>
    <dgm:pt modelId="{0FDA8156-A466-4537-8C70-0D7926543D58}" type="parTrans" cxnId="{C15B9952-45E8-480F-9734-D3925D37A9C0}">
      <dgm:prSet/>
      <dgm:spPr/>
      <dgm:t>
        <a:bodyPr/>
        <a:lstStyle/>
        <a:p>
          <a:endParaRPr lang="en-US"/>
        </a:p>
      </dgm:t>
    </dgm:pt>
    <dgm:pt modelId="{8E764669-8AA5-458E-AB46-D173257BA800}" type="sibTrans" cxnId="{C15B9952-45E8-480F-9734-D3925D37A9C0}">
      <dgm:prSet/>
      <dgm:spPr/>
      <dgm:t>
        <a:bodyPr/>
        <a:lstStyle/>
        <a:p>
          <a:endParaRPr lang="en-US"/>
        </a:p>
      </dgm:t>
    </dgm:pt>
    <dgm:pt modelId="{6D9A5C1E-1BFB-4620-BCA9-8927854FB602}">
      <dgm:prSet/>
      <dgm:spPr/>
      <dgm:t>
        <a:bodyPr/>
        <a:lstStyle/>
        <a:p>
          <a:r>
            <a:rPr lang="ru-RU"/>
            <a:t>9. Обеспечение всеобщей поддержки мер безопасности. </a:t>
          </a:r>
          <a:endParaRPr lang="en-US"/>
        </a:p>
      </dgm:t>
    </dgm:pt>
    <dgm:pt modelId="{29E54B1F-E80A-4EBE-BAA4-9B5798DA08C3}" type="parTrans" cxnId="{51C46685-20EA-4DBC-AC37-FB148D16FD94}">
      <dgm:prSet/>
      <dgm:spPr/>
      <dgm:t>
        <a:bodyPr/>
        <a:lstStyle/>
        <a:p>
          <a:endParaRPr lang="en-US"/>
        </a:p>
      </dgm:t>
    </dgm:pt>
    <dgm:pt modelId="{1D6FDBE9-E2CC-4173-9CB7-BA28FF35294C}" type="sibTrans" cxnId="{51C46685-20EA-4DBC-AC37-FB148D16FD94}">
      <dgm:prSet/>
      <dgm:spPr/>
      <dgm:t>
        <a:bodyPr/>
        <a:lstStyle/>
        <a:p>
          <a:endParaRPr lang="en-US"/>
        </a:p>
      </dgm:t>
    </dgm:pt>
    <dgm:pt modelId="{3D5F5E24-394E-4ABD-B332-E0567FD315F2}" type="pres">
      <dgm:prSet presAssocID="{579BD37F-0E5D-4362-9ABD-39A2FE2B4A17}" presName="linear" presStyleCnt="0">
        <dgm:presLayoutVars>
          <dgm:animLvl val="lvl"/>
          <dgm:resizeHandles val="exact"/>
        </dgm:presLayoutVars>
      </dgm:prSet>
      <dgm:spPr/>
    </dgm:pt>
    <dgm:pt modelId="{184F81E8-3382-4745-ABCF-003F291EBD5E}" type="pres">
      <dgm:prSet presAssocID="{D13623EF-964F-40A3-B670-C6BCB94124C3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5C4CCDCD-B181-43BC-ACD6-980E6C540EB4}" type="pres">
      <dgm:prSet presAssocID="{EEE8A27A-4081-4531-BE1D-91BBD15F33DA}" presName="spacer" presStyleCnt="0"/>
      <dgm:spPr/>
    </dgm:pt>
    <dgm:pt modelId="{ECBC2392-631E-4421-8999-89D4AE672CB3}" type="pres">
      <dgm:prSet presAssocID="{75CE5BBD-5326-46CF-8C1E-898B933A68EC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583DB22-0372-4D21-A367-51C3CA496F67}" type="pres">
      <dgm:prSet presAssocID="{1588E2A2-62FC-4879-981B-A306845075E2}" presName="spacer" presStyleCnt="0"/>
      <dgm:spPr/>
    </dgm:pt>
    <dgm:pt modelId="{2B9948ED-A7C3-4DEE-8C04-B2A5359C4098}" type="pres">
      <dgm:prSet presAssocID="{F330F0E3-1385-4EA4-8FE5-688576633A35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69FB65FE-4263-4F41-8977-596170D5F96C}" type="pres">
      <dgm:prSet presAssocID="{36D9C844-ACA2-4884-AA4F-A07798E84141}" presName="spacer" presStyleCnt="0"/>
      <dgm:spPr/>
    </dgm:pt>
    <dgm:pt modelId="{F450E073-D29D-4F04-ACC1-D976B983E120}" type="pres">
      <dgm:prSet presAssocID="{6BDB9B88-ABF3-4379-AF80-6495958F033F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4BD6A189-B0B0-42F5-9607-E53D5A747DC5}" type="pres">
      <dgm:prSet presAssocID="{058F7E0E-4A6F-42A0-951C-735C85C2D858}" presName="spacer" presStyleCnt="0"/>
      <dgm:spPr/>
    </dgm:pt>
    <dgm:pt modelId="{35A69193-A052-48DE-AE82-9594E9D66290}" type="pres">
      <dgm:prSet presAssocID="{B0C4EEF3-55D6-4602-873C-7209DA004492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C94DBA1E-0431-49B9-AF6B-B60F9E9B0605}" type="pres">
      <dgm:prSet presAssocID="{7C2E70D4-FFAF-478F-B66E-DE9504FCEB58}" presName="spacer" presStyleCnt="0"/>
      <dgm:spPr/>
    </dgm:pt>
    <dgm:pt modelId="{361F366D-D652-4D3A-B223-D8C955A3A53E}" type="pres">
      <dgm:prSet presAssocID="{5C5BAF75-E7B0-4E67-A806-C32F8FE85A3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46974A1-91B4-43F5-9A80-9773A8BC3406}" type="pres">
      <dgm:prSet presAssocID="{2B4E3BCF-1EE1-487F-8024-72D865814F9D}" presName="spacer" presStyleCnt="0"/>
      <dgm:spPr/>
    </dgm:pt>
    <dgm:pt modelId="{07262480-C07A-43C4-8E4A-00F39F85A6BB}" type="pres">
      <dgm:prSet presAssocID="{67A04DC9-AFA5-4D5D-B3FF-BB7FC264BEB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8EDDAE03-976B-46FD-93BA-D8244D856942}" type="pres">
      <dgm:prSet presAssocID="{DB30C961-4F4E-4106-864D-9C30175771C5}" presName="spacer" presStyleCnt="0"/>
      <dgm:spPr/>
    </dgm:pt>
    <dgm:pt modelId="{0BD412F6-BF27-4A6D-B380-4A033527B9D8}" type="pres">
      <dgm:prSet presAssocID="{2A3111F4-9328-4324-A3F1-2BB484D53A4F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B8AD0CA6-0923-49E8-BF82-49ACF1562D34}" type="pres">
      <dgm:prSet presAssocID="{8E764669-8AA5-458E-AB46-D173257BA800}" presName="spacer" presStyleCnt="0"/>
      <dgm:spPr/>
    </dgm:pt>
    <dgm:pt modelId="{E040DC82-1698-4A50-85BD-E6E9DE973FC6}" type="pres">
      <dgm:prSet presAssocID="{6D9A5C1E-1BFB-4620-BCA9-8927854FB602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5505616-54B1-45CC-BEDB-827885DA2719}" srcId="{579BD37F-0E5D-4362-9ABD-39A2FE2B4A17}" destId="{F330F0E3-1385-4EA4-8FE5-688576633A35}" srcOrd="2" destOrd="0" parTransId="{D8D4B675-9606-40C8-905F-7C401C0AAD6F}" sibTransId="{36D9C844-ACA2-4884-AA4F-A07798E84141}"/>
    <dgm:cxn modelId="{89598C21-4619-4EF3-B3EA-B025AE7C83C9}" type="presOf" srcId="{579BD37F-0E5D-4362-9ABD-39A2FE2B4A17}" destId="{3D5F5E24-394E-4ABD-B332-E0567FD315F2}" srcOrd="0" destOrd="0" presId="urn:microsoft.com/office/officeart/2005/8/layout/vList2"/>
    <dgm:cxn modelId="{8C39822C-49FE-404D-9C5E-D7822B78D30B}" srcId="{579BD37F-0E5D-4362-9ABD-39A2FE2B4A17}" destId="{6BDB9B88-ABF3-4379-AF80-6495958F033F}" srcOrd="3" destOrd="0" parTransId="{86D74D5C-4F58-4077-B8C1-47DEC8605D2E}" sibTransId="{058F7E0E-4A6F-42A0-951C-735C85C2D858}"/>
    <dgm:cxn modelId="{7BF9B037-7A66-423F-BB97-2B74E9474F92}" type="presOf" srcId="{5C5BAF75-E7B0-4E67-A806-C32F8FE85A37}" destId="{361F366D-D652-4D3A-B223-D8C955A3A53E}" srcOrd="0" destOrd="0" presId="urn:microsoft.com/office/officeart/2005/8/layout/vList2"/>
    <dgm:cxn modelId="{A431B844-57FF-4F6C-B2B2-66FD56E96622}" srcId="{579BD37F-0E5D-4362-9ABD-39A2FE2B4A17}" destId="{D13623EF-964F-40A3-B670-C6BCB94124C3}" srcOrd="0" destOrd="0" parTransId="{9A7AB514-17AB-42BF-808A-3EE402A99972}" sibTransId="{EEE8A27A-4081-4531-BE1D-91BBD15F33DA}"/>
    <dgm:cxn modelId="{B2D0A546-D26E-4E59-859D-E513EB79F6E7}" type="presOf" srcId="{6BDB9B88-ABF3-4379-AF80-6495958F033F}" destId="{F450E073-D29D-4F04-ACC1-D976B983E120}" srcOrd="0" destOrd="0" presId="urn:microsoft.com/office/officeart/2005/8/layout/vList2"/>
    <dgm:cxn modelId="{A338FC69-7A55-49F4-B616-143D11A17583}" type="presOf" srcId="{75CE5BBD-5326-46CF-8C1E-898B933A68EC}" destId="{ECBC2392-631E-4421-8999-89D4AE672CB3}" srcOrd="0" destOrd="0" presId="urn:microsoft.com/office/officeart/2005/8/layout/vList2"/>
    <dgm:cxn modelId="{CDE77371-9D41-45D1-A1AB-719673470FC1}" type="presOf" srcId="{F330F0E3-1385-4EA4-8FE5-688576633A35}" destId="{2B9948ED-A7C3-4DEE-8C04-B2A5359C4098}" srcOrd="0" destOrd="0" presId="urn:microsoft.com/office/officeart/2005/8/layout/vList2"/>
    <dgm:cxn modelId="{C15B9952-45E8-480F-9734-D3925D37A9C0}" srcId="{579BD37F-0E5D-4362-9ABD-39A2FE2B4A17}" destId="{2A3111F4-9328-4324-A3F1-2BB484D53A4F}" srcOrd="7" destOrd="0" parTransId="{0FDA8156-A466-4537-8C70-0D7926543D58}" sibTransId="{8E764669-8AA5-458E-AB46-D173257BA800}"/>
    <dgm:cxn modelId="{5DC97D7C-175E-41C7-B2DE-8F3A4BB669D0}" srcId="{579BD37F-0E5D-4362-9ABD-39A2FE2B4A17}" destId="{67A04DC9-AFA5-4D5D-B3FF-BB7FC264BEB7}" srcOrd="6" destOrd="0" parTransId="{F02395EE-6569-4718-B948-1884156C37E9}" sibTransId="{DB30C961-4F4E-4106-864D-9C30175771C5}"/>
    <dgm:cxn modelId="{0C4CE081-D0F8-4E34-B7B7-461A692209DB}" type="presOf" srcId="{2A3111F4-9328-4324-A3F1-2BB484D53A4F}" destId="{0BD412F6-BF27-4A6D-B380-4A033527B9D8}" srcOrd="0" destOrd="0" presId="urn:microsoft.com/office/officeart/2005/8/layout/vList2"/>
    <dgm:cxn modelId="{F6497A83-0436-4AD3-98A0-EC90A6D8040D}" srcId="{579BD37F-0E5D-4362-9ABD-39A2FE2B4A17}" destId="{5C5BAF75-E7B0-4E67-A806-C32F8FE85A37}" srcOrd="5" destOrd="0" parTransId="{705451C0-14DC-4C97-8D4D-260A04B759B1}" sibTransId="{2B4E3BCF-1EE1-487F-8024-72D865814F9D}"/>
    <dgm:cxn modelId="{51C46685-20EA-4DBC-AC37-FB148D16FD94}" srcId="{579BD37F-0E5D-4362-9ABD-39A2FE2B4A17}" destId="{6D9A5C1E-1BFB-4620-BCA9-8927854FB602}" srcOrd="8" destOrd="0" parTransId="{29E54B1F-E80A-4EBE-BAA4-9B5798DA08C3}" sibTransId="{1D6FDBE9-E2CC-4173-9CB7-BA28FF35294C}"/>
    <dgm:cxn modelId="{12792F98-AE3B-4467-9C59-6A0181CD17DD}" type="presOf" srcId="{D13623EF-964F-40A3-B670-C6BCB94124C3}" destId="{184F81E8-3382-4745-ABCF-003F291EBD5E}" srcOrd="0" destOrd="0" presId="urn:microsoft.com/office/officeart/2005/8/layout/vList2"/>
    <dgm:cxn modelId="{BA09F899-DE30-4BED-AE02-FDC571A48082}" srcId="{579BD37F-0E5D-4362-9ABD-39A2FE2B4A17}" destId="{75CE5BBD-5326-46CF-8C1E-898B933A68EC}" srcOrd="1" destOrd="0" parTransId="{29113E06-678D-4434-BA9E-B3E13CE8C0E4}" sibTransId="{1588E2A2-62FC-4879-981B-A306845075E2}"/>
    <dgm:cxn modelId="{CAEDF3D0-6AE8-4CD8-BBED-88D25955BFCD}" srcId="{579BD37F-0E5D-4362-9ABD-39A2FE2B4A17}" destId="{B0C4EEF3-55D6-4602-873C-7209DA004492}" srcOrd="4" destOrd="0" parTransId="{82B9521E-5BE5-477E-890D-F06E36DA7B6D}" sibTransId="{7C2E70D4-FFAF-478F-B66E-DE9504FCEB58}"/>
    <dgm:cxn modelId="{CF8B6FD7-5F89-480A-AB53-AB0BC7A5AAE5}" type="presOf" srcId="{B0C4EEF3-55D6-4602-873C-7209DA004492}" destId="{35A69193-A052-48DE-AE82-9594E9D66290}" srcOrd="0" destOrd="0" presId="urn:microsoft.com/office/officeart/2005/8/layout/vList2"/>
    <dgm:cxn modelId="{AAC872E1-A914-4E70-AA9E-D033B3B36AED}" type="presOf" srcId="{67A04DC9-AFA5-4D5D-B3FF-BB7FC264BEB7}" destId="{07262480-C07A-43C4-8E4A-00F39F85A6BB}" srcOrd="0" destOrd="0" presId="urn:microsoft.com/office/officeart/2005/8/layout/vList2"/>
    <dgm:cxn modelId="{53EA57FD-9AAF-4AB7-BD35-A76F572F2CCC}" type="presOf" srcId="{6D9A5C1E-1BFB-4620-BCA9-8927854FB602}" destId="{E040DC82-1698-4A50-85BD-E6E9DE973FC6}" srcOrd="0" destOrd="0" presId="urn:microsoft.com/office/officeart/2005/8/layout/vList2"/>
    <dgm:cxn modelId="{11F4400B-AD04-4D68-A42A-0217C1C914D6}" type="presParOf" srcId="{3D5F5E24-394E-4ABD-B332-E0567FD315F2}" destId="{184F81E8-3382-4745-ABCF-003F291EBD5E}" srcOrd="0" destOrd="0" presId="urn:microsoft.com/office/officeart/2005/8/layout/vList2"/>
    <dgm:cxn modelId="{46D487DB-D11E-4B8C-A44C-42856C2B0F1D}" type="presParOf" srcId="{3D5F5E24-394E-4ABD-B332-E0567FD315F2}" destId="{5C4CCDCD-B181-43BC-ACD6-980E6C540EB4}" srcOrd="1" destOrd="0" presId="urn:microsoft.com/office/officeart/2005/8/layout/vList2"/>
    <dgm:cxn modelId="{CAC93DCB-92A7-4850-903C-2DEE2DA7C45F}" type="presParOf" srcId="{3D5F5E24-394E-4ABD-B332-E0567FD315F2}" destId="{ECBC2392-631E-4421-8999-89D4AE672CB3}" srcOrd="2" destOrd="0" presId="urn:microsoft.com/office/officeart/2005/8/layout/vList2"/>
    <dgm:cxn modelId="{E24CA267-1C13-4CC5-BCDE-726C5691928D}" type="presParOf" srcId="{3D5F5E24-394E-4ABD-B332-E0567FD315F2}" destId="{5583DB22-0372-4D21-A367-51C3CA496F67}" srcOrd="3" destOrd="0" presId="urn:microsoft.com/office/officeart/2005/8/layout/vList2"/>
    <dgm:cxn modelId="{39F93F1E-1B52-4B1B-AB27-89FE009D4A24}" type="presParOf" srcId="{3D5F5E24-394E-4ABD-B332-E0567FD315F2}" destId="{2B9948ED-A7C3-4DEE-8C04-B2A5359C4098}" srcOrd="4" destOrd="0" presId="urn:microsoft.com/office/officeart/2005/8/layout/vList2"/>
    <dgm:cxn modelId="{084DCC2D-0B4F-4BDF-99B7-B1FA4D85DC4D}" type="presParOf" srcId="{3D5F5E24-394E-4ABD-B332-E0567FD315F2}" destId="{69FB65FE-4263-4F41-8977-596170D5F96C}" srcOrd="5" destOrd="0" presId="urn:microsoft.com/office/officeart/2005/8/layout/vList2"/>
    <dgm:cxn modelId="{B49E9E4F-D579-4549-A815-6BFB0D277DD0}" type="presParOf" srcId="{3D5F5E24-394E-4ABD-B332-E0567FD315F2}" destId="{F450E073-D29D-4F04-ACC1-D976B983E120}" srcOrd="6" destOrd="0" presId="urn:microsoft.com/office/officeart/2005/8/layout/vList2"/>
    <dgm:cxn modelId="{B096241F-5F77-4C5C-A3B8-6646BA33EE21}" type="presParOf" srcId="{3D5F5E24-394E-4ABD-B332-E0567FD315F2}" destId="{4BD6A189-B0B0-42F5-9607-E53D5A747DC5}" srcOrd="7" destOrd="0" presId="urn:microsoft.com/office/officeart/2005/8/layout/vList2"/>
    <dgm:cxn modelId="{7FA56358-4FEA-41CC-8E94-4C84A4135623}" type="presParOf" srcId="{3D5F5E24-394E-4ABD-B332-E0567FD315F2}" destId="{35A69193-A052-48DE-AE82-9594E9D66290}" srcOrd="8" destOrd="0" presId="urn:microsoft.com/office/officeart/2005/8/layout/vList2"/>
    <dgm:cxn modelId="{8D8F668E-D8C6-430A-A0D4-A23D90341B82}" type="presParOf" srcId="{3D5F5E24-394E-4ABD-B332-E0567FD315F2}" destId="{C94DBA1E-0431-49B9-AF6B-B60F9E9B0605}" srcOrd="9" destOrd="0" presId="urn:microsoft.com/office/officeart/2005/8/layout/vList2"/>
    <dgm:cxn modelId="{5A9EA593-198D-4707-83FA-0B1BB12A1090}" type="presParOf" srcId="{3D5F5E24-394E-4ABD-B332-E0567FD315F2}" destId="{361F366D-D652-4D3A-B223-D8C955A3A53E}" srcOrd="10" destOrd="0" presId="urn:microsoft.com/office/officeart/2005/8/layout/vList2"/>
    <dgm:cxn modelId="{2C6011B4-961D-4A48-A6BD-CD0F505C0DDA}" type="presParOf" srcId="{3D5F5E24-394E-4ABD-B332-E0567FD315F2}" destId="{146974A1-91B4-43F5-9A80-9773A8BC3406}" srcOrd="11" destOrd="0" presId="urn:microsoft.com/office/officeart/2005/8/layout/vList2"/>
    <dgm:cxn modelId="{8E5C23FC-C66A-425E-B74F-28583AE49AD3}" type="presParOf" srcId="{3D5F5E24-394E-4ABD-B332-E0567FD315F2}" destId="{07262480-C07A-43C4-8E4A-00F39F85A6BB}" srcOrd="12" destOrd="0" presId="urn:microsoft.com/office/officeart/2005/8/layout/vList2"/>
    <dgm:cxn modelId="{A3275CEB-F538-4F57-A87B-89636F0A7F2B}" type="presParOf" srcId="{3D5F5E24-394E-4ABD-B332-E0567FD315F2}" destId="{8EDDAE03-976B-46FD-93BA-D8244D856942}" srcOrd="13" destOrd="0" presId="urn:microsoft.com/office/officeart/2005/8/layout/vList2"/>
    <dgm:cxn modelId="{73F45389-B48B-4FAC-A664-4A834DCDD74A}" type="presParOf" srcId="{3D5F5E24-394E-4ABD-B332-E0567FD315F2}" destId="{0BD412F6-BF27-4A6D-B380-4A033527B9D8}" srcOrd="14" destOrd="0" presId="urn:microsoft.com/office/officeart/2005/8/layout/vList2"/>
    <dgm:cxn modelId="{67CC9BED-8641-4676-90CD-B6CD576A6B7F}" type="presParOf" srcId="{3D5F5E24-394E-4ABD-B332-E0567FD315F2}" destId="{B8AD0CA6-0923-49E8-BF82-49ACF1562D34}" srcOrd="15" destOrd="0" presId="urn:microsoft.com/office/officeart/2005/8/layout/vList2"/>
    <dgm:cxn modelId="{4E8CD929-5EF0-4D82-8AB7-78D20F9C3109}" type="presParOf" srcId="{3D5F5E24-394E-4ABD-B332-E0567FD315F2}" destId="{E040DC82-1698-4A50-85BD-E6E9DE973FC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03EA958-45BE-4673-A698-1844B6BF37A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36C7B2-BE6E-446A-B665-28C636D3211A}">
      <dgm:prSet/>
      <dgm:spPr/>
      <dgm:t>
        <a:bodyPr/>
        <a:lstStyle/>
        <a:p>
          <a:r>
            <a:rPr lang="ru-RU" b="1" dirty="0"/>
            <a:t>Предотвращение</a:t>
          </a:r>
          <a:r>
            <a:rPr lang="ru-RU" dirty="0"/>
            <a:t> предполагает, что только авторизованный персонал имеет доступ к защищаемой информации и технологии.</a:t>
          </a:r>
          <a:endParaRPr lang="en-US" dirty="0"/>
        </a:p>
      </dgm:t>
    </dgm:pt>
    <dgm:pt modelId="{F273DFAD-8FB9-4051-9F20-8CAFD0CD9482}" type="parTrans" cxnId="{5A60C313-F307-4528-9177-B396B316D4F0}">
      <dgm:prSet/>
      <dgm:spPr/>
      <dgm:t>
        <a:bodyPr/>
        <a:lstStyle/>
        <a:p>
          <a:endParaRPr lang="en-US"/>
        </a:p>
      </dgm:t>
    </dgm:pt>
    <dgm:pt modelId="{E19BCD40-A9E1-4C3A-98AD-CC630966FFDF}" type="sibTrans" cxnId="{5A60C313-F307-4528-9177-B396B316D4F0}">
      <dgm:prSet/>
      <dgm:spPr/>
      <dgm:t>
        <a:bodyPr/>
        <a:lstStyle/>
        <a:p>
          <a:endParaRPr lang="en-US"/>
        </a:p>
      </dgm:t>
    </dgm:pt>
    <dgm:pt modelId="{04E96B8A-74EB-4AEF-8A2B-945D75834704}">
      <dgm:prSet/>
      <dgm:spPr/>
      <dgm:t>
        <a:bodyPr/>
        <a:lstStyle/>
        <a:p>
          <a:r>
            <a:rPr lang="ru-RU" b="1" dirty="0"/>
            <a:t>Обнаружение</a:t>
          </a:r>
          <a:r>
            <a:rPr lang="ru-RU" dirty="0"/>
            <a:t> предполагает раннее раскрытие преступлений и злоупотреблений, даже если механизмы защиты были обойдены.</a:t>
          </a:r>
          <a:endParaRPr lang="en-US" dirty="0"/>
        </a:p>
      </dgm:t>
    </dgm:pt>
    <dgm:pt modelId="{27C92058-140B-412B-A07E-84F4F5B9E678}" type="parTrans" cxnId="{F4F64A27-0925-4660-984A-F1A7EB149A86}">
      <dgm:prSet/>
      <dgm:spPr/>
      <dgm:t>
        <a:bodyPr/>
        <a:lstStyle/>
        <a:p>
          <a:endParaRPr lang="en-US"/>
        </a:p>
      </dgm:t>
    </dgm:pt>
    <dgm:pt modelId="{4DFA2BB5-E018-41A5-AB35-D79D048B305D}" type="sibTrans" cxnId="{F4F64A27-0925-4660-984A-F1A7EB149A86}">
      <dgm:prSet/>
      <dgm:spPr/>
      <dgm:t>
        <a:bodyPr/>
        <a:lstStyle/>
        <a:p>
          <a:endParaRPr lang="en-US"/>
        </a:p>
      </dgm:t>
    </dgm:pt>
    <dgm:pt modelId="{38F82E40-CFCA-4605-9852-AC32794910F8}">
      <dgm:prSet/>
      <dgm:spPr/>
      <dgm:t>
        <a:bodyPr/>
        <a:lstStyle/>
        <a:p>
          <a:r>
            <a:rPr lang="ru-RU" b="1" dirty="0"/>
            <a:t>Ограничение </a:t>
          </a:r>
          <a:r>
            <a:rPr lang="ru-RU" dirty="0"/>
            <a:t>уменьшает размер потерь, если преступление все-таки произошло, несмотря на меры по его предотвращению и обнаружению.</a:t>
          </a:r>
          <a:endParaRPr lang="en-US" dirty="0"/>
        </a:p>
      </dgm:t>
    </dgm:pt>
    <dgm:pt modelId="{ACB147F8-4948-4FB9-8DA9-54716949982B}" type="parTrans" cxnId="{2C7AE393-A89B-4966-AB09-7F3F303F93F7}">
      <dgm:prSet/>
      <dgm:spPr/>
      <dgm:t>
        <a:bodyPr/>
        <a:lstStyle/>
        <a:p>
          <a:endParaRPr lang="en-US"/>
        </a:p>
      </dgm:t>
    </dgm:pt>
    <dgm:pt modelId="{26593675-51F3-4DB9-98D3-3B2489E33EC5}" type="sibTrans" cxnId="{2C7AE393-A89B-4966-AB09-7F3F303F93F7}">
      <dgm:prSet/>
      <dgm:spPr/>
      <dgm:t>
        <a:bodyPr/>
        <a:lstStyle/>
        <a:p>
          <a:endParaRPr lang="en-US"/>
        </a:p>
      </dgm:t>
    </dgm:pt>
    <dgm:pt modelId="{75397632-EB58-4DA4-84AE-B050158A1F6E}">
      <dgm:prSet/>
      <dgm:spPr/>
      <dgm:t>
        <a:bodyPr/>
        <a:lstStyle/>
        <a:p>
          <a:r>
            <a:rPr lang="ru-RU" b="1" dirty="0"/>
            <a:t>Восстановление</a:t>
          </a:r>
          <a:r>
            <a:rPr lang="ru-RU" dirty="0"/>
            <a:t> обеспечивает эффективное воссоздание информации при наличии документированных и проверенных планов по восстановлению.</a:t>
          </a:r>
          <a:endParaRPr lang="en-US" dirty="0"/>
        </a:p>
      </dgm:t>
    </dgm:pt>
    <dgm:pt modelId="{ACB9B2BC-A51C-4959-8A15-00D9AAB35125}" type="parTrans" cxnId="{7964C241-B03D-48EA-AF05-40557F0B8F42}">
      <dgm:prSet/>
      <dgm:spPr/>
      <dgm:t>
        <a:bodyPr/>
        <a:lstStyle/>
        <a:p>
          <a:endParaRPr lang="en-US"/>
        </a:p>
      </dgm:t>
    </dgm:pt>
    <dgm:pt modelId="{49849B8A-E85A-4333-A085-A633A608AC4A}" type="sibTrans" cxnId="{7964C241-B03D-48EA-AF05-40557F0B8F42}">
      <dgm:prSet/>
      <dgm:spPr/>
      <dgm:t>
        <a:bodyPr/>
        <a:lstStyle/>
        <a:p>
          <a:endParaRPr lang="en-US"/>
        </a:p>
      </dgm:t>
    </dgm:pt>
    <dgm:pt modelId="{506A6F83-034A-4AB8-811E-151D9DF6D542}" type="pres">
      <dgm:prSet presAssocID="{703EA958-45BE-4673-A698-1844B6BF37A0}" presName="compositeShape" presStyleCnt="0">
        <dgm:presLayoutVars>
          <dgm:dir/>
          <dgm:resizeHandles/>
        </dgm:presLayoutVars>
      </dgm:prSet>
      <dgm:spPr/>
    </dgm:pt>
    <dgm:pt modelId="{75488E4B-0A4E-4333-9821-496DD22E0A9F}" type="pres">
      <dgm:prSet presAssocID="{703EA958-45BE-4673-A698-1844B6BF37A0}" presName="pyramid" presStyleLbl="node1" presStyleIdx="0" presStyleCnt="1"/>
      <dgm:spPr/>
    </dgm:pt>
    <dgm:pt modelId="{C227A9C3-A4B6-43E8-876B-5FBE62E79BA8}" type="pres">
      <dgm:prSet presAssocID="{703EA958-45BE-4673-A698-1844B6BF37A0}" presName="theList" presStyleCnt="0"/>
      <dgm:spPr/>
    </dgm:pt>
    <dgm:pt modelId="{30787AF9-A45E-49B7-8C12-E8E4E98D3D81}" type="pres">
      <dgm:prSet presAssocID="{8B36C7B2-BE6E-446A-B665-28C636D3211A}" presName="aNode" presStyleLbl="fgAcc1" presStyleIdx="0" presStyleCnt="4">
        <dgm:presLayoutVars>
          <dgm:bulletEnabled val="1"/>
        </dgm:presLayoutVars>
      </dgm:prSet>
      <dgm:spPr/>
    </dgm:pt>
    <dgm:pt modelId="{9CF39B44-AFF9-436A-A2DC-1115B5E9AA56}" type="pres">
      <dgm:prSet presAssocID="{8B36C7B2-BE6E-446A-B665-28C636D3211A}" presName="aSpace" presStyleCnt="0"/>
      <dgm:spPr/>
    </dgm:pt>
    <dgm:pt modelId="{4B142FA1-AF6B-49DF-945F-78022F4C6D56}" type="pres">
      <dgm:prSet presAssocID="{04E96B8A-74EB-4AEF-8A2B-945D75834704}" presName="aNode" presStyleLbl="fgAcc1" presStyleIdx="1" presStyleCnt="4">
        <dgm:presLayoutVars>
          <dgm:bulletEnabled val="1"/>
        </dgm:presLayoutVars>
      </dgm:prSet>
      <dgm:spPr/>
    </dgm:pt>
    <dgm:pt modelId="{AB05D5EF-FF4A-491A-AB9F-8C86BC980C07}" type="pres">
      <dgm:prSet presAssocID="{04E96B8A-74EB-4AEF-8A2B-945D75834704}" presName="aSpace" presStyleCnt="0"/>
      <dgm:spPr/>
    </dgm:pt>
    <dgm:pt modelId="{1CC64262-754F-4E43-B1CF-9C833747DC76}" type="pres">
      <dgm:prSet presAssocID="{38F82E40-CFCA-4605-9852-AC32794910F8}" presName="aNode" presStyleLbl="fgAcc1" presStyleIdx="2" presStyleCnt="4">
        <dgm:presLayoutVars>
          <dgm:bulletEnabled val="1"/>
        </dgm:presLayoutVars>
      </dgm:prSet>
      <dgm:spPr/>
    </dgm:pt>
    <dgm:pt modelId="{25479C46-E364-49E7-8E91-E1BC0D1A6BC7}" type="pres">
      <dgm:prSet presAssocID="{38F82E40-CFCA-4605-9852-AC32794910F8}" presName="aSpace" presStyleCnt="0"/>
      <dgm:spPr/>
    </dgm:pt>
    <dgm:pt modelId="{71430612-7E23-4CD2-9739-8DC3EAC79E0F}" type="pres">
      <dgm:prSet presAssocID="{75397632-EB58-4DA4-84AE-B050158A1F6E}" presName="aNode" presStyleLbl="fgAcc1" presStyleIdx="3" presStyleCnt="4">
        <dgm:presLayoutVars>
          <dgm:bulletEnabled val="1"/>
        </dgm:presLayoutVars>
      </dgm:prSet>
      <dgm:spPr/>
    </dgm:pt>
    <dgm:pt modelId="{6E799DFE-6EF0-407F-9F3C-F5D49EBB8939}" type="pres">
      <dgm:prSet presAssocID="{75397632-EB58-4DA4-84AE-B050158A1F6E}" presName="aSpace" presStyleCnt="0"/>
      <dgm:spPr/>
    </dgm:pt>
  </dgm:ptLst>
  <dgm:cxnLst>
    <dgm:cxn modelId="{5A60C313-F307-4528-9177-B396B316D4F0}" srcId="{703EA958-45BE-4673-A698-1844B6BF37A0}" destId="{8B36C7B2-BE6E-446A-B665-28C636D3211A}" srcOrd="0" destOrd="0" parTransId="{F273DFAD-8FB9-4051-9F20-8CAFD0CD9482}" sibTransId="{E19BCD40-A9E1-4C3A-98AD-CC630966FFDF}"/>
    <dgm:cxn modelId="{F4F64A27-0925-4660-984A-F1A7EB149A86}" srcId="{703EA958-45BE-4673-A698-1844B6BF37A0}" destId="{04E96B8A-74EB-4AEF-8A2B-945D75834704}" srcOrd="1" destOrd="0" parTransId="{27C92058-140B-412B-A07E-84F4F5B9E678}" sibTransId="{4DFA2BB5-E018-41A5-AB35-D79D048B305D}"/>
    <dgm:cxn modelId="{7964C241-B03D-48EA-AF05-40557F0B8F42}" srcId="{703EA958-45BE-4673-A698-1844B6BF37A0}" destId="{75397632-EB58-4DA4-84AE-B050158A1F6E}" srcOrd="3" destOrd="0" parTransId="{ACB9B2BC-A51C-4959-8A15-00D9AAB35125}" sibTransId="{49849B8A-E85A-4333-A085-A633A608AC4A}"/>
    <dgm:cxn modelId="{3B3A5F7D-42CF-48BA-8C3D-18FB4B63A1DF}" type="presOf" srcId="{04E96B8A-74EB-4AEF-8A2B-945D75834704}" destId="{4B142FA1-AF6B-49DF-945F-78022F4C6D56}" srcOrd="0" destOrd="0" presId="urn:microsoft.com/office/officeart/2005/8/layout/pyramid2"/>
    <dgm:cxn modelId="{2C7AE393-A89B-4966-AB09-7F3F303F93F7}" srcId="{703EA958-45BE-4673-A698-1844B6BF37A0}" destId="{38F82E40-CFCA-4605-9852-AC32794910F8}" srcOrd="2" destOrd="0" parTransId="{ACB147F8-4948-4FB9-8DA9-54716949982B}" sibTransId="{26593675-51F3-4DB9-98D3-3B2489E33EC5}"/>
    <dgm:cxn modelId="{013EB5C8-2674-4963-B796-BBF73C9EF7FE}" type="presOf" srcId="{75397632-EB58-4DA4-84AE-B050158A1F6E}" destId="{71430612-7E23-4CD2-9739-8DC3EAC79E0F}" srcOrd="0" destOrd="0" presId="urn:microsoft.com/office/officeart/2005/8/layout/pyramid2"/>
    <dgm:cxn modelId="{9745ACCE-D6C9-49D9-82D0-BCBB5737B93E}" type="presOf" srcId="{703EA958-45BE-4673-A698-1844B6BF37A0}" destId="{506A6F83-034A-4AB8-811E-151D9DF6D542}" srcOrd="0" destOrd="0" presId="urn:microsoft.com/office/officeart/2005/8/layout/pyramid2"/>
    <dgm:cxn modelId="{7BF496EB-C648-44E6-88ED-2291592B163E}" type="presOf" srcId="{38F82E40-CFCA-4605-9852-AC32794910F8}" destId="{1CC64262-754F-4E43-B1CF-9C833747DC76}" srcOrd="0" destOrd="0" presId="urn:microsoft.com/office/officeart/2005/8/layout/pyramid2"/>
    <dgm:cxn modelId="{A42F01FD-342F-4A30-84DF-006C23B79F7C}" type="presOf" srcId="{8B36C7B2-BE6E-446A-B665-28C636D3211A}" destId="{30787AF9-A45E-49B7-8C12-E8E4E98D3D81}" srcOrd="0" destOrd="0" presId="urn:microsoft.com/office/officeart/2005/8/layout/pyramid2"/>
    <dgm:cxn modelId="{D472FA2F-7A5C-47C5-8602-1B83DCF4FBF9}" type="presParOf" srcId="{506A6F83-034A-4AB8-811E-151D9DF6D542}" destId="{75488E4B-0A4E-4333-9821-496DD22E0A9F}" srcOrd="0" destOrd="0" presId="urn:microsoft.com/office/officeart/2005/8/layout/pyramid2"/>
    <dgm:cxn modelId="{41C6409C-50CA-49D1-B6F5-931BB0ACD399}" type="presParOf" srcId="{506A6F83-034A-4AB8-811E-151D9DF6D542}" destId="{C227A9C3-A4B6-43E8-876B-5FBE62E79BA8}" srcOrd="1" destOrd="0" presId="urn:microsoft.com/office/officeart/2005/8/layout/pyramid2"/>
    <dgm:cxn modelId="{1FCE637B-3773-4290-8325-B8C8E3231A9F}" type="presParOf" srcId="{C227A9C3-A4B6-43E8-876B-5FBE62E79BA8}" destId="{30787AF9-A45E-49B7-8C12-E8E4E98D3D81}" srcOrd="0" destOrd="0" presId="urn:microsoft.com/office/officeart/2005/8/layout/pyramid2"/>
    <dgm:cxn modelId="{DEDC4CDC-E0EE-4DB2-9673-BB828B9A4689}" type="presParOf" srcId="{C227A9C3-A4B6-43E8-876B-5FBE62E79BA8}" destId="{9CF39B44-AFF9-436A-A2DC-1115B5E9AA56}" srcOrd="1" destOrd="0" presId="urn:microsoft.com/office/officeart/2005/8/layout/pyramid2"/>
    <dgm:cxn modelId="{D22D6FF0-7EA1-4B59-96D5-960BF51E1189}" type="presParOf" srcId="{C227A9C3-A4B6-43E8-876B-5FBE62E79BA8}" destId="{4B142FA1-AF6B-49DF-945F-78022F4C6D56}" srcOrd="2" destOrd="0" presId="urn:microsoft.com/office/officeart/2005/8/layout/pyramid2"/>
    <dgm:cxn modelId="{45E92D26-75EA-4BB5-A8D7-29E937287594}" type="presParOf" srcId="{C227A9C3-A4B6-43E8-876B-5FBE62E79BA8}" destId="{AB05D5EF-FF4A-491A-AB9F-8C86BC980C07}" srcOrd="3" destOrd="0" presId="urn:microsoft.com/office/officeart/2005/8/layout/pyramid2"/>
    <dgm:cxn modelId="{D04A2BB4-3D6A-467F-ACB4-EBE25E451E3F}" type="presParOf" srcId="{C227A9C3-A4B6-43E8-876B-5FBE62E79BA8}" destId="{1CC64262-754F-4E43-B1CF-9C833747DC76}" srcOrd="4" destOrd="0" presId="urn:microsoft.com/office/officeart/2005/8/layout/pyramid2"/>
    <dgm:cxn modelId="{27A1453C-BA27-41E0-A543-D1861E0C3E92}" type="presParOf" srcId="{C227A9C3-A4B6-43E8-876B-5FBE62E79BA8}" destId="{25479C46-E364-49E7-8E91-E1BC0D1A6BC7}" srcOrd="5" destOrd="0" presId="urn:microsoft.com/office/officeart/2005/8/layout/pyramid2"/>
    <dgm:cxn modelId="{F1753615-C8BD-464B-B88D-6C818195C8D2}" type="presParOf" srcId="{C227A9C3-A4B6-43E8-876B-5FBE62E79BA8}" destId="{71430612-7E23-4CD2-9739-8DC3EAC79E0F}" srcOrd="6" destOrd="0" presId="urn:microsoft.com/office/officeart/2005/8/layout/pyramid2"/>
    <dgm:cxn modelId="{85E5DF88-267C-4B46-B3C7-E137FEB81809}" type="presParOf" srcId="{C227A9C3-A4B6-43E8-876B-5FBE62E79BA8}" destId="{6E799DFE-6EF0-407F-9F3C-F5D49EBB893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D2DA19C-5A95-409C-9575-12017A5176E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F296E4-5BB3-4995-8688-4CD19B0686C3}">
      <dgm:prSet/>
      <dgm:spPr/>
      <dgm:t>
        <a:bodyPr/>
        <a:lstStyle/>
        <a:p>
          <a:r>
            <a:rPr lang="ru-RU"/>
            <a:t>- законодательный: законы, нормативные акты, стандарты и т. п.;</a:t>
          </a:r>
          <a:endParaRPr lang="en-US"/>
        </a:p>
      </dgm:t>
    </dgm:pt>
    <dgm:pt modelId="{6161C387-D58E-4551-B2EB-DFC7EB3E7BA9}" type="parTrans" cxnId="{8A02D7E2-F066-4AF0-B089-5D8E88248D4E}">
      <dgm:prSet/>
      <dgm:spPr/>
      <dgm:t>
        <a:bodyPr/>
        <a:lstStyle/>
        <a:p>
          <a:endParaRPr lang="en-US"/>
        </a:p>
      </dgm:t>
    </dgm:pt>
    <dgm:pt modelId="{B9832459-D99C-45B4-B71A-CB6C39F82E1C}" type="sibTrans" cxnId="{8A02D7E2-F066-4AF0-B089-5D8E88248D4E}">
      <dgm:prSet/>
      <dgm:spPr/>
      <dgm:t>
        <a:bodyPr/>
        <a:lstStyle/>
        <a:p>
          <a:endParaRPr lang="en-US"/>
        </a:p>
      </dgm:t>
    </dgm:pt>
    <dgm:pt modelId="{A6795028-C004-4E05-9467-7482560CCCA8}">
      <dgm:prSet/>
      <dgm:spPr/>
      <dgm:t>
        <a:bodyPr/>
        <a:lstStyle/>
        <a:p>
          <a:r>
            <a:rPr lang="ru-RU"/>
            <a:t>- административный: действия общего характера, предпринимаемые руководством организации;</a:t>
          </a:r>
          <a:endParaRPr lang="en-US"/>
        </a:p>
      </dgm:t>
    </dgm:pt>
    <dgm:pt modelId="{376A9E82-CAC6-47E8-89B8-AB91D27B7493}" type="parTrans" cxnId="{CAF9C182-2F3B-402F-9B2D-10A87D3AA04F}">
      <dgm:prSet/>
      <dgm:spPr/>
      <dgm:t>
        <a:bodyPr/>
        <a:lstStyle/>
        <a:p>
          <a:endParaRPr lang="en-US"/>
        </a:p>
      </dgm:t>
    </dgm:pt>
    <dgm:pt modelId="{8CBC8006-7AAF-4FCC-AD3A-78826C36430A}" type="sibTrans" cxnId="{CAF9C182-2F3B-402F-9B2D-10A87D3AA04F}">
      <dgm:prSet/>
      <dgm:spPr/>
      <dgm:t>
        <a:bodyPr/>
        <a:lstStyle/>
        <a:p>
          <a:endParaRPr lang="en-US"/>
        </a:p>
      </dgm:t>
    </dgm:pt>
    <dgm:pt modelId="{407263FF-F709-4FA5-833F-C81384727322}">
      <dgm:prSet/>
      <dgm:spPr/>
      <dgm:t>
        <a:bodyPr/>
        <a:lstStyle/>
        <a:p>
          <a:r>
            <a:rPr lang="ru-RU"/>
            <a:t>- процедурный: конкретные меры безопасности, имеющие дело с людьми;</a:t>
          </a:r>
          <a:endParaRPr lang="en-US"/>
        </a:p>
      </dgm:t>
    </dgm:pt>
    <dgm:pt modelId="{BC4D5917-8FF2-47D4-8AA8-E1374B7D9FDB}" type="parTrans" cxnId="{5EEE7F0E-F51A-42E9-8AEE-710661F00E28}">
      <dgm:prSet/>
      <dgm:spPr/>
      <dgm:t>
        <a:bodyPr/>
        <a:lstStyle/>
        <a:p>
          <a:endParaRPr lang="en-US"/>
        </a:p>
      </dgm:t>
    </dgm:pt>
    <dgm:pt modelId="{BBC817FE-4B47-4C62-AA7D-D9F391F92E8B}" type="sibTrans" cxnId="{5EEE7F0E-F51A-42E9-8AEE-710661F00E28}">
      <dgm:prSet/>
      <dgm:spPr/>
      <dgm:t>
        <a:bodyPr/>
        <a:lstStyle/>
        <a:p>
          <a:endParaRPr lang="en-US"/>
        </a:p>
      </dgm:t>
    </dgm:pt>
    <dgm:pt modelId="{19624321-69E3-486B-B53E-BC9607FA412A}">
      <dgm:prSet/>
      <dgm:spPr/>
      <dgm:t>
        <a:bodyPr/>
        <a:lstStyle/>
        <a:p>
          <a:r>
            <a:rPr lang="ru-RU" dirty="0"/>
            <a:t>- программно-технический: конкретные технические меры.</a:t>
          </a:r>
          <a:endParaRPr lang="en-US" dirty="0"/>
        </a:p>
      </dgm:t>
    </dgm:pt>
    <dgm:pt modelId="{F90ADBBB-ACDF-4669-8E13-F99E19C3C97B}" type="parTrans" cxnId="{F4A157A7-2A3E-419A-AC9B-153767042D2F}">
      <dgm:prSet/>
      <dgm:spPr/>
      <dgm:t>
        <a:bodyPr/>
        <a:lstStyle/>
        <a:p>
          <a:endParaRPr lang="en-US"/>
        </a:p>
      </dgm:t>
    </dgm:pt>
    <dgm:pt modelId="{B2745EB2-A1B7-4312-ACA2-FE935114FA9D}" type="sibTrans" cxnId="{F4A157A7-2A3E-419A-AC9B-153767042D2F}">
      <dgm:prSet/>
      <dgm:spPr/>
      <dgm:t>
        <a:bodyPr/>
        <a:lstStyle/>
        <a:p>
          <a:endParaRPr lang="en-US"/>
        </a:p>
      </dgm:t>
    </dgm:pt>
    <dgm:pt modelId="{1AB13D19-C778-484F-A966-02D19B4CD6BD}" type="pres">
      <dgm:prSet presAssocID="{CD2DA19C-5A95-409C-9575-12017A5176E5}" presName="Name0" presStyleCnt="0">
        <dgm:presLayoutVars>
          <dgm:dir/>
          <dgm:resizeHandles val="exact"/>
        </dgm:presLayoutVars>
      </dgm:prSet>
      <dgm:spPr/>
    </dgm:pt>
    <dgm:pt modelId="{EA452F5C-540A-4538-9FC1-8672525F1164}" type="pres">
      <dgm:prSet presAssocID="{CD2DA19C-5A95-409C-9575-12017A5176E5}" presName="arrow" presStyleLbl="bgShp" presStyleIdx="0" presStyleCnt="1"/>
      <dgm:spPr/>
    </dgm:pt>
    <dgm:pt modelId="{4518FFA1-7CD9-4E06-A361-90C85087625C}" type="pres">
      <dgm:prSet presAssocID="{CD2DA19C-5A95-409C-9575-12017A5176E5}" presName="points" presStyleCnt="0"/>
      <dgm:spPr/>
    </dgm:pt>
    <dgm:pt modelId="{E2DE093F-6B51-457D-B7C9-E6920FC5A1D4}" type="pres">
      <dgm:prSet presAssocID="{D6F296E4-5BB3-4995-8688-4CD19B0686C3}" presName="compositeA" presStyleCnt="0"/>
      <dgm:spPr/>
    </dgm:pt>
    <dgm:pt modelId="{CA8D51C8-EC97-481B-A416-B3C969C3A886}" type="pres">
      <dgm:prSet presAssocID="{D6F296E4-5BB3-4995-8688-4CD19B0686C3}" presName="textA" presStyleLbl="revTx" presStyleIdx="0" presStyleCnt="4">
        <dgm:presLayoutVars>
          <dgm:bulletEnabled val="1"/>
        </dgm:presLayoutVars>
      </dgm:prSet>
      <dgm:spPr/>
    </dgm:pt>
    <dgm:pt modelId="{DF51D057-01E3-4BD2-9906-C2BAEEEA3E92}" type="pres">
      <dgm:prSet presAssocID="{D6F296E4-5BB3-4995-8688-4CD19B0686C3}" presName="circleA" presStyleLbl="node1" presStyleIdx="0" presStyleCnt="4"/>
      <dgm:spPr/>
    </dgm:pt>
    <dgm:pt modelId="{56F672AA-C2A4-45A2-B85C-B17B3FF430D6}" type="pres">
      <dgm:prSet presAssocID="{D6F296E4-5BB3-4995-8688-4CD19B0686C3}" presName="spaceA" presStyleCnt="0"/>
      <dgm:spPr/>
    </dgm:pt>
    <dgm:pt modelId="{6AFDC5B9-69ED-43C8-A828-02F2B4008484}" type="pres">
      <dgm:prSet presAssocID="{B9832459-D99C-45B4-B71A-CB6C39F82E1C}" presName="space" presStyleCnt="0"/>
      <dgm:spPr/>
    </dgm:pt>
    <dgm:pt modelId="{4F0E34E6-EB39-4EB3-B519-A71311B1ABE8}" type="pres">
      <dgm:prSet presAssocID="{A6795028-C004-4E05-9467-7482560CCCA8}" presName="compositeB" presStyleCnt="0"/>
      <dgm:spPr/>
    </dgm:pt>
    <dgm:pt modelId="{FF156446-60E9-4C8A-8C17-154BEF3E4FC3}" type="pres">
      <dgm:prSet presAssocID="{A6795028-C004-4E05-9467-7482560CCCA8}" presName="textB" presStyleLbl="revTx" presStyleIdx="1" presStyleCnt="4">
        <dgm:presLayoutVars>
          <dgm:bulletEnabled val="1"/>
        </dgm:presLayoutVars>
      </dgm:prSet>
      <dgm:spPr/>
    </dgm:pt>
    <dgm:pt modelId="{BE6B5B6F-29B9-4282-8C4D-CC31412911AD}" type="pres">
      <dgm:prSet presAssocID="{A6795028-C004-4E05-9467-7482560CCCA8}" presName="circleB" presStyleLbl="node1" presStyleIdx="1" presStyleCnt="4"/>
      <dgm:spPr/>
    </dgm:pt>
    <dgm:pt modelId="{166A0186-4694-4983-81D7-6A32CFB43F61}" type="pres">
      <dgm:prSet presAssocID="{A6795028-C004-4E05-9467-7482560CCCA8}" presName="spaceB" presStyleCnt="0"/>
      <dgm:spPr/>
    </dgm:pt>
    <dgm:pt modelId="{2C153A0E-1D01-4FD5-9F71-4B24A52B989C}" type="pres">
      <dgm:prSet presAssocID="{8CBC8006-7AAF-4FCC-AD3A-78826C36430A}" presName="space" presStyleCnt="0"/>
      <dgm:spPr/>
    </dgm:pt>
    <dgm:pt modelId="{58755952-1950-4AA7-81BD-76B701EEA07A}" type="pres">
      <dgm:prSet presAssocID="{407263FF-F709-4FA5-833F-C81384727322}" presName="compositeA" presStyleCnt="0"/>
      <dgm:spPr/>
    </dgm:pt>
    <dgm:pt modelId="{67F7D969-A9C4-4210-AD7F-7FA82663DC14}" type="pres">
      <dgm:prSet presAssocID="{407263FF-F709-4FA5-833F-C81384727322}" presName="textA" presStyleLbl="revTx" presStyleIdx="2" presStyleCnt="4">
        <dgm:presLayoutVars>
          <dgm:bulletEnabled val="1"/>
        </dgm:presLayoutVars>
      </dgm:prSet>
      <dgm:spPr/>
    </dgm:pt>
    <dgm:pt modelId="{D004B07A-5815-4DE5-B65B-AE9096DC1356}" type="pres">
      <dgm:prSet presAssocID="{407263FF-F709-4FA5-833F-C81384727322}" presName="circleA" presStyleLbl="node1" presStyleIdx="2" presStyleCnt="4"/>
      <dgm:spPr/>
    </dgm:pt>
    <dgm:pt modelId="{0F17C1ED-0B38-470A-AE43-FF6A6C6125BE}" type="pres">
      <dgm:prSet presAssocID="{407263FF-F709-4FA5-833F-C81384727322}" presName="spaceA" presStyleCnt="0"/>
      <dgm:spPr/>
    </dgm:pt>
    <dgm:pt modelId="{23245EF2-9212-4FAB-AC94-A7701775C4C0}" type="pres">
      <dgm:prSet presAssocID="{BBC817FE-4B47-4C62-AA7D-D9F391F92E8B}" presName="space" presStyleCnt="0"/>
      <dgm:spPr/>
    </dgm:pt>
    <dgm:pt modelId="{064B5740-ADD8-4D49-A1D5-FDA9A4741652}" type="pres">
      <dgm:prSet presAssocID="{19624321-69E3-486B-B53E-BC9607FA412A}" presName="compositeB" presStyleCnt="0"/>
      <dgm:spPr/>
    </dgm:pt>
    <dgm:pt modelId="{CF90312A-FD77-4DBE-AAC4-946DA875C095}" type="pres">
      <dgm:prSet presAssocID="{19624321-69E3-486B-B53E-BC9607FA412A}" presName="textB" presStyleLbl="revTx" presStyleIdx="3" presStyleCnt="4">
        <dgm:presLayoutVars>
          <dgm:bulletEnabled val="1"/>
        </dgm:presLayoutVars>
      </dgm:prSet>
      <dgm:spPr/>
    </dgm:pt>
    <dgm:pt modelId="{46A0CBF8-EED0-4F37-95E6-62971740882A}" type="pres">
      <dgm:prSet presAssocID="{19624321-69E3-486B-B53E-BC9607FA412A}" presName="circleB" presStyleLbl="node1" presStyleIdx="3" presStyleCnt="4"/>
      <dgm:spPr/>
    </dgm:pt>
    <dgm:pt modelId="{BBCC220B-7765-4368-91D5-F60ED0496EC0}" type="pres">
      <dgm:prSet presAssocID="{19624321-69E3-486B-B53E-BC9607FA412A}" presName="spaceB" presStyleCnt="0"/>
      <dgm:spPr/>
    </dgm:pt>
  </dgm:ptLst>
  <dgm:cxnLst>
    <dgm:cxn modelId="{5EEE7F0E-F51A-42E9-8AEE-710661F00E28}" srcId="{CD2DA19C-5A95-409C-9575-12017A5176E5}" destId="{407263FF-F709-4FA5-833F-C81384727322}" srcOrd="2" destOrd="0" parTransId="{BC4D5917-8FF2-47D4-8AA8-E1374B7D9FDB}" sibTransId="{BBC817FE-4B47-4C62-AA7D-D9F391F92E8B}"/>
    <dgm:cxn modelId="{1FA3942D-31E4-4724-B1DC-7E38111D40FA}" type="presOf" srcId="{A6795028-C004-4E05-9467-7482560CCCA8}" destId="{FF156446-60E9-4C8A-8C17-154BEF3E4FC3}" srcOrd="0" destOrd="0" presId="urn:microsoft.com/office/officeart/2005/8/layout/hProcess11"/>
    <dgm:cxn modelId="{74FA8550-1CA7-405B-AE09-F78C6DC74A18}" type="presOf" srcId="{19624321-69E3-486B-B53E-BC9607FA412A}" destId="{CF90312A-FD77-4DBE-AAC4-946DA875C095}" srcOrd="0" destOrd="0" presId="urn:microsoft.com/office/officeart/2005/8/layout/hProcess11"/>
    <dgm:cxn modelId="{D35B7B54-4988-4239-AA72-3A49E540863C}" type="presOf" srcId="{CD2DA19C-5A95-409C-9575-12017A5176E5}" destId="{1AB13D19-C778-484F-A966-02D19B4CD6BD}" srcOrd="0" destOrd="0" presId="urn:microsoft.com/office/officeart/2005/8/layout/hProcess11"/>
    <dgm:cxn modelId="{8FEFF079-D7E4-4DE2-8131-693CD9F6AE6F}" type="presOf" srcId="{407263FF-F709-4FA5-833F-C81384727322}" destId="{67F7D969-A9C4-4210-AD7F-7FA82663DC14}" srcOrd="0" destOrd="0" presId="urn:microsoft.com/office/officeart/2005/8/layout/hProcess11"/>
    <dgm:cxn modelId="{CAF9C182-2F3B-402F-9B2D-10A87D3AA04F}" srcId="{CD2DA19C-5A95-409C-9575-12017A5176E5}" destId="{A6795028-C004-4E05-9467-7482560CCCA8}" srcOrd="1" destOrd="0" parTransId="{376A9E82-CAC6-47E8-89B8-AB91D27B7493}" sibTransId="{8CBC8006-7AAF-4FCC-AD3A-78826C36430A}"/>
    <dgm:cxn modelId="{0240AC8F-EF90-44CF-AD3E-817D1D015839}" type="presOf" srcId="{D6F296E4-5BB3-4995-8688-4CD19B0686C3}" destId="{CA8D51C8-EC97-481B-A416-B3C969C3A886}" srcOrd="0" destOrd="0" presId="urn:microsoft.com/office/officeart/2005/8/layout/hProcess11"/>
    <dgm:cxn modelId="{F4A157A7-2A3E-419A-AC9B-153767042D2F}" srcId="{CD2DA19C-5A95-409C-9575-12017A5176E5}" destId="{19624321-69E3-486B-B53E-BC9607FA412A}" srcOrd="3" destOrd="0" parTransId="{F90ADBBB-ACDF-4669-8E13-F99E19C3C97B}" sibTransId="{B2745EB2-A1B7-4312-ACA2-FE935114FA9D}"/>
    <dgm:cxn modelId="{8A02D7E2-F066-4AF0-B089-5D8E88248D4E}" srcId="{CD2DA19C-5A95-409C-9575-12017A5176E5}" destId="{D6F296E4-5BB3-4995-8688-4CD19B0686C3}" srcOrd="0" destOrd="0" parTransId="{6161C387-D58E-4551-B2EB-DFC7EB3E7BA9}" sibTransId="{B9832459-D99C-45B4-B71A-CB6C39F82E1C}"/>
    <dgm:cxn modelId="{6AF99716-2C9B-4C5D-937D-31C34F8FAA83}" type="presParOf" srcId="{1AB13D19-C778-484F-A966-02D19B4CD6BD}" destId="{EA452F5C-540A-4538-9FC1-8672525F1164}" srcOrd="0" destOrd="0" presId="urn:microsoft.com/office/officeart/2005/8/layout/hProcess11"/>
    <dgm:cxn modelId="{677C2456-BE7D-482D-AD0E-CD20E4D33ED9}" type="presParOf" srcId="{1AB13D19-C778-484F-A966-02D19B4CD6BD}" destId="{4518FFA1-7CD9-4E06-A361-90C85087625C}" srcOrd="1" destOrd="0" presId="urn:microsoft.com/office/officeart/2005/8/layout/hProcess11"/>
    <dgm:cxn modelId="{191BA801-DB9A-4456-B1A4-88F89FBB49C6}" type="presParOf" srcId="{4518FFA1-7CD9-4E06-A361-90C85087625C}" destId="{E2DE093F-6B51-457D-B7C9-E6920FC5A1D4}" srcOrd="0" destOrd="0" presId="urn:microsoft.com/office/officeart/2005/8/layout/hProcess11"/>
    <dgm:cxn modelId="{F487175A-773D-434C-9197-069EAE09EA56}" type="presParOf" srcId="{E2DE093F-6B51-457D-B7C9-E6920FC5A1D4}" destId="{CA8D51C8-EC97-481B-A416-B3C969C3A886}" srcOrd="0" destOrd="0" presId="urn:microsoft.com/office/officeart/2005/8/layout/hProcess11"/>
    <dgm:cxn modelId="{562D3513-155B-4301-AA2C-812F352AF7AB}" type="presParOf" srcId="{E2DE093F-6B51-457D-B7C9-E6920FC5A1D4}" destId="{DF51D057-01E3-4BD2-9906-C2BAEEEA3E92}" srcOrd="1" destOrd="0" presId="urn:microsoft.com/office/officeart/2005/8/layout/hProcess11"/>
    <dgm:cxn modelId="{173B4C91-F2E3-4121-BA94-D0DB013701FB}" type="presParOf" srcId="{E2DE093F-6B51-457D-B7C9-E6920FC5A1D4}" destId="{56F672AA-C2A4-45A2-B85C-B17B3FF430D6}" srcOrd="2" destOrd="0" presId="urn:microsoft.com/office/officeart/2005/8/layout/hProcess11"/>
    <dgm:cxn modelId="{CD90B2B5-ED3F-47C2-A0C8-9F4DFC381724}" type="presParOf" srcId="{4518FFA1-7CD9-4E06-A361-90C85087625C}" destId="{6AFDC5B9-69ED-43C8-A828-02F2B4008484}" srcOrd="1" destOrd="0" presId="urn:microsoft.com/office/officeart/2005/8/layout/hProcess11"/>
    <dgm:cxn modelId="{D8AE8CB6-D7D5-484E-BF85-246E3ABA4FAF}" type="presParOf" srcId="{4518FFA1-7CD9-4E06-A361-90C85087625C}" destId="{4F0E34E6-EB39-4EB3-B519-A71311B1ABE8}" srcOrd="2" destOrd="0" presId="urn:microsoft.com/office/officeart/2005/8/layout/hProcess11"/>
    <dgm:cxn modelId="{3FB65B6B-F4F9-48E8-84AB-1C44EA813A86}" type="presParOf" srcId="{4F0E34E6-EB39-4EB3-B519-A71311B1ABE8}" destId="{FF156446-60E9-4C8A-8C17-154BEF3E4FC3}" srcOrd="0" destOrd="0" presId="urn:microsoft.com/office/officeart/2005/8/layout/hProcess11"/>
    <dgm:cxn modelId="{CCA809EF-E410-4E51-B57F-091F3800082D}" type="presParOf" srcId="{4F0E34E6-EB39-4EB3-B519-A71311B1ABE8}" destId="{BE6B5B6F-29B9-4282-8C4D-CC31412911AD}" srcOrd="1" destOrd="0" presId="urn:microsoft.com/office/officeart/2005/8/layout/hProcess11"/>
    <dgm:cxn modelId="{5FEFFAA7-76DF-4289-B582-31AF6580E0C5}" type="presParOf" srcId="{4F0E34E6-EB39-4EB3-B519-A71311B1ABE8}" destId="{166A0186-4694-4983-81D7-6A32CFB43F61}" srcOrd="2" destOrd="0" presId="urn:microsoft.com/office/officeart/2005/8/layout/hProcess11"/>
    <dgm:cxn modelId="{78C02D9B-63FA-4970-B34A-DF7197B100CA}" type="presParOf" srcId="{4518FFA1-7CD9-4E06-A361-90C85087625C}" destId="{2C153A0E-1D01-4FD5-9F71-4B24A52B989C}" srcOrd="3" destOrd="0" presId="urn:microsoft.com/office/officeart/2005/8/layout/hProcess11"/>
    <dgm:cxn modelId="{9D417DA8-9774-4BA8-B8F5-BCDDAD5B28BC}" type="presParOf" srcId="{4518FFA1-7CD9-4E06-A361-90C85087625C}" destId="{58755952-1950-4AA7-81BD-76B701EEA07A}" srcOrd="4" destOrd="0" presId="urn:microsoft.com/office/officeart/2005/8/layout/hProcess11"/>
    <dgm:cxn modelId="{9431132A-39D3-41EF-8786-BFCCDF4BF603}" type="presParOf" srcId="{58755952-1950-4AA7-81BD-76B701EEA07A}" destId="{67F7D969-A9C4-4210-AD7F-7FA82663DC14}" srcOrd="0" destOrd="0" presId="urn:microsoft.com/office/officeart/2005/8/layout/hProcess11"/>
    <dgm:cxn modelId="{DEC5D9DD-85B2-4980-BA72-E434A66238C4}" type="presParOf" srcId="{58755952-1950-4AA7-81BD-76B701EEA07A}" destId="{D004B07A-5815-4DE5-B65B-AE9096DC1356}" srcOrd="1" destOrd="0" presId="urn:microsoft.com/office/officeart/2005/8/layout/hProcess11"/>
    <dgm:cxn modelId="{3C0B22B5-C21A-47A1-AD01-20781C9B2701}" type="presParOf" srcId="{58755952-1950-4AA7-81BD-76B701EEA07A}" destId="{0F17C1ED-0B38-470A-AE43-FF6A6C6125BE}" srcOrd="2" destOrd="0" presId="urn:microsoft.com/office/officeart/2005/8/layout/hProcess11"/>
    <dgm:cxn modelId="{7140CCB6-0521-4D88-AE0C-4C9FBDFC3D7F}" type="presParOf" srcId="{4518FFA1-7CD9-4E06-A361-90C85087625C}" destId="{23245EF2-9212-4FAB-AC94-A7701775C4C0}" srcOrd="5" destOrd="0" presId="urn:microsoft.com/office/officeart/2005/8/layout/hProcess11"/>
    <dgm:cxn modelId="{12C25066-DBAF-4FB7-BBBA-C8F5C96FE71F}" type="presParOf" srcId="{4518FFA1-7CD9-4E06-A361-90C85087625C}" destId="{064B5740-ADD8-4D49-A1D5-FDA9A4741652}" srcOrd="6" destOrd="0" presId="urn:microsoft.com/office/officeart/2005/8/layout/hProcess11"/>
    <dgm:cxn modelId="{3D5A9912-81BA-43AB-9FAB-77C848C49FB8}" type="presParOf" srcId="{064B5740-ADD8-4D49-A1D5-FDA9A4741652}" destId="{CF90312A-FD77-4DBE-AAC4-946DA875C095}" srcOrd="0" destOrd="0" presId="urn:microsoft.com/office/officeart/2005/8/layout/hProcess11"/>
    <dgm:cxn modelId="{C5C8F36A-E910-4CBE-8F59-82CCE43C33A7}" type="presParOf" srcId="{064B5740-ADD8-4D49-A1D5-FDA9A4741652}" destId="{46A0CBF8-EED0-4F37-95E6-62971740882A}" srcOrd="1" destOrd="0" presId="urn:microsoft.com/office/officeart/2005/8/layout/hProcess11"/>
    <dgm:cxn modelId="{E8AFD8FE-B8F9-4A17-B198-8AE919AA961E}" type="presParOf" srcId="{064B5740-ADD8-4D49-A1D5-FDA9A4741652}" destId="{BBCC220B-7765-4368-91D5-F60ED0496E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42C656A-8025-41BC-BF97-0BD4ECFB8B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33DDDF-C9D2-41D5-966B-4A2083831CB4}">
      <dgm:prSet/>
      <dgm:spPr/>
      <dgm:t>
        <a:bodyPr/>
        <a:lstStyle/>
        <a:p>
          <a:r>
            <a:rPr lang="ru-RU" b="1"/>
            <a:t>Аутентификация пользователей</a:t>
          </a:r>
          <a:endParaRPr lang="en-US"/>
        </a:p>
      </dgm:t>
    </dgm:pt>
    <dgm:pt modelId="{923A6577-4974-480E-8D75-30BF9C3CC176}" type="parTrans" cxnId="{027CF0E4-7735-47C4-AB6C-6ED859754A30}">
      <dgm:prSet/>
      <dgm:spPr/>
      <dgm:t>
        <a:bodyPr/>
        <a:lstStyle/>
        <a:p>
          <a:endParaRPr lang="en-US"/>
        </a:p>
      </dgm:t>
    </dgm:pt>
    <dgm:pt modelId="{F0D264C5-BB3A-41F7-A872-8BEFC1048D64}" type="sibTrans" cxnId="{027CF0E4-7735-47C4-AB6C-6ED859754A30}">
      <dgm:prSet/>
      <dgm:spPr/>
      <dgm:t>
        <a:bodyPr/>
        <a:lstStyle/>
        <a:p>
          <a:endParaRPr lang="en-US"/>
        </a:p>
      </dgm:t>
    </dgm:pt>
    <dgm:pt modelId="{9642724E-BE4C-43AF-A54C-EC55C75AA428}">
      <dgm:prSet/>
      <dgm:spPr/>
      <dgm:t>
        <a:bodyPr/>
        <a:lstStyle/>
        <a:p>
          <a:r>
            <a:rPr lang="ru-RU" b="1"/>
            <a:t>Защита пароля</a:t>
          </a:r>
          <a:endParaRPr lang="en-US"/>
        </a:p>
      </dgm:t>
    </dgm:pt>
    <dgm:pt modelId="{CC4D63E8-8389-46A2-BA39-77E8F67318E0}" type="parTrans" cxnId="{296AC3DC-C184-4C50-958B-EFB35506A1D9}">
      <dgm:prSet/>
      <dgm:spPr/>
      <dgm:t>
        <a:bodyPr/>
        <a:lstStyle/>
        <a:p>
          <a:endParaRPr lang="en-US"/>
        </a:p>
      </dgm:t>
    </dgm:pt>
    <dgm:pt modelId="{CA724482-A29D-4767-BDBB-9291E5821978}" type="sibTrans" cxnId="{296AC3DC-C184-4C50-958B-EFB35506A1D9}">
      <dgm:prSet/>
      <dgm:spPr/>
      <dgm:t>
        <a:bodyPr/>
        <a:lstStyle/>
        <a:p>
          <a:endParaRPr lang="en-US"/>
        </a:p>
      </dgm:t>
    </dgm:pt>
    <dgm:pt modelId="{B92110FB-8B65-4809-835F-64226A92B03F}">
      <dgm:prSet/>
      <dgm:spPr/>
      <dgm:t>
        <a:bodyPr/>
        <a:lstStyle/>
        <a:p>
          <a:r>
            <a:rPr lang="ru-RU" b="1"/>
            <a:t>Процедуры авторизации</a:t>
          </a:r>
          <a:endParaRPr lang="en-US"/>
        </a:p>
      </dgm:t>
    </dgm:pt>
    <dgm:pt modelId="{79A04FD2-D171-4C51-8D41-B2E1983A2663}" type="parTrans" cxnId="{83657EFD-A152-4EB2-9337-BF28AC7F1F08}">
      <dgm:prSet/>
      <dgm:spPr/>
      <dgm:t>
        <a:bodyPr/>
        <a:lstStyle/>
        <a:p>
          <a:endParaRPr lang="en-US"/>
        </a:p>
      </dgm:t>
    </dgm:pt>
    <dgm:pt modelId="{9D5670A9-1479-49F4-84D5-B878911FE51E}" type="sibTrans" cxnId="{83657EFD-A152-4EB2-9337-BF28AC7F1F08}">
      <dgm:prSet/>
      <dgm:spPr/>
      <dgm:t>
        <a:bodyPr/>
        <a:lstStyle/>
        <a:p>
          <a:endParaRPr lang="en-US"/>
        </a:p>
      </dgm:t>
    </dgm:pt>
    <dgm:pt modelId="{D0E43845-42E4-40C7-91AC-E72AA1DD3D9E}">
      <dgm:prSet/>
      <dgm:spPr/>
      <dgm:t>
        <a:bodyPr/>
        <a:lstStyle/>
        <a:p>
          <a:r>
            <a:rPr lang="ru-RU" b="1"/>
            <a:t>Предосторожности при работе</a:t>
          </a:r>
          <a:endParaRPr lang="en-US"/>
        </a:p>
      </dgm:t>
    </dgm:pt>
    <dgm:pt modelId="{DE431CCE-A401-46DD-BD3A-A5CD6F16907C}" type="parTrans" cxnId="{6DE251CE-B8BC-42A8-BD10-C50DC6DFBB93}">
      <dgm:prSet/>
      <dgm:spPr/>
      <dgm:t>
        <a:bodyPr/>
        <a:lstStyle/>
        <a:p>
          <a:endParaRPr lang="en-US"/>
        </a:p>
      </dgm:t>
    </dgm:pt>
    <dgm:pt modelId="{0A55CAC4-2040-4F98-9DD7-C33CB35153AF}" type="sibTrans" cxnId="{6DE251CE-B8BC-42A8-BD10-C50DC6DFBB93}">
      <dgm:prSet/>
      <dgm:spPr/>
      <dgm:t>
        <a:bodyPr/>
        <a:lstStyle/>
        <a:p>
          <a:endParaRPr lang="en-US"/>
        </a:p>
      </dgm:t>
    </dgm:pt>
    <dgm:pt modelId="{3224B827-A516-41D0-8484-28A0D08E504B}">
      <dgm:prSet/>
      <dgm:spPr/>
      <dgm:t>
        <a:bodyPr/>
        <a:lstStyle/>
        <a:p>
          <a:r>
            <a:rPr lang="ru-RU" b="1" dirty="0"/>
            <a:t>Физическая безопасность</a:t>
          </a:r>
          <a:endParaRPr lang="en-US" dirty="0"/>
        </a:p>
      </dgm:t>
    </dgm:pt>
    <dgm:pt modelId="{45A064F7-8DCF-49FA-898A-4F3BAC480B52}" type="parTrans" cxnId="{881D42DC-B407-408E-9FFC-4787B2DCC5AA}">
      <dgm:prSet/>
      <dgm:spPr/>
      <dgm:t>
        <a:bodyPr/>
        <a:lstStyle/>
        <a:p>
          <a:endParaRPr lang="en-US"/>
        </a:p>
      </dgm:t>
    </dgm:pt>
    <dgm:pt modelId="{495354C3-3ABC-420E-9A0F-35DD53C8E2BB}" type="sibTrans" cxnId="{881D42DC-B407-408E-9FFC-4787B2DCC5AA}">
      <dgm:prSet/>
      <dgm:spPr/>
      <dgm:t>
        <a:bodyPr/>
        <a:lstStyle/>
        <a:p>
          <a:endParaRPr lang="en-US"/>
        </a:p>
      </dgm:t>
    </dgm:pt>
    <dgm:pt modelId="{0CE6E483-7475-49D6-B8AA-E134788B755D}">
      <dgm:prSet/>
      <dgm:spPr/>
      <dgm:t>
        <a:bodyPr/>
        <a:lstStyle/>
        <a:p>
          <a:r>
            <a:rPr lang="ru-RU" b="1"/>
            <a:t>Защита носителей информации</a:t>
          </a:r>
          <a:r>
            <a:rPr lang="ru-RU"/>
            <a:t> </a:t>
          </a:r>
          <a:r>
            <a:rPr lang="ru-RU" b="1"/>
            <a:t>(исходных документов, лент, картриджей, дисков, распечаток)</a:t>
          </a:r>
          <a:endParaRPr lang="en-US"/>
        </a:p>
      </dgm:t>
    </dgm:pt>
    <dgm:pt modelId="{F5907D35-EF74-44F1-A0F9-31A9E2E4EC4B}" type="parTrans" cxnId="{B0E3D135-8176-442C-BA07-5DB6AE3B66C5}">
      <dgm:prSet/>
      <dgm:spPr/>
      <dgm:t>
        <a:bodyPr/>
        <a:lstStyle/>
        <a:p>
          <a:endParaRPr lang="en-US"/>
        </a:p>
      </dgm:t>
    </dgm:pt>
    <dgm:pt modelId="{CC4C6838-1992-4AF5-96C4-A765F9C4C438}" type="sibTrans" cxnId="{B0E3D135-8176-442C-BA07-5DB6AE3B66C5}">
      <dgm:prSet/>
      <dgm:spPr/>
      <dgm:t>
        <a:bodyPr/>
        <a:lstStyle/>
        <a:p>
          <a:endParaRPr lang="en-US"/>
        </a:p>
      </dgm:t>
    </dgm:pt>
    <dgm:pt modelId="{6A1D7609-1F8B-4FC0-99C9-599680F6121A}">
      <dgm:prSet/>
      <dgm:spPr/>
      <dgm:t>
        <a:bodyPr/>
        <a:lstStyle/>
        <a:p>
          <a:r>
            <a:rPr lang="ru-RU" b="1" dirty="0"/>
            <a:t>Выбор надежного оборудования</a:t>
          </a:r>
          <a:endParaRPr lang="en-US" dirty="0"/>
        </a:p>
      </dgm:t>
    </dgm:pt>
    <dgm:pt modelId="{00E6E8EB-5116-497F-B53F-2FD9FF05F592}" type="parTrans" cxnId="{4AF87219-C6A4-4A21-93C0-FE0EAC19F3AE}">
      <dgm:prSet/>
      <dgm:spPr/>
      <dgm:t>
        <a:bodyPr/>
        <a:lstStyle/>
        <a:p>
          <a:endParaRPr lang="en-US"/>
        </a:p>
      </dgm:t>
    </dgm:pt>
    <dgm:pt modelId="{844A424B-E0A7-4147-BDD6-D3980C8102A2}" type="sibTrans" cxnId="{4AF87219-C6A4-4A21-93C0-FE0EAC19F3AE}">
      <dgm:prSet/>
      <dgm:spPr/>
      <dgm:t>
        <a:bodyPr/>
        <a:lstStyle/>
        <a:p>
          <a:endParaRPr lang="en-US"/>
        </a:p>
      </dgm:t>
    </dgm:pt>
    <dgm:pt modelId="{70C6C2DA-0A7A-4398-822B-FC25546B22C7}">
      <dgm:prSet/>
      <dgm:spPr/>
    </dgm:pt>
    <dgm:pt modelId="{CE519922-98DD-421B-9CF7-80F4296B0D33}" type="parTrans" cxnId="{521BE029-8184-433B-A56F-0E6C28CA6FE0}">
      <dgm:prSet/>
      <dgm:spPr/>
      <dgm:t>
        <a:bodyPr/>
        <a:lstStyle/>
        <a:p>
          <a:endParaRPr lang="en-US"/>
        </a:p>
      </dgm:t>
    </dgm:pt>
    <dgm:pt modelId="{2122173E-D13C-45EE-9E34-9D3FE9C0EE57}" type="sibTrans" cxnId="{521BE029-8184-433B-A56F-0E6C28CA6FE0}">
      <dgm:prSet/>
      <dgm:spPr/>
      <dgm:t>
        <a:bodyPr/>
        <a:lstStyle/>
        <a:p>
          <a:endParaRPr lang="en-US"/>
        </a:p>
      </dgm:t>
    </dgm:pt>
    <dgm:pt modelId="{50B3E7F5-BB70-4E93-B93A-02F9325A7376}">
      <dgm:prSet/>
      <dgm:spPr/>
    </dgm:pt>
    <dgm:pt modelId="{243809CE-4034-4D24-B9D9-EB50003BA6C8}" type="parTrans" cxnId="{20D2FB35-4930-4866-A0FE-D6162BC29E01}">
      <dgm:prSet/>
      <dgm:spPr/>
      <dgm:t>
        <a:bodyPr/>
        <a:lstStyle/>
        <a:p>
          <a:endParaRPr lang="en-US"/>
        </a:p>
      </dgm:t>
    </dgm:pt>
    <dgm:pt modelId="{A49BE3DC-DC20-4CF7-9EB5-2E053E40E544}" type="sibTrans" cxnId="{20D2FB35-4930-4866-A0FE-D6162BC29E01}">
      <dgm:prSet/>
      <dgm:spPr/>
      <dgm:t>
        <a:bodyPr/>
        <a:lstStyle/>
        <a:p>
          <a:endParaRPr lang="en-US"/>
        </a:p>
      </dgm:t>
    </dgm:pt>
    <dgm:pt modelId="{40A537D2-5B00-4A21-8697-B84617CC793D}">
      <dgm:prSet/>
      <dgm:spPr/>
    </dgm:pt>
    <dgm:pt modelId="{62BBBC03-A996-4276-BA7A-83131FA1B92A}" type="parTrans" cxnId="{7A47A51A-90C8-4394-8E40-4259F462D38C}">
      <dgm:prSet/>
      <dgm:spPr/>
      <dgm:t>
        <a:bodyPr/>
        <a:lstStyle/>
        <a:p>
          <a:endParaRPr lang="en-US"/>
        </a:p>
      </dgm:t>
    </dgm:pt>
    <dgm:pt modelId="{5FDC2102-ACAF-4B0C-BED6-2C9FDE116680}" type="sibTrans" cxnId="{7A47A51A-90C8-4394-8E40-4259F462D38C}">
      <dgm:prSet/>
      <dgm:spPr/>
      <dgm:t>
        <a:bodyPr/>
        <a:lstStyle/>
        <a:p>
          <a:endParaRPr lang="en-US"/>
        </a:p>
      </dgm:t>
    </dgm:pt>
    <dgm:pt modelId="{68548DF8-A868-4F62-8465-EF2C2D2D3B50}">
      <dgm:prSet/>
      <dgm:spPr/>
    </dgm:pt>
    <dgm:pt modelId="{42B0E3CB-917D-4733-B0A0-ED802F33B733}" type="parTrans" cxnId="{570830FB-7E57-4719-8B0F-3E8291B3F16F}">
      <dgm:prSet/>
      <dgm:spPr/>
      <dgm:t>
        <a:bodyPr/>
        <a:lstStyle/>
        <a:p>
          <a:endParaRPr lang="en-US"/>
        </a:p>
      </dgm:t>
    </dgm:pt>
    <dgm:pt modelId="{8C885F41-A48E-4093-A150-CCFCF74B960D}" type="sibTrans" cxnId="{570830FB-7E57-4719-8B0F-3E8291B3F16F}">
      <dgm:prSet/>
      <dgm:spPr/>
      <dgm:t>
        <a:bodyPr/>
        <a:lstStyle/>
        <a:p>
          <a:endParaRPr lang="en-US"/>
        </a:p>
      </dgm:t>
    </dgm:pt>
    <dgm:pt modelId="{D581CC11-F728-485D-84B6-603F6D72D7F2}">
      <dgm:prSet/>
      <dgm:spPr/>
    </dgm:pt>
    <dgm:pt modelId="{3BE886A0-7461-495C-B80A-6FA37C50C8A5}" type="parTrans" cxnId="{09341312-C5EB-4B3C-9300-16FCDEBAB980}">
      <dgm:prSet/>
      <dgm:spPr/>
      <dgm:t>
        <a:bodyPr/>
        <a:lstStyle/>
        <a:p>
          <a:endParaRPr lang="en-US"/>
        </a:p>
      </dgm:t>
    </dgm:pt>
    <dgm:pt modelId="{B002BCF2-93F8-41C5-BD86-3D2B325B037E}" type="sibTrans" cxnId="{09341312-C5EB-4B3C-9300-16FCDEBAB980}">
      <dgm:prSet/>
      <dgm:spPr/>
      <dgm:t>
        <a:bodyPr/>
        <a:lstStyle/>
        <a:p>
          <a:endParaRPr lang="en-US"/>
        </a:p>
      </dgm:t>
    </dgm:pt>
    <dgm:pt modelId="{20BD4A3F-B1B2-4E54-8EB9-27B4D0281AFD}" type="pres">
      <dgm:prSet presAssocID="{F42C656A-8025-41BC-BF97-0BD4ECFB8BFB}" presName="compositeShape" presStyleCnt="0">
        <dgm:presLayoutVars>
          <dgm:chMax val="7"/>
          <dgm:dir/>
          <dgm:resizeHandles val="exact"/>
        </dgm:presLayoutVars>
      </dgm:prSet>
      <dgm:spPr/>
    </dgm:pt>
    <dgm:pt modelId="{30CDF57A-AD8E-4D28-8C51-D02E5A7E3EEE}" type="pres">
      <dgm:prSet presAssocID="{2233DDDF-C9D2-41D5-966B-4A2083831CB4}" presName="circ1" presStyleLbl="vennNode1" presStyleIdx="0" presStyleCnt="7"/>
      <dgm:spPr/>
    </dgm:pt>
    <dgm:pt modelId="{46F3E8D5-D08D-477A-960E-57429727B987}" type="pres">
      <dgm:prSet presAssocID="{2233DDDF-C9D2-41D5-966B-4A2083831C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1DFEBF-0966-4C1E-8C37-045AEDB4E684}" type="pres">
      <dgm:prSet presAssocID="{9642724E-BE4C-43AF-A54C-EC55C75AA428}" presName="circ2" presStyleLbl="vennNode1" presStyleIdx="1" presStyleCnt="7"/>
      <dgm:spPr/>
    </dgm:pt>
    <dgm:pt modelId="{88551682-7606-46FD-BABC-FAC96BA53312}" type="pres">
      <dgm:prSet presAssocID="{9642724E-BE4C-43AF-A54C-EC55C75AA42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234BBF1-99C1-4DA4-9A62-D4AA96A72714}" type="pres">
      <dgm:prSet presAssocID="{B92110FB-8B65-4809-835F-64226A92B03F}" presName="circ3" presStyleLbl="vennNode1" presStyleIdx="2" presStyleCnt="7"/>
      <dgm:spPr/>
    </dgm:pt>
    <dgm:pt modelId="{482C34E0-8F3D-4D73-B937-19A9181B1D11}" type="pres">
      <dgm:prSet presAssocID="{B92110FB-8B65-4809-835F-64226A92B03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19991B3-2D6A-40E7-94ED-6192085301D3}" type="pres">
      <dgm:prSet presAssocID="{D0E43845-42E4-40C7-91AC-E72AA1DD3D9E}" presName="circ4" presStyleLbl="vennNode1" presStyleIdx="3" presStyleCnt="7"/>
      <dgm:spPr/>
    </dgm:pt>
    <dgm:pt modelId="{AC736BBC-D783-4E76-A19B-442D98A78160}" type="pres">
      <dgm:prSet presAssocID="{D0E43845-42E4-40C7-91AC-E72AA1DD3D9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1DE18D6-614B-4A6C-82CE-87ED67714E98}" type="pres">
      <dgm:prSet presAssocID="{3224B827-A516-41D0-8484-28A0D08E504B}" presName="circ5" presStyleLbl="vennNode1" presStyleIdx="4" presStyleCnt="7"/>
      <dgm:spPr/>
    </dgm:pt>
    <dgm:pt modelId="{09DC0E14-D575-4521-9486-C716BD08A614}" type="pres">
      <dgm:prSet presAssocID="{3224B827-A516-41D0-8484-28A0D08E504B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46DA06-097A-4870-8028-7BF3CEF6F994}" type="pres">
      <dgm:prSet presAssocID="{0CE6E483-7475-49D6-B8AA-E134788B755D}" presName="circ6" presStyleLbl="vennNode1" presStyleIdx="5" presStyleCnt="7"/>
      <dgm:spPr/>
    </dgm:pt>
    <dgm:pt modelId="{7D63CFDD-263C-4662-BD87-761A9746EF5E}" type="pres">
      <dgm:prSet presAssocID="{0CE6E483-7475-49D6-B8AA-E134788B755D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C527FC3-62D6-4DC3-89AD-1B4D1470E534}" type="pres">
      <dgm:prSet presAssocID="{6A1D7609-1F8B-4FC0-99C9-599680F6121A}" presName="circ7" presStyleLbl="vennNode1" presStyleIdx="6" presStyleCnt="7"/>
      <dgm:spPr/>
    </dgm:pt>
    <dgm:pt modelId="{A8D15F65-1C9B-4AE7-A8BB-429915C5379C}" type="pres">
      <dgm:prSet presAssocID="{6A1D7609-1F8B-4FC0-99C9-599680F6121A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9341312-C5EB-4B3C-9300-16FCDEBAB980}" srcId="{F42C656A-8025-41BC-BF97-0BD4ECFB8BFB}" destId="{D581CC11-F728-485D-84B6-603F6D72D7F2}" srcOrd="11" destOrd="0" parTransId="{3BE886A0-7461-495C-B80A-6FA37C50C8A5}" sibTransId="{B002BCF2-93F8-41C5-BD86-3D2B325B037E}"/>
    <dgm:cxn modelId="{4AF87219-C6A4-4A21-93C0-FE0EAC19F3AE}" srcId="{F42C656A-8025-41BC-BF97-0BD4ECFB8BFB}" destId="{6A1D7609-1F8B-4FC0-99C9-599680F6121A}" srcOrd="6" destOrd="0" parTransId="{00E6E8EB-5116-497F-B53F-2FD9FF05F592}" sibTransId="{844A424B-E0A7-4147-BDD6-D3980C8102A2}"/>
    <dgm:cxn modelId="{7A47A51A-90C8-4394-8E40-4259F462D38C}" srcId="{F42C656A-8025-41BC-BF97-0BD4ECFB8BFB}" destId="{40A537D2-5B00-4A21-8697-B84617CC793D}" srcOrd="9" destOrd="0" parTransId="{62BBBC03-A996-4276-BA7A-83131FA1B92A}" sibTransId="{5FDC2102-ACAF-4B0C-BED6-2C9FDE116680}"/>
    <dgm:cxn modelId="{806BD328-51D1-4EA1-8655-913E9B17DC20}" type="presOf" srcId="{0CE6E483-7475-49D6-B8AA-E134788B755D}" destId="{7D63CFDD-263C-4662-BD87-761A9746EF5E}" srcOrd="0" destOrd="0" presId="urn:microsoft.com/office/officeart/2005/8/layout/venn1"/>
    <dgm:cxn modelId="{521BE029-8184-433B-A56F-0E6C28CA6FE0}" srcId="{F42C656A-8025-41BC-BF97-0BD4ECFB8BFB}" destId="{70C6C2DA-0A7A-4398-822B-FC25546B22C7}" srcOrd="7" destOrd="0" parTransId="{CE519922-98DD-421B-9CF7-80F4296B0D33}" sibTransId="{2122173E-D13C-45EE-9E34-9D3FE9C0EE57}"/>
    <dgm:cxn modelId="{B0E3D135-8176-442C-BA07-5DB6AE3B66C5}" srcId="{F42C656A-8025-41BC-BF97-0BD4ECFB8BFB}" destId="{0CE6E483-7475-49D6-B8AA-E134788B755D}" srcOrd="5" destOrd="0" parTransId="{F5907D35-EF74-44F1-A0F9-31A9E2E4EC4B}" sibTransId="{CC4C6838-1992-4AF5-96C4-A765F9C4C438}"/>
    <dgm:cxn modelId="{20D2FB35-4930-4866-A0FE-D6162BC29E01}" srcId="{F42C656A-8025-41BC-BF97-0BD4ECFB8BFB}" destId="{50B3E7F5-BB70-4E93-B93A-02F9325A7376}" srcOrd="8" destOrd="0" parTransId="{243809CE-4034-4D24-B9D9-EB50003BA6C8}" sibTransId="{A49BE3DC-DC20-4CF7-9EB5-2E053E40E544}"/>
    <dgm:cxn modelId="{4195B36C-F70F-4596-B541-74322EB2B306}" type="presOf" srcId="{F42C656A-8025-41BC-BF97-0BD4ECFB8BFB}" destId="{20BD4A3F-B1B2-4E54-8EB9-27B4D0281AFD}" srcOrd="0" destOrd="0" presId="urn:microsoft.com/office/officeart/2005/8/layout/venn1"/>
    <dgm:cxn modelId="{8192D7A8-5B01-49EA-B92F-C0F19D949420}" type="presOf" srcId="{B92110FB-8B65-4809-835F-64226A92B03F}" destId="{482C34E0-8F3D-4D73-B937-19A9181B1D11}" srcOrd="0" destOrd="0" presId="urn:microsoft.com/office/officeart/2005/8/layout/venn1"/>
    <dgm:cxn modelId="{97DE22AF-BFD6-4F21-9117-48B746D51141}" type="presOf" srcId="{9642724E-BE4C-43AF-A54C-EC55C75AA428}" destId="{88551682-7606-46FD-BABC-FAC96BA53312}" srcOrd="0" destOrd="0" presId="urn:microsoft.com/office/officeart/2005/8/layout/venn1"/>
    <dgm:cxn modelId="{CE3ADCB7-7563-4DC0-9B94-4833316BBF15}" type="presOf" srcId="{3224B827-A516-41D0-8484-28A0D08E504B}" destId="{09DC0E14-D575-4521-9486-C716BD08A614}" srcOrd="0" destOrd="0" presId="urn:microsoft.com/office/officeart/2005/8/layout/venn1"/>
    <dgm:cxn modelId="{6DE251CE-B8BC-42A8-BD10-C50DC6DFBB93}" srcId="{F42C656A-8025-41BC-BF97-0BD4ECFB8BFB}" destId="{D0E43845-42E4-40C7-91AC-E72AA1DD3D9E}" srcOrd="3" destOrd="0" parTransId="{DE431CCE-A401-46DD-BD3A-A5CD6F16907C}" sibTransId="{0A55CAC4-2040-4F98-9DD7-C33CB35153AF}"/>
    <dgm:cxn modelId="{881D42DC-B407-408E-9FFC-4787B2DCC5AA}" srcId="{F42C656A-8025-41BC-BF97-0BD4ECFB8BFB}" destId="{3224B827-A516-41D0-8484-28A0D08E504B}" srcOrd="4" destOrd="0" parTransId="{45A064F7-8DCF-49FA-898A-4F3BAC480B52}" sibTransId="{495354C3-3ABC-420E-9A0F-35DD53C8E2BB}"/>
    <dgm:cxn modelId="{296AC3DC-C184-4C50-958B-EFB35506A1D9}" srcId="{F42C656A-8025-41BC-BF97-0BD4ECFB8BFB}" destId="{9642724E-BE4C-43AF-A54C-EC55C75AA428}" srcOrd="1" destOrd="0" parTransId="{CC4D63E8-8389-46A2-BA39-77E8F67318E0}" sibTransId="{CA724482-A29D-4767-BDBB-9291E5821978}"/>
    <dgm:cxn modelId="{027CF0E4-7735-47C4-AB6C-6ED859754A30}" srcId="{F42C656A-8025-41BC-BF97-0BD4ECFB8BFB}" destId="{2233DDDF-C9D2-41D5-966B-4A2083831CB4}" srcOrd="0" destOrd="0" parTransId="{923A6577-4974-480E-8D75-30BF9C3CC176}" sibTransId="{F0D264C5-BB3A-41F7-A872-8BEFC1048D64}"/>
    <dgm:cxn modelId="{8B79FCF2-890B-4DE0-BB89-3BE8B799E9A3}" type="presOf" srcId="{D0E43845-42E4-40C7-91AC-E72AA1DD3D9E}" destId="{AC736BBC-D783-4E76-A19B-442D98A78160}" srcOrd="0" destOrd="0" presId="urn:microsoft.com/office/officeart/2005/8/layout/venn1"/>
    <dgm:cxn modelId="{4CC506F7-882A-4B69-9069-7D24DB729013}" type="presOf" srcId="{6A1D7609-1F8B-4FC0-99C9-599680F6121A}" destId="{A8D15F65-1C9B-4AE7-A8BB-429915C5379C}" srcOrd="0" destOrd="0" presId="urn:microsoft.com/office/officeart/2005/8/layout/venn1"/>
    <dgm:cxn modelId="{570830FB-7E57-4719-8B0F-3E8291B3F16F}" srcId="{F42C656A-8025-41BC-BF97-0BD4ECFB8BFB}" destId="{68548DF8-A868-4F62-8465-EF2C2D2D3B50}" srcOrd="10" destOrd="0" parTransId="{42B0E3CB-917D-4733-B0A0-ED802F33B733}" sibTransId="{8C885F41-A48E-4093-A150-CCFCF74B960D}"/>
    <dgm:cxn modelId="{F50C99FC-93F3-417B-88BA-5B9C3A51F776}" type="presOf" srcId="{2233DDDF-C9D2-41D5-966B-4A2083831CB4}" destId="{46F3E8D5-D08D-477A-960E-57429727B987}" srcOrd="0" destOrd="0" presId="urn:microsoft.com/office/officeart/2005/8/layout/venn1"/>
    <dgm:cxn modelId="{83657EFD-A152-4EB2-9337-BF28AC7F1F08}" srcId="{F42C656A-8025-41BC-BF97-0BD4ECFB8BFB}" destId="{B92110FB-8B65-4809-835F-64226A92B03F}" srcOrd="2" destOrd="0" parTransId="{79A04FD2-D171-4C51-8D41-B2E1983A2663}" sibTransId="{9D5670A9-1479-49F4-84D5-B878911FE51E}"/>
    <dgm:cxn modelId="{D1109086-1A87-4A76-8904-13E92A7F23D6}" type="presParOf" srcId="{20BD4A3F-B1B2-4E54-8EB9-27B4D0281AFD}" destId="{30CDF57A-AD8E-4D28-8C51-D02E5A7E3EEE}" srcOrd="0" destOrd="0" presId="urn:microsoft.com/office/officeart/2005/8/layout/venn1"/>
    <dgm:cxn modelId="{BCE6F4F3-EAF5-4562-B3E1-F8BE87E405EE}" type="presParOf" srcId="{20BD4A3F-B1B2-4E54-8EB9-27B4D0281AFD}" destId="{46F3E8D5-D08D-477A-960E-57429727B987}" srcOrd="1" destOrd="0" presId="urn:microsoft.com/office/officeart/2005/8/layout/venn1"/>
    <dgm:cxn modelId="{A53B701C-4786-465A-A688-8ECE4297575A}" type="presParOf" srcId="{20BD4A3F-B1B2-4E54-8EB9-27B4D0281AFD}" destId="{C51DFEBF-0966-4C1E-8C37-045AEDB4E684}" srcOrd="2" destOrd="0" presId="urn:microsoft.com/office/officeart/2005/8/layout/venn1"/>
    <dgm:cxn modelId="{B48E13FD-2045-4232-BB38-7B873EF840C9}" type="presParOf" srcId="{20BD4A3F-B1B2-4E54-8EB9-27B4D0281AFD}" destId="{88551682-7606-46FD-BABC-FAC96BA53312}" srcOrd="3" destOrd="0" presId="urn:microsoft.com/office/officeart/2005/8/layout/venn1"/>
    <dgm:cxn modelId="{E97453F7-E93E-4007-A4E8-B7D042F8B45D}" type="presParOf" srcId="{20BD4A3F-B1B2-4E54-8EB9-27B4D0281AFD}" destId="{0234BBF1-99C1-4DA4-9A62-D4AA96A72714}" srcOrd="4" destOrd="0" presId="urn:microsoft.com/office/officeart/2005/8/layout/venn1"/>
    <dgm:cxn modelId="{0A0F9A00-16CA-4639-9A0A-25BE7A1D3289}" type="presParOf" srcId="{20BD4A3F-B1B2-4E54-8EB9-27B4D0281AFD}" destId="{482C34E0-8F3D-4D73-B937-19A9181B1D11}" srcOrd="5" destOrd="0" presId="urn:microsoft.com/office/officeart/2005/8/layout/venn1"/>
    <dgm:cxn modelId="{1AC8BC86-C9E3-4DE8-AE17-DD6C47BAE977}" type="presParOf" srcId="{20BD4A3F-B1B2-4E54-8EB9-27B4D0281AFD}" destId="{819991B3-2D6A-40E7-94ED-6192085301D3}" srcOrd="6" destOrd="0" presId="urn:microsoft.com/office/officeart/2005/8/layout/venn1"/>
    <dgm:cxn modelId="{871200B6-CC98-4AD6-B348-32A713570751}" type="presParOf" srcId="{20BD4A3F-B1B2-4E54-8EB9-27B4D0281AFD}" destId="{AC736BBC-D783-4E76-A19B-442D98A78160}" srcOrd="7" destOrd="0" presId="urn:microsoft.com/office/officeart/2005/8/layout/venn1"/>
    <dgm:cxn modelId="{56136653-A643-44A1-903C-3A0131872CB9}" type="presParOf" srcId="{20BD4A3F-B1B2-4E54-8EB9-27B4D0281AFD}" destId="{B1DE18D6-614B-4A6C-82CE-87ED67714E98}" srcOrd="8" destOrd="0" presId="urn:microsoft.com/office/officeart/2005/8/layout/venn1"/>
    <dgm:cxn modelId="{D2DB7F6D-D2D1-4B90-8577-7E45201F0006}" type="presParOf" srcId="{20BD4A3F-B1B2-4E54-8EB9-27B4D0281AFD}" destId="{09DC0E14-D575-4521-9486-C716BD08A614}" srcOrd="9" destOrd="0" presId="urn:microsoft.com/office/officeart/2005/8/layout/venn1"/>
    <dgm:cxn modelId="{5F8E342E-BD9A-4D23-A5FD-BA409803C633}" type="presParOf" srcId="{20BD4A3F-B1B2-4E54-8EB9-27B4D0281AFD}" destId="{E946DA06-097A-4870-8028-7BF3CEF6F994}" srcOrd="10" destOrd="0" presId="urn:microsoft.com/office/officeart/2005/8/layout/venn1"/>
    <dgm:cxn modelId="{3AAEF679-CF19-4C1D-935F-8226FE68C5FF}" type="presParOf" srcId="{20BD4A3F-B1B2-4E54-8EB9-27B4D0281AFD}" destId="{7D63CFDD-263C-4662-BD87-761A9746EF5E}" srcOrd="11" destOrd="0" presId="urn:microsoft.com/office/officeart/2005/8/layout/venn1"/>
    <dgm:cxn modelId="{1BC40CB8-3843-4A5E-8D94-D45D09E20539}" type="presParOf" srcId="{20BD4A3F-B1B2-4E54-8EB9-27B4D0281AFD}" destId="{6C527FC3-62D6-4DC3-89AD-1B4D1470E534}" srcOrd="12" destOrd="0" presId="urn:microsoft.com/office/officeart/2005/8/layout/venn1"/>
    <dgm:cxn modelId="{7BDE1705-3A13-4BB4-A6E4-A2F759393DF1}" type="presParOf" srcId="{20BD4A3F-B1B2-4E54-8EB9-27B4D0281AFD}" destId="{A8D15F65-1C9B-4AE7-A8BB-429915C5379C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F39C8-CAF6-428B-BDBC-B08292C628C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623379-E280-42BE-A744-8839342C797B}">
      <dgm:prSet/>
      <dgm:spPr/>
      <dgm:t>
        <a:bodyPr/>
        <a:lstStyle/>
        <a:p>
          <a:r>
            <a:rPr lang="ru-RU" dirty="0"/>
            <a:t>- чтение остаточной информации в памяти системы после выполнения санкционированных запросов;</a:t>
          </a:r>
          <a:endParaRPr lang="en-US" dirty="0"/>
        </a:p>
      </dgm:t>
    </dgm:pt>
    <dgm:pt modelId="{D428A0EE-8462-4AFB-BF3B-0DED22282B2F}" type="parTrans" cxnId="{71D37F4A-520B-4B0C-BEE4-E6EC7B4F5C8E}">
      <dgm:prSet/>
      <dgm:spPr/>
      <dgm:t>
        <a:bodyPr/>
        <a:lstStyle/>
        <a:p>
          <a:endParaRPr lang="en-US"/>
        </a:p>
      </dgm:t>
    </dgm:pt>
    <dgm:pt modelId="{8F5F520F-B0E8-41CA-83B6-6650659B50A5}" type="sibTrans" cxnId="{71D37F4A-520B-4B0C-BEE4-E6EC7B4F5C8E}">
      <dgm:prSet/>
      <dgm:spPr/>
      <dgm:t>
        <a:bodyPr/>
        <a:lstStyle/>
        <a:p>
          <a:endParaRPr lang="en-US"/>
        </a:p>
      </dgm:t>
    </dgm:pt>
    <dgm:pt modelId="{F02CC41F-9E1E-4C9D-86EC-3ABB8823A8E6}">
      <dgm:prSet/>
      <dgm:spPr/>
      <dgm:t>
        <a:bodyPr/>
        <a:lstStyle/>
        <a:p>
          <a:r>
            <a:rPr lang="ru-RU"/>
            <a:t>- копирование носителей информации и файлов информации с преодолением мер защиты;</a:t>
          </a:r>
          <a:endParaRPr lang="en-US"/>
        </a:p>
      </dgm:t>
    </dgm:pt>
    <dgm:pt modelId="{B072E249-0A6A-4EEC-B96D-994609B71CAD}" type="parTrans" cxnId="{0204E29F-56ED-4B75-BC1D-5E0D8AB62BCB}">
      <dgm:prSet/>
      <dgm:spPr/>
      <dgm:t>
        <a:bodyPr/>
        <a:lstStyle/>
        <a:p>
          <a:endParaRPr lang="en-US"/>
        </a:p>
      </dgm:t>
    </dgm:pt>
    <dgm:pt modelId="{87F4231E-1309-4D74-96C2-F0B66C835688}" type="sibTrans" cxnId="{0204E29F-56ED-4B75-BC1D-5E0D8AB62BCB}">
      <dgm:prSet/>
      <dgm:spPr/>
      <dgm:t>
        <a:bodyPr/>
        <a:lstStyle/>
        <a:p>
          <a:endParaRPr lang="en-US"/>
        </a:p>
      </dgm:t>
    </dgm:pt>
    <dgm:pt modelId="{3CB31B67-38E3-4FEA-B405-1A7965965805}">
      <dgm:prSet/>
      <dgm:spPr/>
      <dgm:t>
        <a:bodyPr/>
        <a:lstStyle/>
        <a:p>
          <a:r>
            <a:rPr lang="ru-RU"/>
            <a:t>- маскировка под зарегистрированного пользователя;</a:t>
          </a:r>
          <a:endParaRPr lang="en-US"/>
        </a:p>
      </dgm:t>
    </dgm:pt>
    <dgm:pt modelId="{83641CA0-F72F-468F-9CFD-BA4B5A986F36}" type="parTrans" cxnId="{E8D5CE60-0406-4A1F-BDDC-7E8787C257B6}">
      <dgm:prSet/>
      <dgm:spPr/>
      <dgm:t>
        <a:bodyPr/>
        <a:lstStyle/>
        <a:p>
          <a:endParaRPr lang="en-US"/>
        </a:p>
      </dgm:t>
    </dgm:pt>
    <dgm:pt modelId="{6B661F49-F5A0-46FB-982D-61E07A3177F4}" type="sibTrans" cxnId="{E8D5CE60-0406-4A1F-BDDC-7E8787C257B6}">
      <dgm:prSet/>
      <dgm:spPr/>
      <dgm:t>
        <a:bodyPr/>
        <a:lstStyle/>
        <a:p>
          <a:endParaRPr lang="en-US"/>
        </a:p>
      </dgm:t>
    </dgm:pt>
    <dgm:pt modelId="{57579B74-6833-42B9-B53B-8FD4B2B2F400}">
      <dgm:prSet/>
      <dgm:spPr/>
      <dgm:t>
        <a:bodyPr/>
        <a:lstStyle/>
        <a:p>
          <a:r>
            <a:rPr lang="ru-RU"/>
            <a:t>- маскировка под запрос системы;</a:t>
          </a:r>
          <a:endParaRPr lang="en-US"/>
        </a:p>
      </dgm:t>
    </dgm:pt>
    <dgm:pt modelId="{6264F86B-2F32-4751-BAE8-19205DF6B2D6}" type="parTrans" cxnId="{A955C490-E501-4B2A-A267-871323284A8D}">
      <dgm:prSet/>
      <dgm:spPr/>
      <dgm:t>
        <a:bodyPr/>
        <a:lstStyle/>
        <a:p>
          <a:endParaRPr lang="en-US"/>
        </a:p>
      </dgm:t>
    </dgm:pt>
    <dgm:pt modelId="{665F25DD-E7BA-43E9-9C63-0D099D1CFC66}" type="sibTrans" cxnId="{A955C490-E501-4B2A-A267-871323284A8D}">
      <dgm:prSet/>
      <dgm:spPr/>
      <dgm:t>
        <a:bodyPr/>
        <a:lstStyle/>
        <a:p>
          <a:endParaRPr lang="en-US"/>
        </a:p>
      </dgm:t>
    </dgm:pt>
    <dgm:pt modelId="{23D697A8-5722-462E-B847-6DF42DF17C97}">
      <dgm:prSet/>
      <dgm:spPr/>
      <dgm:t>
        <a:bodyPr/>
        <a:lstStyle/>
        <a:p>
          <a:r>
            <a:rPr lang="ru-RU"/>
            <a:t>- использование программных ловушек;</a:t>
          </a:r>
          <a:endParaRPr lang="en-US"/>
        </a:p>
      </dgm:t>
    </dgm:pt>
    <dgm:pt modelId="{C77BC650-F6BF-4919-A1CD-92E92B41AE68}" type="parTrans" cxnId="{8958DCC8-1466-4EC3-82E9-17050F5B54B1}">
      <dgm:prSet/>
      <dgm:spPr/>
      <dgm:t>
        <a:bodyPr/>
        <a:lstStyle/>
        <a:p>
          <a:endParaRPr lang="en-US"/>
        </a:p>
      </dgm:t>
    </dgm:pt>
    <dgm:pt modelId="{B378CE5D-13C0-43E2-B7DE-63EB897911D4}" type="sibTrans" cxnId="{8958DCC8-1466-4EC3-82E9-17050F5B54B1}">
      <dgm:prSet/>
      <dgm:spPr/>
      <dgm:t>
        <a:bodyPr/>
        <a:lstStyle/>
        <a:p>
          <a:endParaRPr lang="en-US"/>
        </a:p>
      </dgm:t>
    </dgm:pt>
    <dgm:pt modelId="{9906DDFC-F0F2-4DC2-94BE-5F7D6331E19C}">
      <dgm:prSet/>
      <dgm:spPr/>
      <dgm:t>
        <a:bodyPr/>
        <a:lstStyle/>
        <a:p>
          <a:r>
            <a:rPr lang="ru-RU"/>
            <a:t>- использование недостатков операционной системы;</a:t>
          </a:r>
          <a:endParaRPr lang="en-US"/>
        </a:p>
      </dgm:t>
    </dgm:pt>
    <dgm:pt modelId="{48A7EDF5-C174-4C6C-B481-E18822504EEA}" type="parTrans" cxnId="{6E0DF282-93D9-48D7-853C-B4FFA5B3CE5F}">
      <dgm:prSet/>
      <dgm:spPr/>
      <dgm:t>
        <a:bodyPr/>
        <a:lstStyle/>
        <a:p>
          <a:endParaRPr lang="en-US"/>
        </a:p>
      </dgm:t>
    </dgm:pt>
    <dgm:pt modelId="{76898299-E17F-4654-81AE-762F7EF73827}" type="sibTrans" cxnId="{6E0DF282-93D9-48D7-853C-B4FFA5B3CE5F}">
      <dgm:prSet/>
      <dgm:spPr/>
      <dgm:t>
        <a:bodyPr/>
        <a:lstStyle/>
        <a:p>
          <a:endParaRPr lang="en-US"/>
        </a:p>
      </dgm:t>
    </dgm:pt>
    <dgm:pt modelId="{AFF33072-A63C-4AE2-B224-471BAD8F1383}">
      <dgm:prSet/>
      <dgm:spPr/>
      <dgm:t>
        <a:bodyPr/>
        <a:lstStyle/>
        <a:p>
          <a:r>
            <a:rPr lang="ru-RU"/>
            <a:t>- незаконное подключение к аппаратуре и линиям связи;</a:t>
          </a:r>
          <a:endParaRPr lang="en-US"/>
        </a:p>
      </dgm:t>
    </dgm:pt>
    <dgm:pt modelId="{9FBDE20E-A640-4A48-8888-7BE244A99C95}" type="parTrans" cxnId="{559B6561-302E-4A1C-B347-29D53D85A47E}">
      <dgm:prSet/>
      <dgm:spPr/>
      <dgm:t>
        <a:bodyPr/>
        <a:lstStyle/>
        <a:p>
          <a:endParaRPr lang="en-US"/>
        </a:p>
      </dgm:t>
    </dgm:pt>
    <dgm:pt modelId="{4DE0C304-9BBB-4A2F-8293-02D23950EAA4}" type="sibTrans" cxnId="{559B6561-302E-4A1C-B347-29D53D85A47E}">
      <dgm:prSet/>
      <dgm:spPr/>
      <dgm:t>
        <a:bodyPr/>
        <a:lstStyle/>
        <a:p>
          <a:endParaRPr lang="en-US"/>
        </a:p>
      </dgm:t>
    </dgm:pt>
    <dgm:pt modelId="{CE8DB62A-0DE9-4113-BD4E-D42463A8917F}">
      <dgm:prSet/>
      <dgm:spPr/>
    </dgm:pt>
    <dgm:pt modelId="{4743AF94-A8B2-420F-A225-049A80524EE7}" type="parTrans" cxnId="{C966762A-499D-4D37-A0D2-D4CBC17EBF86}">
      <dgm:prSet/>
      <dgm:spPr/>
      <dgm:t>
        <a:bodyPr/>
        <a:lstStyle/>
        <a:p>
          <a:endParaRPr lang="en-US"/>
        </a:p>
      </dgm:t>
    </dgm:pt>
    <dgm:pt modelId="{C4A2D9DF-9B98-404C-B3EA-E6BF128D0367}" type="sibTrans" cxnId="{C966762A-499D-4D37-A0D2-D4CBC17EBF86}">
      <dgm:prSet/>
      <dgm:spPr/>
      <dgm:t>
        <a:bodyPr/>
        <a:lstStyle/>
        <a:p>
          <a:endParaRPr lang="en-US"/>
        </a:p>
      </dgm:t>
    </dgm:pt>
    <dgm:pt modelId="{D40B7159-3CC3-4B59-96EC-8CB7335E8F4A}">
      <dgm:prSet/>
      <dgm:spPr/>
    </dgm:pt>
    <dgm:pt modelId="{CD242CE3-AF37-46F3-9540-323B6595499E}" type="parTrans" cxnId="{BB2FEA34-8778-40E9-B565-44561C3827B4}">
      <dgm:prSet/>
      <dgm:spPr/>
      <dgm:t>
        <a:bodyPr/>
        <a:lstStyle/>
        <a:p>
          <a:endParaRPr lang="en-US"/>
        </a:p>
      </dgm:t>
    </dgm:pt>
    <dgm:pt modelId="{25868C4D-E7E8-447B-8057-797E8C04302F}" type="sibTrans" cxnId="{BB2FEA34-8778-40E9-B565-44561C3827B4}">
      <dgm:prSet/>
      <dgm:spPr/>
      <dgm:t>
        <a:bodyPr/>
        <a:lstStyle/>
        <a:p>
          <a:endParaRPr lang="en-US"/>
        </a:p>
      </dgm:t>
    </dgm:pt>
    <dgm:pt modelId="{15ACDE2F-4CA8-456B-A89E-EDA81EDDE33F}" type="pres">
      <dgm:prSet presAssocID="{8D2F39C8-CAF6-428B-BDBC-B08292C628CF}" presName="compositeShape" presStyleCnt="0">
        <dgm:presLayoutVars>
          <dgm:chMax val="7"/>
          <dgm:dir/>
          <dgm:resizeHandles val="exact"/>
        </dgm:presLayoutVars>
      </dgm:prSet>
      <dgm:spPr/>
    </dgm:pt>
    <dgm:pt modelId="{860091CA-485E-43E4-8A8A-595E143BFE9A}" type="pres">
      <dgm:prSet presAssocID="{DB623379-E280-42BE-A744-8839342C797B}" presName="circ1" presStyleLbl="vennNode1" presStyleIdx="0" presStyleCnt="7"/>
      <dgm:spPr/>
    </dgm:pt>
    <dgm:pt modelId="{7D9086AB-9F0E-4BD2-8E39-8514B5327241}" type="pres">
      <dgm:prSet presAssocID="{DB623379-E280-42BE-A744-8839342C797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E2ABF33-908A-4610-92A5-9CEC5F352C95}" type="pres">
      <dgm:prSet presAssocID="{F02CC41F-9E1E-4C9D-86EC-3ABB8823A8E6}" presName="circ2" presStyleLbl="vennNode1" presStyleIdx="1" presStyleCnt="7"/>
      <dgm:spPr/>
    </dgm:pt>
    <dgm:pt modelId="{B721E110-CE11-422D-BE0A-7464AE069D07}" type="pres">
      <dgm:prSet presAssocID="{F02CC41F-9E1E-4C9D-86EC-3ABB8823A8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355D846-1F47-4AD9-8B60-EA13B2B2A2E6}" type="pres">
      <dgm:prSet presAssocID="{3CB31B67-38E3-4FEA-B405-1A7965965805}" presName="circ3" presStyleLbl="vennNode1" presStyleIdx="2" presStyleCnt="7"/>
      <dgm:spPr/>
    </dgm:pt>
    <dgm:pt modelId="{CFBA7706-76A1-4D4D-8641-756D0BA0BD86}" type="pres">
      <dgm:prSet presAssocID="{3CB31B67-38E3-4FEA-B405-1A79659658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9E45A8C-968B-439E-BDD9-CF2E19817952}" type="pres">
      <dgm:prSet presAssocID="{57579B74-6833-42B9-B53B-8FD4B2B2F400}" presName="circ4" presStyleLbl="vennNode1" presStyleIdx="3" presStyleCnt="7"/>
      <dgm:spPr/>
    </dgm:pt>
    <dgm:pt modelId="{BA48B0E8-5E4A-4298-97CE-5A0B8A3568ED}" type="pres">
      <dgm:prSet presAssocID="{57579B74-6833-42B9-B53B-8FD4B2B2F40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D406B2E-6740-4F01-9A88-BA0B951091B8}" type="pres">
      <dgm:prSet presAssocID="{23D697A8-5722-462E-B847-6DF42DF17C97}" presName="circ5" presStyleLbl="vennNode1" presStyleIdx="4" presStyleCnt="7"/>
      <dgm:spPr/>
    </dgm:pt>
    <dgm:pt modelId="{5BFFBCA2-761D-42A3-A1E7-C12D229203A5}" type="pres">
      <dgm:prSet presAssocID="{23D697A8-5722-462E-B847-6DF42DF17C9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EA6F0EC-94F4-4B97-B70C-8C479A19468D}" type="pres">
      <dgm:prSet presAssocID="{9906DDFC-F0F2-4DC2-94BE-5F7D6331E19C}" presName="circ6" presStyleLbl="vennNode1" presStyleIdx="5" presStyleCnt="7"/>
      <dgm:spPr/>
    </dgm:pt>
    <dgm:pt modelId="{6ED0C451-B0C5-4E13-8223-0DDB167D7885}" type="pres">
      <dgm:prSet presAssocID="{9906DDFC-F0F2-4DC2-94BE-5F7D6331E19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E051FF5-C65B-4AFB-B7B3-5AFF8D7ED6C3}" type="pres">
      <dgm:prSet presAssocID="{AFF33072-A63C-4AE2-B224-471BAD8F1383}" presName="circ7" presStyleLbl="vennNode1" presStyleIdx="6" presStyleCnt="7"/>
      <dgm:spPr/>
    </dgm:pt>
    <dgm:pt modelId="{E4335DE2-0489-4363-8540-0B4DC6C3B5CF}" type="pres">
      <dgm:prSet presAssocID="{AFF33072-A63C-4AE2-B224-471BAD8F1383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9CDCE00-41F4-464D-B634-2386CF2479CE}" type="presOf" srcId="{8D2F39C8-CAF6-428B-BDBC-B08292C628CF}" destId="{15ACDE2F-4CA8-456B-A89E-EDA81EDDE33F}" srcOrd="0" destOrd="0" presId="urn:microsoft.com/office/officeart/2005/8/layout/venn1"/>
    <dgm:cxn modelId="{C966762A-499D-4D37-A0D2-D4CBC17EBF86}" srcId="{8D2F39C8-CAF6-428B-BDBC-B08292C628CF}" destId="{CE8DB62A-0DE9-4113-BD4E-D42463A8917F}" srcOrd="7" destOrd="0" parTransId="{4743AF94-A8B2-420F-A225-049A80524EE7}" sibTransId="{C4A2D9DF-9B98-404C-B3EA-E6BF128D0367}"/>
    <dgm:cxn modelId="{B68D742C-4E82-41DB-B738-214F55158799}" type="presOf" srcId="{3CB31B67-38E3-4FEA-B405-1A7965965805}" destId="{CFBA7706-76A1-4D4D-8641-756D0BA0BD86}" srcOrd="0" destOrd="0" presId="urn:microsoft.com/office/officeart/2005/8/layout/venn1"/>
    <dgm:cxn modelId="{BB2FEA34-8778-40E9-B565-44561C3827B4}" srcId="{8D2F39C8-CAF6-428B-BDBC-B08292C628CF}" destId="{D40B7159-3CC3-4B59-96EC-8CB7335E8F4A}" srcOrd="8" destOrd="0" parTransId="{CD242CE3-AF37-46F3-9540-323B6595499E}" sibTransId="{25868C4D-E7E8-447B-8057-797E8C04302F}"/>
    <dgm:cxn modelId="{DA53145B-C578-4B4D-8FF3-E9A4E0365C10}" type="presOf" srcId="{9906DDFC-F0F2-4DC2-94BE-5F7D6331E19C}" destId="{6ED0C451-B0C5-4E13-8223-0DDB167D7885}" srcOrd="0" destOrd="0" presId="urn:microsoft.com/office/officeart/2005/8/layout/venn1"/>
    <dgm:cxn modelId="{E8D5CE60-0406-4A1F-BDDC-7E8787C257B6}" srcId="{8D2F39C8-CAF6-428B-BDBC-B08292C628CF}" destId="{3CB31B67-38E3-4FEA-B405-1A7965965805}" srcOrd="2" destOrd="0" parTransId="{83641CA0-F72F-468F-9CFD-BA4B5A986F36}" sibTransId="{6B661F49-F5A0-46FB-982D-61E07A3177F4}"/>
    <dgm:cxn modelId="{559B6561-302E-4A1C-B347-29D53D85A47E}" srcId="{8D2F39C8-CAF6-428B-BDBC-B08292C628CF}" destId="{AFF33072-A63C-4AE2-B224-471BAD8F1383}" srcOrd="6" destOrd="0" parTransId="{9FBDE20E-A640-4A48-8888-7BE244A99C95}" sibTransId="{4DE0C304-9BBB-4A2F-8293-02D23950EAA4}"/>
    <dgm:cxn modelId="{71D37F4A-520B-4B0C-BEE4-E6EC7B4F5C8E}" srcId="{8D2F39C8-CAF6-428B-BDBC-B08292C628CF}" destId="{DB623379-E280-42BE-A744-8839342C797B}" srcOrd="0" destOrd="0" parTransId="{D428A0EE-8462-4AFB-BF3B-0DED22282B2F}" sibTransId="{8F5F520F-B0E8-41CA-83B6-6650659B50A5}"/>
    <dgm:cxn modelId="{6E0DF282-93D9-48D7-853C-B4FFA5B3CE5F}" srcId="{8D2F39C8-CAF6-428B-BDBC-B08292C628CF}" destId="{9906DDFC-F0F2-4DC2-94BE-5F7D6331E19C}" srcOrd="5" destOrd="0" parTransId="{48A7EDF5-C174-4C6C-B481-E18822504EEA}" sibTransId="{76898299-E17F-4654-81AE-762F7EF73827}"/>
    <dgm:cxn modelId="{AFAD6185-E903-4686-A578-3F38EBD645BF}" type="presOf" srcId="{57579B74-6833-42B9-B53B-8FD4B2B2F400}" destId="{BA48B0E8-5E4A-4298-97CE-5A0B8A3568ED}" srcOrd="0" destOrd="0" presId="urn:microsoft.com/office/officeart/2005/8/layout/venn1"/>
    <dgm:cxn modelId="{A955C490-E501-4B2A-A267-871323284A8D}" srcId="{8D2F39C8-CAF6-428B-BDBC-B08292C628CF}" destId="{57579B74-6833-42B9-B53B-8FD4B2B2F400}" srcOrd="3" destOrd="0" parTransId="{6264F86B-2F32-4751-BAE8-19205DF6B2D6}" sibTransId="{665F25DD-E7BA-43E9-9C63-0D099D1CFC66}"/>
    <dgm:cxn modelId="{FD2D029E-9A90-4093-A4DD-A700BF450935}" type="presOf" srcId="{23D697A8-5722-462E-B847-6DF42DF17C97}" destId="{5BFFBCA2-761D-42A3-A1E7-C12D229203A5}" srcOrd="0" destOrd="0" presId="urn:microsoft.com/office/officeart/2005/8/layout/venn1"/>
    <dgm:cxn modelId="{0204E29F-56ED-4B75-BC1D-5E0D8AB62BCB}" srcId="{8D2F39C8-CAF6-428B-BDBC-B08292C628CF}" destId="{F02CC41F-9E1E-4C9D-86EC-3ABB8823A8E6}" srcOrd="1" destOrd="0" parTransId="{B072E249-0A6A-4EEC-B96D-994609B71CAD}" sibTransId="{87F4231E-1309-4D74-96C2-F0B66C835688}"/>
    <dgm:cxn modelId="{BAA9F3A1-2060-402D-8A3A-BF6A057B2F67}" type="presOf" srcId="{DB623379-E280-42BE-A744-8839342C797B}" destId="{7D9086AB-9F0E-4BD2-8E39-8514B5327241}" srcOrd="0" destOrd="0" presId="urn:microsoft.com/office/officeart/2005/8/layout/venn1"/>
    <dgm:cxn modelId="{525C63A2-E7A5-43E7-AF0B-E2D7574977BC}" type="presOf" srcId="{F02CC41F-9E1E-4C9D-86EC-3ABB8823A8E6}" destId="{B721E110-CE11-422D-BE0A-7464AE069D07}" srcOrd="0" destOrd="0" presId="urn:microsoft.com/office/officeart/2005/8/layout/venn1"/>
    <dgm:cxn modelId="{8958DCC8-1466-4EC3-82E9-17050F5B54B1}" srcId="{8D2F39C8-CAF6-428B-BDBC-B08292C628CF}" destId="{23D697A8-5722-462E-B847-6DF42DF17C97}" srcOrd="4" destOrd="0" parTransId="{C77BC650-F6BF-4919-A1CD-92E92B41AE68}" sibTransId="{B378CE5D-13C0-43E2-B7DE-63EB897911D4}"/>
    <dgm:cxn modelId="{C42418DF-2E61-4ED2-9733-A5395228A4EE}" type="presOf" srcId="{AFF33072-A63C-4AE2-B224-471BAD8F1383}" destId="{E4335DE2-0489-4363-8540-0B4DC6C3B5CF}" srcOrd="0" destOrd="0" presId="urn:microsoft.com/office/officeart/2005/8/layout/venn1"/>
    <dgm:cxn modelId="{9D6377A2-F0A2-42C1-A14A-265AE6E13952}" type="presParOf" srcId="{15ACDE2F-4CA8-456B-A89E-EDA81EDDE33F}" destId="{860091CA-485E-43E4-8A8A-595E143BFE9A}" srcOrd="0" destOrd="0" presId="urn:microsoft.com/office/officeart/2005/8/layout/venn1"/>
    <dgm:cxn modelId="{40CDCFBB-8014-4E96-8054-D75E9DAF41A1}" type="presParOf" srcId="{15ACDE2F-4CA8-456B-A89E-EDA81EDDE33F}" destId="{7D9086AB-9F0E-4BD2-8E39-8514B5327241}" srcOrd="1" destOrd="0" presId="urn:microsoft.com/office/officeart/2005/8/layout/venn1"/>
    <dgm:cxn modelId="{749E7A43-6679-4828-98B8-652535AF02BB}" type="presParOf" srcId="{15ACDE2F-4CA8-456B-A89E-EDA81EDDE33F}" destId="{FE2ABF33-908A-4610-92A5-9CEC5F352C95}" srcOrd="2" destOrd="0" presId="urn:microsoft.com/office/officeart/2005/8/layout/venn1"/>
    <dgm:cxn modelId="{7F17B1F8-26DF-4786-832B-202045CAF8DB}" type="presParOf" srcId="{15ACDE2F-4CA8-456B-A89E-EDA81EDDE33F}" destId="{B721E110-CE11-422D-BE0A-7464AE069D07}" srcOrd="3" destOrd="0" presId="urn:microsoft.com/office/officeart/2005/8/layout/venn1"/>
    <dgm:cxn modelId="{7B1E7EEB-A8AD-4A72-9EA2-D4C1A56A8D49}" type="presParOf" srcId="{15ACDE2F-4CA8-456B-A89E-EDA81EDDE33F}" destId="{5355D846-1F47-4AD9-8B60-EA13B2B2A2E6}" srcOrd="4" destOrd="0" presId="urn:microsoft.com/office/officeart/2005/8/layout/venn1"/>
    <dgm:cxn modelId="{68CBDEDC-D378-4F51-9B39-33BA840DA3B1}" type="presParOf" srcId="{15ACDE2F-4CA8-456B-A89E-EDA81EDDE33F}" destId="{CFBA7706-76A1-4D4D-8641-756D0BA0BD86}" srcOrd="5" destOrd="0" presId="urn:microsoft.com/office/officeart/2005/8/layout/venn1"/>
    <dgm:cxn modelId="{3D77270C-C10C-4585-A488-1725D8034899}" type="presParOf" srcId="{15ACDE2F-4CA8-456B-A89E-EDA81EDDE33F}" destId="{99E45A8C-968B-439E-BDD9-CF2E19817952}" srcOrd="6" destOrd="0" presId="urn:microsoft.com/office/officeart/2005/8/layout/venn1"/>
    <dgm:cxn modelId="{BAEECBF1-6FB3-427D-AA76-A43260ABAD4D}" type="presParOf" srcId="{15ACDE2F-4CA8-456B-A89E-EDA81EDDE33F}" destId="{BA48B0E8-5E4A-4298-97CE-5A0B8A3568ED}" srcOrd="7" destOrd="0" presId="urn:microsoft.com/office/officeart/2005/8/layout/venn1"/>
    <dgm:cxn modelId="{081F82C6-56A8-45E9-9ECF-3D99EF378E0A}" type="presParOf" srcId="{15ACDE2F-4CA8-456B-A89E-EDA81EDDE33F}" destId="{BD406B2E-6740-4F01-9A88-BA0B951091B8}" srcOrd="8" destOrd="0" presId="urn:microsoft.com/office/officeart/2005/8/layout/venn1"/>
    <dgm:cxn modelId="{29A52FDA-0304-4A38-9C5A-323FF6E896A3}" type="presParOf" srcId="{15ACDE2F-4CA8-456B-A89E-EDA81EDDE33F}" destId="{5BFFBCA2-761D-42A3-A1E7-C12D229203A5}" srcOrd="9" destOrd="0" presId="urn:microsoft.com/office/officeart/2005/8/layout/venn1"/>
    <dgm:cxn modelId="{1447BCBB-3666-4E64-A2B7-65C01298086E}" type="presParOf" srcId="{15ACDE2F-4CA8-456B-A89E-EDA81EDDE33F}" destId="{5EA6F0EC-94F4-4B97-B70C-8C479A19468D}" srcOrd="10" destOrd="0" presId="urn:microsoft.com/office/officeart/2005/8/layout/venn1"/>
    <dgm:cxn modelId="{DC6C1BD6-1143-4C86-B656-88A2BCAA5916}" type="presParOf" srcId="{15ACDE2F-4CA8-456B-A89E-EDA81EDDE33F}" destId="{6ED0C451-B0C5-4E13-8223-0DDB167D7885}" srcOrd="11" destOrd="0" presId="urn:microsoft.com/office/officeart/2005/8/layout/venn1"/>
    <dgm:cxn modelId="{94EABCD7-6E0E-4535-8D63-801394C4C362}" type="presParOf" srcId="{15ACDE2F-4CA8-456B-A89E-EDA81EDDE33F}" destId="{3E051FF5-C65B-4AFB-B7B3-5AFF8D7ED6C3}" srcOrd="12" destOrd="0" presId="urn:microsoft.com/office/officeart/2005/8/layout/venn1"/>
    <dgm:cxn modelId="{3C2329BD-5782-450D-9FA1-17F42791A7DB}" type="presParOf" srcId="{15ACDE2F-4CA8-456B-A89E-EDA81EDDE33F}" destId="{E4335DE2-0489-4363-8540-0B4DC6C3B5C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A6EC6-D32B-4D97-AD28-095BB554E10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75B2A01-B9DE-4B5E-B19B-6050CB07056C}">
      <dgm:prSet phldrT="[Текст]" custT="1"/>
      <dgm:spPr/>
      <dgm:t>
        <a:bodyPr/>
        <a:lstStyle/>
        <a:p>
          <a:r>
            <a:rPr lang="ru-RU" sz="2800" dirty="0"/>
            <a:t>организационных </a:t>
          </a:r>
          <a:endParaRPr lang="en-US" sz="2800" dirty="0"/>
        </a:p>
      </dgm:t>
    </dgm:pt>
    <dgm:pt modelId="{46512302-34BB-43DC-B167-16B521B2172F}" type="parTrans" cxnId="{C448C1B7-CCE7-49AB-9E0D-6B46584DBE79}">
      <dgm:prSet/>
      <dgm:spPr/>
      <dgm:t>
        <a:bodyPr/>
        <a:lstStyle/>
        <a:p>
          <a:endParaRPr lang="en-US"/>
        </a:p>
      </dgm:t>
    </dgm:pt>
    <dgm:pt modelId="{C73DE8A1-B010-4BF9-9F5B-0305D011AF08}" type="sibTrans" cxnId="{C448C1B7-CCE7-49AB-9E0D-6B46584DBE79}">
      <dgm:prSet/>
      <dgm:spPr/>
      <dgm:t>
        <a:bodyPr/>
        <a:lstStyle/>
        <a:p>
          <a:endParaRPr lang="en-US"/>
        </a:p>
      </dgm:t>
    </dgm:pt>
    <dgm:pt modelId="{8AF6B72C-42E2-4AC5-BC7D-CE458A8EF8A2}">
      <dgm:prSet phldrT="[Текст]" custT="1"/>
      <dgm:spPr/>
      <dgm:t>
        <a:bodyPr/>
        <a:lstStyle/>
        <a:p>
          <a:r>
            <a:rPr lang="ru-RU" sz="2400" dirty="0"/>
            <a:t>организационно-технических</a:t>
          </a:r>
          <a:endParaRPr lang="en-US" sz="3600" dirty="0"/>
        </a:p>
      </dgm:t>
    </dgm:pt>
    <dgm:pt modelId="{B88583A8-7B76-47A7-B3D0-B5142F4E7853}" type="parTrans" cxnId="{2AE77921-DA65-4672-BE7C-8F0B2FCD8E42}">
      <dgm:prSet/>
      <dgm:spPr/>
      <dgm:t>
        <a:bodyPr/>
        <a:lstStyle/>
        <a:p>
          <a:endParaRPr lang="en-US"/>
        </a:p>
      </dgm:t>
    </dgm:pt>
    <dgm:pt modelId="{F142C842-7AA5-4659-A4FF-B863CDD418EC}" type="sibTrans" cxnId="{2AE77921-DA65-4672-BE7C-8F0B2FCD8E42}">
      <dgm:prSet/>
      <dgm:spPr/>
      <dgm:t>
        <a:bodyPr/>
        <a:lstStyle/>
        <a:p>
          <a:endParaRPr lang="en-US"/>
        </a:p>
      </dgm:t>
    </dgm:pt>
    <dgm:pt modelId="{ECAF3689-CC3F-48CB-9698-0CF43A72D7FF}">
      <dgm:prSet phldrT="[Текст]" custT="1"/>
      <dgm:spPr/>
      <dgm:t>
        <a:bodyPr/>
        <a:lstStyle/>
        <a:p>
          <a:r>
            <a:rPr lang="ru-RU" dirty="0"/>
            <a:t>программных</a:t>
          </a:r>
          <a:endParaRPr lang="en-US" dirty="0"/>
        </a:p>
      </dgm:t>
    </dgm:pt>
    <dgm:pt modelId="{44796DAD-C82E-4B23-A0BE-5DCAEB55FEFC}" type="parTrans" cxnId="{B2A14FCE-2DCA-4958-9507-CC62E0AB2D38}">
      <dgm:prSet/>
      <dgm:spPr/>
      <dgm:t>
        <a:bodyPr/>
        <a:lstStyle/>
        <a:p>
          <a:endParaRPr lang="en-US"/>
        </a:p>
      </dgm:t>
    </dgm:pt>
    <dgm:pt modelId="{F5A6704A-3E17-4BCA-8F83-AB2E91A3F551}" type="sibTrans" cxnId="{B2A14FCE-2DCA-4958-9507-CC62E0AB2D38}">
      <dgm:prSet/>
      <dgm:spPr/>
      <dgm:t>
        <a:bodyPr/>
        <a:lstStyle/>
        <a:p>
          <a:endParaRPr lang="en-US"/>
        </a:p>
      </dgm:t>
    </dgm:pt>
    <dgm:pt modelId="{2D67B610-A74D-47EA-90C0-D5ACFB0901F4}">
      <dgm:prSet/>
      <dgm:spPr/>
      <dgm:t>
        <a:bodyPr/>
        <a:lstStyle/>
        <a:p>
          <a:r>
            <a:rPr lang="ru-RU" dirty="0"/>
            <a:t>технических</a:t>
          </a:r>
          <a:endParaRPr lang="en-US" dirty="0"/>
        </a:p>
      </dgm:t>
    </dgm:pt>
    <dgm:pt modelId="{E24BD20C-4C9B-48C8-BB98-CC201757F6D2}" type="parTrans" cxnId="{6E81F38A-C6C5-47B4-85F7-DEFC37BEC6DD}">
      <dgm:prSet/>
      <dgm:spPr/>
      <dgm:t>
        <a:bodyPr/>
        <a:lstStyle/>
        <a:p>
          <a:endParaRPr lang="en-US"/>
        </a:p>
      </dgm:t>
    </dgm:pt>
    <dgm:pt modelId="{0BE5127B-C79E-4F49-BD96-57ED9B2205DC}" type="sibTrans" cxnId="{6E81F38A-C6C5-47B4-85F7-DEFC37BEC6DD}">
      <dgm:prSet/>
      <dgm:spPr/>
      <dgm:t>
        <a:bodyPr/>
        <a:lstStyle/>
        <a:p>
          <a:endParaRPr lang="en-US"/>
        </a:p>
      </dgm:t>
    </dgm:pt>
    <dgm:pt modelId="{62A0394D-79DA-4440-893F-7B5AB868E82B}" type="pres">
      <dgm:prSet presAssocID="{675A6EC6-D32B-4D97-AD28-095BB554E100}" presName="compositeShape" presStyleCnt="0">
        <dgm:presLayoutVars>
          <dgm:dir/>
          <dgm:resizeHandles/>
        </dgm:presLayoutVars>
      </dgm:prSet>
      <dgm:spPr/>
    </dgm:pt>
    <dgm:pt modelId="{2BA88579-4DE6-4CBF-B579-5B8FBBFA1326}" type="pres">
      <dgm:prSet presAssocID="{675A6EC6-D32B-4D97-AD28-095BB554E100}" presName="pyramid" presStyleLbl="node1" presStyleIdx="0" presStyleCnt="1"/>
      <dgm:spPr/>
    </dgm:pt>
    <dgm:pt modelId="{41AD94BF-EB05-4708-9CCF-131D90D1E7EE}" type="pres">
      <dgm:prSet presAssocID="{675A6EC6-D32B-4D97-AD28-095BB554E100}" presName="theList" presStyleCnt="0"/>
      <dgm:spPr/>
    </dgm:pt>
    <dgm:pt modelId="{7427C43F-D638-4117-A133-00744E6ACF91}" type="pres">
      <dgm:prSet presAssocID="{075B2A01-B9DE-4B5E-B19B-6050CB07056C}" presName="aNode" presStyleLbl="fgAcc1" presStyleIdx="0" presStyleCnt="4">
        <dgm:presLayoutVars>
          <dgm:bulletEnabled val="1"/>
        </dgm:presLayoutVars>
      </dgm:prSet>
      <dgm:spPr/>
    </dgm:pt>
    <dgm:pt modelId="{F7FE5EDA-0E20-471D-AFC1-ACC76ADDC3D9}" type="pres">
      <dgm:prSet presAssocID="{075B2A01-B9DE-4B5E-B19B-6050CB07056C}" presName="aSpace" presStyleCnt="0"/>
      <dgm:spPr/>
    </dgm:pt>
    <dgm:pt modelId="{501710C8-385D-4413-BE3B-591DA359A5CD}" type="pres">
      <dgm:prSet presAssocID="{2D67B610-A74D-47EA-90C0-D5ACFB0901F4}" presName="aNode" presStyleLbl="fgAcc1" presStyleIdx="1" presStyleCnt="4" custLinFactNeighborX="409" custLinFactNeighborY="-45653">
        <dgm:presLayoutVars>
          <dgm:bulletEnabled val="1"/>
        </dgm:presLayoutVars>
      </dgm:prSet>
      <dgm:spPr/>
    </dgm:pt>
    <dgm:pt modelId="{B044553B-78F5-4ED2-B88E-B50967E75FFA}" type="pres">
      <dgm:prSet presAssocID="{2D67B610-A74D-47EA-90C0-D5ACFB0901F4}" presName="aSpace" presStyleCnt="0"/>
      <dgm:spPr/>
    </dgm:pt>
    <dgm:pt modelId="{DCA19595-3DEB-444A-B2B8-7128EFBB2512}" type="pres">
      <dgm:prSet presAssocID="{8AF6B72C-42E2-4AC5-BC7D-CE458A8EF8A2}" presName="aNode" presStyleLbl="fgAcc1" presStyleIdx="2" presStyleCnt="4">
        <dgm:presLayoutVars>
          <dgm:bulletEnabled val="1"/>
        </dgm:presLayoutVars>
      </dgm:prSet>
      <dgm:spPr/>
    </dgm:pt>
    <dgm:pt modelId="{32FE1B18-2CD7-4E62-AF66-1D3FDA6CE1F5}" type="pres">
      <dgm:prSet presAssocID="{8AF6B72C-42E2-4AC5-BC7D-CE458A8EF8A2}" presName="aSpace" presStyleCnt="0"/>
      <dgm:spPr/>
    </dgm:pt>
    <dgm:pt modelId="{0A85AE5E-8789-4E69-B0C8-4EB0AD7ED7AE}" type="pres">
      <dgm:prSet presAssocID="{ECAF3689-CC3F-48CB-9698-0CF43A72D7FF}" presName="aNode" presStyleLbl="fgAcc1" presStyleIdx="3" presStyleCnt="4">
        <dgm:presLayoutVars>
          <dgm:bulletEnabled val="1"/>
        </dgm:presLayoutVars>
      </dgm:prSet>
      <dgm:spPr/>
    </dgm:pt>
    <dgm:pt modelId="{71C96444-B18B-44FA-AE80-0247E070CB41}" type="pres">
      <dgm:prSet presAssocID="{ECAF3689-CC3F-48CB-9698-0CF43A72D7FF}" presName="aSpace" presStyleCnt="0"/>
      <dgm:spPr/>
    </dgm:pt>
  </dgm:ptLst>
  <dgm:cxnLst>
    <dgm:cxn modelId="{2AE77921-DA65-4672-BE7C-8F0B2FCD8E42}" srcId="{675A6EC6-D32B-4D97-AD28-095BB554E100}" destId="{8AF6B72C-42E2-4AC5-BC7D-CE458A8EF8A2}" srcOrd="2" destOrd="0" parTransId="{B88583A8-7B76-47A7-B3D0-B5142F4E7853}" sibTransId="{F142C842-7AA5-4659-A4FF-B863CDD418EC}"/>
    <dgm:cxn modelId="{347FEA32-39A3-44B4-9993-2560A293B35A}" type="presOf" srcId="{8AF6B72C-42E2-4AC5-BC7D-CE458A8EF8A2}" destId="{DCA19595-3DEB-444A-B2B8-7128EFBB2512}" srcOrd="0" destOrd="0" presId="urn:microsoft.com/office/officeart/2005/8/layout/pyramid2"/>
    <dgm:cxn modelId="{96E8BC48-6D09-49F5-A57E-AA2A55313746}" type="presOf" srcId="{675A6EC6-D32B-4D97-AD28-095BB554E100}" destId="{62A0394D-79DA-4440-893F-7B5AB868E82B}" srcOrd="0" destOrd="0" presId="urn:microsoft.com/office/officeart/2005/8/layout/pyramid2"/>
    <dgm:cxn modelId="{DE73B053-FB29-42E9-BC8C-29C590E936FD}" type="presOf" srcId="{075B2A01-B9DE-4B5E-B19B-6050CB07056C}" destId="{7427C43F-D638-4117-A133-00744E6ACF91}" srcOrd="0" destOrd="0" presId="urn:microsoft.com/office/officeart/2005/8/layout/pyramid2"/>
    <dgm:cxn modelId="{6E81F38A-C6C5-47B4-85F7-DEFC37BEC6DD}" srcId="{675A6EC6-D32B-4D97-AD28-095BB554E100}" destId="{2D67B610-A74D-47EA-90C0-D5ACFB0901F4}" srcOrd="1" destOrd="0" parTransId="{E24BD20C-4C9B-48C8-BB98-CC201757F6D2}" sibTransId="{0BE5127B-C79E-4F49-BD96-57ED9B2205DC}"/>
    <dgm:cxn modelId="{EF9D7491-499B-44F8-838A-03E6D0A9AE1C}" type="presOf" srcId="{2D67B610-A74D-47EA-90C0-D5ACFB0901F4}" destId="{501710C8-385D-4413-BE3B-591DA359A5CD}" srcOrd="0" destOrd="0" presId="urn:microsoft.com/office/officeart/2005/8/layout/pyramid2"/>
    <dgm:cxn modelId="{A3FF5095-35FD-4223-846D-3496DD8D9642}" type="presOf" srcId="{ECAF3689-CC3F-48CB-9698-0CF43A72D7FF}" destId="{0A85AE5E-8789-4E69-B0C8-4EB0AD7ED7AE}" srcOrd="0" destOrd="0" presId="urn:microsoft.com/office/officeart/2005/8/layout/pyramid2"/>
    <dgm:cxn modelId="{C448C1B7-CCE7-49AB-9E0D-6B46584DBE79}" srcId="{675A6EC6-D32B-4D97-AD28-095BB554E100}" destId="{075B2A01-B9DE-4B5E-B19B-6050CB07056C}" srcOrd="0" destOrd="0" parTransId="{46512302-34BB-43DC-B167-16B521B2172F}" sibTransId="{C73DE8A1-B010-4BF9-9F5B-0305D011AF08}"/>
    <dgm:cxn modelId="{B2A14FCE-2DCA-4958-9507-CC62E0AB2D38}" srcId="{675A6EC6-D32B-4D97-AD28-095BB554E100}" destId="{ECAF3689-CC3F-48CB-9698-0CF43A72D7FF}" srcOrd="3" destOrd="0" parTransId="{44796DAD-C82E-4B23-A0BE-5DCAEB55FEFC}" sibTransId="{F5A6704A-3E17-4BCA-8F83-AB2E91A3F551}"/>
    <dgm:cxn modelId="{6A2997BD-97CA-4314-BCC8-C6A8517487BB}" type="presParOf" srcId="{62A0394D-79DA-4440-893F-7B5AB868E82B}" destId="{2BA88579-4DE6-4CBF-B579-5B8FBBFA1326}" srcOrd="0" destOrd="0" presId="urn:microsoft.com/office/officeart/2005/8/layout/pyramid2"/>
    <dgm:cxn modelId="{35238C32-3C25-49A1-A410-636A0F9E8E28}" type="presParOf" srcId="{62A0394D-79DA-4440-893F-7B5AB868E82B}" destId="{41AD94BF-EB05-4708-9CCF-131D90D1E7EE}" srcOrd="1" destOrd="0" presId="urn:microsoft.com/office/officeart/2005/8/layout/pyramid2"/>
    <dgm:cxn modelId="{16354834-C471-4EB6-9EB2-36E2F4AB973B}" type="presParOf" srcId="{41AD94BF-EB05-4708-9CCF-131D90D1E7EE}" destId="{7427C43F-D638-4117-A133-00744E6ACF91}" srcOrd="0" destOrd="0" presId="urn:microsoft.com/office/officeart/2005/8/layout/pyramid2"/>
    <dgm:cxn modelId="{BBF941E0-E2A5-4687-A732-2C088B2C5BA1}" type="presParOf" srcId="{41AD94BF-EB05-4708-9CCF-131D90D1E7EE}" destId="{F7FE5EDA-0E20-471D-AFC1-ACC76ADDC3D9}" srcOrd="1" destOrd="0" presId="urn:microsoft.com/office/officeart/2005/8/layout/pyramid2"/>
    <dgm:cxn modelId="{415C38D2-2DBC-4F47-924E-4AFCFFECACF7}" type="presParOf" srcId="{41AD94BF-EB05-4708-9CCF-131D90D1E7EE}" destId="{501710C8-385D-4413-BE3B-591DA359A5CD}" srcOrd="2" destOrd="0" presId="urn:microsoft.com/office/officeart/2005/8/layout/pyramid2"/>
    <dgm:cxn modelId="{F600A966-563A-4189-852C-29F4BE8815F0}" type="presParOf" srcId="{41AD94BF-EB05-4708-9CCF-131D90D1E7EE}" destId="{B044553B-78F5-4ED2-B88E-B50967E75FFA}" srcOrd="3" destOrd="0" presId="urn:microsoft.com/office/officeart/2005/8/layout/pyramid2"/>
    <dgm:cxn modelId="{4D50A9BF-3D28-4D45-949F-B1B38446A05C}" type="presParOf" srcId="{41AD94BF-EB05-4708-9CCF-131D90D1E7EE}" destId="{DCA19595-3DEB-444A-B2B8-7128EFBB2512}" srcOrd="4" destOrd="0" presId="urn:microsoft.com/office/officeart/2005/8/layout/pyramid2"/>
    <dgm:cxn modelId="{B31B14DC-9775-47DB-9B81-7BF65557C063}" type="presParOf" srcId="{41AD94BF-EB05-4708-9CCF-131D90D1E7EE}" destId="{32FE1B18-2CD7-4E62-AF66-1D3FDA6CE1F5}" srcOrd="5" destOrd="0" presId="urn:microsoft.com/office/officeart/2005/8/layout/pyramid2"/>
    <dgm:cxn modelId="{AA144E7F-091B-4ECA-9B02-00235A05B8FA}" type="presParOf" srcId="{41AD94BF-EB05-4708-9CCF-131D90D1E7EE}" destId="{0A85AE5E-8789-4E69-B0C8-4EB0AD7ED7AE}" srcOrd="6" destOrd="0" presId="urn:microsoft.com/office/officeart/2005/8/layout/pyramid2"/>
    <dgm:cxn modelId="{02220576-CB3D-4537-8A28-97C834494C4F}" type="presParOf" srcId="{41AD94BF-EB05-4708-9CCF-131D90D1E7EE}" destId="{71C96444-B18B-44FA-AE80-0247E070CB4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9E382-04DE-4210-9816-0357B5D3D0F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CF5CBD-03E3-4AC4-9904-5F3566C0703B}">
      <dgm:prSet/>
      <dgm:spPr/>
      <dgm:t>
        <a:bodyPr/>
        <a:lstStyle/>
        <a:p>
          <a:r>
            <a:rPr lang="ru-RU" b="1" u="sng"/>
            <a:t>- ограничение доступа в помещения, в которых происходит подготовка и обработка информации;</a:t>
          </a:r>
          <a:endParaRPr lang="en-US"/>
        </a:p>
      </dgm:t>
    </dgm:pt>
    <dgm:pt modelId="{06D06F50-AF7D-4513-B8F1-F8C05B3B0E88}" type="parTrans" cxnId="{92E8649F-2B17-4C3B-8410-9CCBC294111A}">
      <dgm:prSet/>
      <dgm:spPr/>
      <dgm:t>
        <a:bodyPr/>
        <a:lstStyle/>
        <a:p>
          <a:endParaRPr lang="en-US"/>
        </a:p>
      </dgm:t>
    </dgm:pt>
    <dgm:pt modelId="{A055DBE8-63B3-4BCF-89BD-6102416CDF6D}" type="sibTrans" cxnId="{92E8649F-2B17-4C3B-8410-9CCBC294111A}">
      <dgm:prSet/>
      <dgm:spPr/>
      <dgm:t>
        <a:bodyPr/>
        <a:lstStyle/>
        <a:p>
          <a:endParaRPr lang="en-US"/>
        </a:p>
      </dgm:t>
    </dgm:pt>
    <dgm:pt modelId="{C9EBE01C-BC9D-4FB4-84BC-B09C6655B99C}">
      <dgm:prSet/>
      <dgm:spPr/>
      <dgm:t>
        <a:bodyPr/>
        <a:lstStyle/>
        <a:p>
          <a:r>
            <a:rPr lang="ru-RU" b="1" u="sng"/>
            <a:t>- допуск к обработке и передаче конфиденциальной информации только проверенных должностных лиц;</a:t>
          </a:r>
          <a:endParaRPr lang="en-US"/>
        </a:p>
      </dgm:t>
    </dgm:pt>
    <dgm:pt modelId="{DF74E13C-4738-4FBB-B7B8-4788CA97E7F6}" type="parTrans" cxnId="{7B967B43-0B48-4E4B-A74F-280D529179BE}">
      <dgm:prSet/>
      <dgm:spPr/>
      <dgm:t>
        <a:bodyPr/>
        <a:lstStyle/>
        <a:p>
          <a:endParaRPr lang="en-US"/>
        </a:p>
      </dgm:t>
    </dgm:pt>
    <dgm:pt modelId="{3E4AE405-D37F-479D-9A52-4B96F05CB1CE}" type="sibTrans" cxnId="{7B967B43-0B48-4E4B-A74F-280D529179BE}">
      <dgm:prSet/>
      <dgm:spPr/>
      <dgm:t>
        <a:bodyPr/>
        <a:lstStyle/>
        <a:p>
          <a:endParaRPr lang="en-US"/>
        </a:p>
      </dgm:t>
    </dgm:pt>
    <dgm:pt modelId="{C5A8F76D-4621-44E5-BB26-C595A707493E}">
      <dgm:prSet/>
      <dgm:spPr/>
      <dgm:t>
        <a:bodyPr/>
        <a:lstStyle/>
        <a:p>
          <a:r>
            <a:rPr lang="ru-RU" b="1" u="sng"/>
            <a:t>- хранение электронных носителей и регистрационных журналов в закрытых для доступа посторонних лиц сейфах;</a:t>
          </a:r>
          <a:endParaRPr lang="en-US"/>
        </a:p>
      </dgm:t>
    </dgm:pt>
    <dgm:pt modelId="{9BAC62D6-6B6C-4C18-B1F2-4A228B970566}" type="parTrans" cxnId="{E2C62480-DC38-45F1-8E79-EBAF4E9FE5E7}">
      <dgm:prSet/>
      <dgm:spPr/>
      <dgm:t>
        <a:bodyPr/>
        <a:lstStyle/>
        <a:p>
          <a:endParaRPr lang="en-US"/>
        </a:p>
      </dgm:t>
    </dgm:pt>
    <dgm:pt modelId="{B088C761-5723-4042-9818-3ADF3BFF0579}" type="sibTrans" cxnId="{E2C62480-DC38-45F1-8E79-EBAF4E9FE5E7}">
      <dgm:prSet/>
      <dgm:spPr/>
      <dgm:t>
        <a:bodyPr/>
        <a:lstStyle/>
        <a:p>
          <a:endParaRPr lang="en-US"/>
        </a:p>
      </dgm:t>
    </dgm:pt>
    <dgm:pt modelId="{9978863F-64E9-474E-B3C9-0F359F7AB623}">
      <dgm:prSet/>
      <dgm:spPr/>
      <dgm:t>
        <a:bodyPr/>
        <a:lstStyle/>
        <a:p>
          <a:r>
            <a:rPr lang="ru-RU" b="1" u="sng"/>
            <a:t>- исключение просмотра посторонними лицами содержания обрабатываемых материалов через дисплей, принтер и т. д.;</a:t>
          </a:r>
          <a:endParaRPr lang="en-US"/>
        </a:p>
      </dgm:t>
    </dgm:pt>
    <dgm:pt modelId="{A796DD98-8E1E-40BD-922D-724746F48031}" type="parTrans" cxnId="{32BA171A-9771-4E44-BA4B-7D86C6C80675}">
      <dgm:prSet/>
      <dgm:spPr/>
      <dgm:t>
        <a:bodyPr/>
        <a:lstStyle/>
        <a:p>
          <a:endParaRPr lang="en-US"/>
        </a:p>
      </dgm:t>
    </dgm:pt>
    <dgm:pt modelId="{DE6C930B-32D3-4D43-B628-AD7D50A02AFC}" type="sibTrans" cxnId="{32BA171A-9771-4E44-BA4B-7D86C6C80675}">
      <dgm:prSet/>
      <dgm:spPr/>
      <dgm:t>
        <a:bodyPr/>
        <a:lstStyle/>
        <a:p>
          <a:endParaRPr lang="en-US"/>
        </a:p>
      </dgm:t>
    </dgm:pt>
    <dgm:pt modelId="{88775884-0FBE-45EE-BDA6-9455A8EFE0A4}">
      <dgm:prSet/>
      <dgm:spPr/>
      <dgm:t>
        <a:bodyPr/>
        <a:lstStyle/>
        <a:p>
          <a:r>
            <a:rPr lang="ru-RU" b="1" u="sng"/>
            <a:t>- использование криптографических кодов при передаче по каналам связи ценной информации;</a:t>
          </a:r>
          <a:endParaRPr lang="en-US"/>
        </a:p>
      </dgm:t>
    </dgm:pt>
    <dgm:pt modelId="{60DCBD47-85F4-40D4-B551-994BAAE8565F}" type="parTrans" cxnId="{0C5A25B2-9EA1-4464-A783-78DFEBE31F0B}">
      <dgm:prSet/>
      <dgm:spPr/>
      <dgm:t>
        <a:bodyPr/>
        <a:lstStyle/>
        <a:p>
          <a:endParaRPr lang="en-US"/>
        </a:p>
      </dgm:t>
    </dgm:pt>
    <dgm:pt modelId="{7B961EED-5B07-4791-B8D6-3EE7C6C3BB2B}" type="sibTrans" cxnId="{0C5A25B2-9EA1-4464-A783-78DFEBE31F0B}">
      <dgm:prSet/>
      <dgm:spPr/>
      <dgm:t>
        <a:bodyPr/>
        <a:lstStyle/>
        <a:p>
          <a:endParaRPr lang="en-US"/>
        </a:p>
      </dgm:t>
    </dgm:pt>
    <dgm:pt modelId="{9CA7ECE7-A856-4CF1-A919-1715AEF52510}">
      <dgm:prSet/>
      <dgm:spPr/>
      <dgm:t>
        <a:bodyPr/>
        <a:lstStyle/>
        <a:p>
          <a:r>
            <a:rPr lang="ru-RU" b="1" u="sng"/>
            <a:t>- уничтожение красящих лент, бумаги и иных материалов, содержащих фрагменты ценной информации.</a:t>
          </a:r>
          <a:endParaRPr lang="en-US"/>
        </a:p>
      </dgm:t>
    </dgm:pt>
    <dgm:pt modelId="{48FF5CAC-C5D6-45CD-B685-7773FD839D0B}" type="parTrans" cxnId="{F0180A82-A02B-47EE-9BBB-36D42233538A}">
      <dgm:prSet/>
      <dgm:spPr/>
      <dgm:t>
        <a:bodyPr/>
        <a:lstStyle/>
        <a:p>
          <a:endParaRPr lang="en-US"/>
        </a:p>
      </dgm:t>
    </dgm:pt>
    <dgm:pt modelId="{1DA88FB8-7304-4729-9A31-C5D86026523C}" type="sibTrans" cxnId="{F0180A82-A02B-47EE-9BBB-36D42233538A}">
      <dgm:prSet/>
      <dgm:spPr/>
      <dgm:t>
        <a:bodyPr/>
        <a:lstStyle/>
        <a:p>
          <a:endParaRPr lang="en-US"/>
        </a:p>
      </dgm:t>
    </dgm:pt>
    <dgm:pt modelId="{42325176-BA74-4DE3-A4CA-FA72A9B11693}" type="pres">
      <dgm:prSet presAssocID="{8069E382-04DE-4210-9816-0357B5D3D0F1}" presName="linear" presStyleCnt="0">
        <dgm:presLayoutVars>
          <dgm:animLvl val="lvl"/>
          <dgm:resizeHandles val="exact"/>
        </dgm:presLayoutVars>
      </dgm:prSet>
      <dgm:spPr/>
    </dgm:pt>
    <dgm:pt modelId="{30980A02-20D8-49A2-9525-5091B1F72E57}" type="pres">
      <dgm:prSet presAssocID="{BFCF5CBD-03E3-4AC4-9904-5F3566C0703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8620DC3-DE75-404A-BD73-5A3865A44B16}" type="pres">
      <dgm:prSet presAssocID="{A055DBE8-63B3-4BCF-89BD-6102416CDF6D}" presName="spacer" presStyleCnt="0"/>
      <dgm:spPr/>
    </dgm:pt>
    <dgm:pt modelId="{DCC68BC9-EF89-402A-B1EB-392D25261F1E}" type="pres">
      <dgm:prSet presAssocID="{C9EBE01C-BC9D-4FB4-84BC-B09C6655B99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9266EE4-E5DF-49E2-9A2E-698E1E09BA1C}" type="pres">
      <dgm:prSet presAssocID="{3E4AE405-D37F-479D-9A52-4B96F05CB1CE}" presName="spacer" presStyleCnt="0"/>
      <dgm:spPr/>
    </dgm:pt>
    <dgm:pt modelId="{A493CD92-87E3-47A7-95F5-87141D694AE7}" type="pres">
      <dgm:prSet presAssocID="{C5A8F76D-4621-44E5-BB26-C595A707493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A4D6B8D-9004-4B4C-8201-39A999FBB6F1}" type="pres">
      <dgm:prSet presAssocID="{B088C761-5723-4042-9818-3ADF3BFF0579}" presName="spacer" presStyleCnt="0"/>
      <dgm:spPr/>
    </dgm:pt>
    <dgm:pt modelId="{10C54731-9DF8-42EE-A3C8-ABBC964A8EB1}" type="pres">
      <dgm:prSet presAssocID="{9978863F-64E9-474E-B3C9-0F359F7AB62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680B9A8-E407-4B96-BDE4-3DD51DA6DAE6}" type="pres">
      <dgm:prSet presAssocID="{DE6C930B-32D3-4D43-B628-AD7D50A02AFC}" presName="spacer" presStyleCnt="0"/>
      <dgm:spPr/>
    </dgm:pt>
    <dgm:pt modelId="{8E47C08C-CD81-4094-B7AD-C1CB7F660F20}" type="pres">
      <dgm:prSet presAssocID="{88775884-0FBE-45EE-BDA6-9455A8EFE0A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98A810E-9770-4C8A-A8FD-BCB3BE82093B}" type="pres">
      <dgm:prSet presAssocID="{7B961EED-5B07-4791-B8D6-3EE7C6C3BB2B}" presName="spacer" presStyleCnt="0"/>
      <dgm:spPr/>
    </dgm:pt>
    <dgm:pt modelId="{D92CF698-9DEF-4407-AAF7-6177B3B4D8C1}" type="pres">
      <dgm:prSet presAssocID="{9CA7ECE7-A856-4CF1-A919-1715AEF5251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B9ADF0B-0C9F-4397-AB43-25E5BB536528}" type="presOf" srcId="{9978863F-64E9-474E-B3C9-0F359F7AB623}" destId="{10C54731-9DF8-42EE-A3C8-ABBC964A8EB1}" srcOrd="0" destOrd="0" presId="urn:microsoft.com/office/officeart/2005/8/layout/vList2"/>
    <dgm:cxn modelId="{32BA171A-9771-4E44-BA4B-7D86C6C80675}" srcId="{8069E382-04DE-4210-9816-0357B5D3D0F1}" destId="{9978863F-64E9-474E-B3C9-0F359F7AB623}" srcOrd="3" destOrd="0" parTransId="{A796DD98-8E1E-40BD-922D-724746F48031}" sibTransId="{DE6C930B-32D3-4D43-B628-AD7D50A02AFC}"/>
    <dgm:cxn modelId="{EB297C2A-4EEF-4D64-8F20-85F23C376274}" type="presOf" srcId="{BFCF5CBD-03E3-4AC4-9904-5F3566C0703B}" destId="{30980A02-20D8-49A2-9525-5091B1F72E57}" srcOrd="0" destOrd="0" presId="urn:microsoft.com/office/officeart/2005/8/layout/vList2"/>
    <dgm:cxn modelId="{C9C36E62-F2F8-453A-9281-1AE3C26DF02B}" type="presOf" srcId="{C9EBE01C-BC9D-4FB4-84BC-B09C6655B99C}" destId="{DCC68BC9-EF89-402A-B1EB-392D25261F1E}" srcOrd="0" destOrd="0" presId="urn:microsoft.com/office/officeart/2005/8/layout/vList2"/>
    <dgm:cxn modelId="{7B967B43-0B48-4E4B-A74F-280D529179BE}" srcId="{8069E382-04DE-4210-9816-0357B5D3D0F1}" destId="{C9EBE01C-BC9D-4FB4-84BC-B09C6655B99C}" srcOrd="1" destOrd="0" parTransId="{DF74E13C-4738-4FBB-B7B8-4788CA97E7F6}" sibTransId="{3E4AE405-D37F-479D-9A52-4B96F05CB1CE}"/>
    <dgm:cxn modelId="{F05B4265-AC9A-40F8-A1DE-D8CB406B7B9E}" type="presOf" srcId="{8069E382-04DE-4210-9816-0357B5D3D0F1}" destId="{42325176-BA74-4DE3-A4CA-FA72A9B11693}" srcOrd="0" destOrd="0" presId="urn:microsoft.com/office/officeart/2005/8/layout/vList2"/>
    <dgm:cxn modelId="{4C163457-361A-4E4D-A5A2-1008DD782FB7}" type="presOf" srcId="{88775884-0FBE-45EE-BDA6-9455A8EFE0A4}" destId="{8E47C08C-CD81-4094-B7AD-C1CB7F660F20}" srcOrd="0" destOrd="0" presId="urn:microsoft.com/office/officeart/2005/8/layout/vList2"/>
    <dgm:cxn modelId="{E2C62480-DC38-45F1-8E79-EBAF4E9FE5E7}" srcId="{8069E382-04DE-4210-9816-0357B5D3D0F1}" destId="{C5A8F76D-4621-44E5-BB26-C595A707493E}" srcOrd="2" destOrd="0" parTransId="{9BAC62D6-6B6C-4C18-B1F2-4A228B970566}" sibTransId="{B088C761-5723-4042-9818-3ADF3BFF0579}"/>
    <dgm:cxn modelId="{F0180A82-A02B-47EE-9BBB-36D42233538A}" srcId="{8069E382-04DE-4210-9816-0357B5D3D0F1}" destId="{9CA7ECE7-A856-4CF1-A919-1715AEF52510}" srcOrd="5" destOrd="0" parTransId="{48FF5CAC-C5D6-45CD-B685-7773FD839D0B}" sibTransId="{1DA88FB8-7304-4729-9A31-C5D86026523C}"/>
    <dgm:cxn modelId="{2F9F2F86-D027-44CF-9EDD-4AD688D81F89}" type="presOf" srcId="{9CA7ECE7-A856-4CF1-A919-1715AEF52510}" destId="{D92CF698-9DEF-4407-AAF7-6177B3B4D8C1}" srcOrd="0" destOrd="0" presId="urn:microsoft.com/office/officeart/2005/8/layout/vList2"/>
    <dgm:cxn modelId="{92E8649F-2B17-4C3B-8410-9CCBC294111A}" srcId="{8069E382-04DE-4210-9816-0357B5D3D0F1}" destId="{BFCF5CBD-03E3-4AC4-9904-5F3566C0703B}" srcOrd="0" destOrd="0" parTransId="{06D06F50-AF7D-4513-B8F1-F8C05B3B0E88}" sibTransId="{A055DBE8-63B3-4BCF-89BD-6102416CDF6D}"/>
    <dgm:cxn modelId="{0C5A25B2-9EA1-4464-A783-78DFEBE31F0B}" srcId="{8069E382-04DE-4210-9816-0357B5D3D0F1}" destId="{88775884-0FBE-45EE-BDA6-9455A8EFE0A4}" srcOrd="4" destOrd="0" parTransId="{60DCBD47-85F4-40D4-B551-994BAAE8565F}" sibTransId="{7B961EED-5B07-4791-B8D6-3EE7C6C3BB2B}"/>
    <dgm:cxn modelId="{B30BB7FD-1B74-4FED-9235-EAF47DA3F43E}" type="presOf" srcId="{C5A8F76D-4621-44E5-BB26-C595A707493E}" destId="{A493CD92-87E3-47A7-95F5-87141D694AE7}" srcOrd="0" destOrd="0" presId="urn:microsoft.com/office/officeart/2005/8/layout/vList2"/>
    <dgm:cxn modelId="{2BFD2FA2-2709-4D2F-8B4C-18E259D39311}" type="presParOf" srcId="{42325176-BA74-4DE3-A4CA-FA72A9B11693}" destId="{30980A02-20D8-49A2-9525-5091B1F72E57}" srcOrd="0" destOrd="0" presId="urn:microsoft.com/office/officeart/2005/8/layout/vList2"/>
    <dgm:cxn modelId="{E9C82266-BEFD-4A48-9054-F9D3AC73531E}" type="presParOf" srcId="{42325176-BA74-4DE3-A4CA-FA72A9B11693}" destId="{D8620DC3-DE75-404A-BD73-5A3865A44B16}" srcOrd="1" destOrd="0" presId="urn:microsoft.com/office/officeart/2005/8/layout/vList2"/>
    <dgm:cxn modelId="{0437629F-45BF-4D43-93FD-089D177E7F49}" type="presParOf" srcId="{42325176-BA74-4DE3-A4CA-FA72A9B11693}" destId="{DCC68BC9-EF89-402A-B1EB-392D25261F1E}" srcOrd="2" destOrd="0" presId="urn:microsoft.com/office/officeart/2005/8/layout/vList2"/>
    <dgm:cxn modelId="{EBA4DAA5-5EFF-4C39-B5F9-85F947773CB9}" type="presParOf" srcId="{42325176-BA74-4DE3-A4CA-FA72A9B11693}" destId="{59266EE4-E5DF-49E2-9A2E-698E1E09BA1C}" srcOrd="3" destOrd="0" presId="urn:microsoft.com/office/officeart/2005/8/layout/vList2"/>
    <dgm:cxn modelId="{868DF16D-FEA7-4B8E-8700-CAD64888CF0E}" type="presParOf" srcId="{42325176-BA74-4DE3-A4CA-FA72A9B11693}" destId="{A493CD92-87E3-47A7-95F5-87141D694AE7}" srcOrd="4" destOrd="0" presId="urn:microsoft.com/office/officeart/2005/8/layout/vList2"/>
    <dgm:cxn modelId="{D96876C2-31DB-428B-BAD2-004F799CCEB4}" type="presParOf" srcId="{42325176-BA74-4DE3-A4CA-FA72A9B11693}" destId="{9A4D6B8D-9004-4B4C-8201-39A999FBB6F1}" srcOrd="5" destOrd="0" presId="urn:microsoft.com/office/officeart/2005/8/layout/vList2"/>
    <dgm:cxn modelId="{6E9E859D-F513-45D0-A971-3267E5314C78}" type="presParOf" srcId="{42325176-BA74-4DE3-A4CA-FA72A9B11693}" destId="{10C54731-9DF8-42EE-A3C8-ABBC964A8EB1}" srcOrd="6" destOrd="0" presId="urn:microsoft.com/office/officeart/2005/8/layout/vList2"/>
    <dgm:cxn modelId="{28C63393-D076-40EE-B7E6-C1BDB96D2181}" type="presParOf" srcId="{42325176-BA74-4DE3-A4CA-FA72A9B11693}" destId="{0680B9A8-E407-4B96-BDE4-3DD51DA6DAE6}" srcOrd="7" destOrd="0" presId="urn:microsoft.com/office/officeart/2005/8/layout/vList2"/>
    <dgm:cxn modelId="{8CF2BC10-905B-44D8-831E-373D060A459F}" type="presParOf" srcId="{42325176-BA74-4DE3-A4CA-FA72A9B11693}" destId="{8E47C08C-CD81-4094-B7AD-C1CB7F660F20}" srcOrd="8" destOrd="0" presId="urn:microsoft.com/office/officeart/2005/8/layout/vList2"/>
    <dgm:cxn modelId="{F7023B29-6553-4E4F-B9E9-916FCCC5CDBF}" type="presParOf" srcId="{42325176-BA74-4DE3-A4CA-FA72A9B11693}" destId="{F98A810E-9770-4C8A-A8FD-BCB3BE82093B}" srcOrd="9" destOrd="0" presId="urn:microsoft.com/office/officeart/2005/8/layout/vList2"/>
    <dgm:cxn modelId="{BDBB365C-9851-46CB-BCB6-1A7A6DB0CF85}" type="presParOf" srcId="{42325176-BA74-4DE3-A4CA-FA72A9B11693}" destId="{D92CF698-9DEF-4407-AAF7-6177B3B4D8C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B7D32D-5471-4410-8CAB-A7680B0D677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81318BE-9B13-43FC-AFDA-EC81E0D4800C}">
      <dgm:prSet phldrT="[Текст]"/>
      <dgm:spPr/>
      <dgm:t>
        <a:bodyPr/>
        <a:lstStyle/>
        <a:p>
          <a:r>
            <a:rPr lang="ru-RU" b="0" i="1" dirty="0"/>
            <a:t>Симметричные криптосистемы</a:t>
          </a:r>
          <a:endParaRPr lang="en-US" dirty="0"/>
        </a:p>
      </dgm:t>
    </dgm:pt>
    <dgm:pt modelId="{8EA2D61B-294D-43CB-8035-910F418CCA57}" type="parTrans" cxnId="{ABE556D2-9844-4A50-88E9-669DE27E24CD}">
      <dgm:prSet/>
      <dgm:spPr/>
      <dgm:t>
        <a:bodyPr/>
        <a:lstStyle/>
        <a:p>
          <a:endParaRPr lang="en-US"/>
        </a:p>
      </dgm:t>
    </dgm:pt>
    <dgm:pt modelId="{623ACD38-54DB-4485-BED6-3E904FB389CB}" type="sibTrans" cxnId="{ABE556D2-9844-4A50-88E9-669DE27E24CD}">
      <dgm:prSet/>
      <dgm:spPr/>
      <dgm:t>
        <a:bodyPr/>
        <a:lstStyle/>
        <a:p>
          <a:endParaRPr lang="en-US"/>
        </a:p>
      </dgm:t>
    </dgm:pt>
    <dgm:pt modelId="{55D177BD-74DA-47C5-9DF7-B7E55EE59F41}">
      <dgm:prSet phldrT="[Текст]"/>
      <dgm:spPr/>
      <dgm:t>
        <a:bodyPr/>
        <a:lstStyle/>
        <a:p>
          <a:r>
            <a:rPr lang="ru-RU" b="0" i="1" dirty="0"/>
            <a:t>Криптосистемы с открытым ключом</a:t>
          </a:r>
          <a:endParaRPr lang="en-US" dirty="0"/>
        </a:p>
      </dgm:t>
    </dgm:pt>
    <dgm:pt modelId="{6DE4945E-EFE2-40F7-80C2-D2E4053C3B2B}" type="parTrans" cxnId="{88429586-9136-472E-AAB6-3FF15354F7E1}">
      <dgm:prSet/>
      <dgm:spPr/>
      <dgm:t>
        <a:bodyPr/>
        <a:lstStyle/>
        <a:p>
          <a:endParaRPr lang="en-US"/>
        </a:p>
      </dgm:t>
    </dgm:pt>
    <dgm:pt modelId="{77B03784-9124-4980-BEF1-609AF821BFF8}" type="sibTrans" cxnId="{88429586-9136-472E-AAB6-3FF15354F7E1}">
      <dgm:prSet/>
      <dgm:spPr/>
      <dgm:t>
        <a:bodyPr/>
        <a:lstStyle/>
        <a:p>
          <a:endParaRPr lang="en-US"/>
        </a:p>
      </dgm:t>
    </dgm:pt>
    <dgm:pt modelId="{DE9F6342-4A5E-42EB-BD18-14E0D5A09CF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 i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 i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1" dirty="0"/>
            <a:t>Электронная подпись</a:t>
          </a:r>
          <a:endParaRPr lang="ru-RU" sz="1400" dirty="0"/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dirty="0"/>
        </a:p>
      </dgm:t>
    </dgm:pt>
    <dgm:pt modelId="{09473470-6FD9-46D3-86A0-D069B4572A91}" type="parTrans" cxnId="{A8225213-B84B-487A-81BA-FBC551CCFA64}">
      <dgm:prSet/>
      <dgm:spPr/>
      <dgm:t>
        <a:bodyPr/>
        <a:lstStyle/>
        <a:p>
          <a:endParaRPr lang="en-US"/>
        </a:p>
      </dgm:t>
    </dgm:pt>
    <dgm:pt modelId="{19FCB570-9E7B-424A-963B-E067BC9D4CB4}" type="sibTrans" cxnId="{A8225213-B84B-487A-81BA-FBC551CCFA64}">
      <dgm:prSet/>
      <dgm:spPr/>
      <dgm:t>
        <a:bodyPr/>
        <a:lstStyle/>
        <a:p>
          <a:endParaRPr lang="en-US"/>
        </a:p>
      </dgm:t>
    </dgm:pt>
    <dgm:pt modelId="{54DC2E13-8079-4A9F-9AFF-2158DBDD4C44}">
      <dgm:prSet/>
      <dgm:spPr/>
      <dgm:t>
        <a:bodyPr/>
        <a:lstStyle/>
        <a:p>
          <a:r>
            <a:rPr lang="ru-RU" dirty="0"/>
            <a:t>Управление ключами</a:t>
          </a:r>
          <a:endParaRPr lang="en-US" dirty="0"/>
        </a:p>
      </dgm:t>
    </dgm:pt>
    <dgm:pt modelId="{95403120-9D81-43D9-B303-9EAAD0C84E61}" type="parTrans" cxnId="{BC682E87-B791-420B-84DF-7DCDD79841C3}">
      <dgm:prSet/>
      <dgm:spPr/>
      <dgm:t>
        <a:bodyPr/>
        <a:lstStyle/>
        <a:p>
          <a:endParaRPr lang="en-US"/>
        </a:p>
      </dgm:t>
    </dgm:pt>
    <dgm:pt modelId="{1BC2F983-C0BA-4943-A8E1-E06B83B98B78}" type="sibTrans" cxnId="{BC682E87-B791-420B-84DF-7DCDD79841C3}">
      <dgm:prSet/>
      <dgm:spPr/>
      <dgm:t>
        <a:bodyPr/>
        <a:lstStyle/>
        <a:p>
          <a:endParaRPr lang="en-US"/>
        </a:p>
      </dgm:t>
    </dgm:pt>
    <dgm:pt modelId="{D8CA03AF-3D2F-457D-8812-C99D16288F20}" type="pres">
      <dgm:prSet presAssocID="{9FB7D32D-5471-4410-8CAB-A7680B0D677B}" presName="CompostProcess" presStyleCnt="0">
        <dgm:presLayoutVars>
          <dgm:dir/>
          <dgm:resizeHandles val="exact"/>
        </dgm:presLayoutVars>
      </dgm:prSet>
      <dgm:spPr/>
    </dgm:pt>
    <dgm:pt modelId="{6546C8BA-83F4-4A9B-8903-7064A092A3EA}" type="pres">
      <dgm:prSet presAssocID="{9FB7D32D-5471-4410-8CAB-A7680B0D677B}" presName="arrow" presStyleLbl="bgShp" presStyleIdx="0" presStyleCnt="1"/>
      <dgm:spPr/>
    </dgm:pt>
    <dgm:pt modelId="{4459BA68-30A4-448B-BC90-16995AE418FE}" type="pres">
      <dgm:prSet presAssocID="{9FB7D32D-5471-4410-8CAB-A7680B0D677B}" presName="linearProcess" presStyleCnt="0"/>
      <dgm:spPr/>
    </dgm:pt>
    <dgm:pt modelId="{96AA37C5-995A-42C3-8E43-41A7B08D42F4}" type="pres">
      <dgm:prSet presAssocID="{881318BE-9B13-43FC-AFDA-EC81E0D4800C}" presName="textNode" presStyleLbl="node1" presStyleIdx="0" presStyleCnt="4">
        <dgm:presLayoutVars>
          <dgm:bulletEnabled val="1"/>
        </dgm:presLayoutVars>
      </dgm:prSet>
      <dgm:spPr/>
    </dgm:pt>
    <dgm:pt modelId="{4C90176A-BD02-41F3-944C-A46AAD95A346}" type="pres">
      <dgm:prSet presAssocID="{623ACD38-54DB-4485-BED6-3E904FB389CB}" presName="sibTrans" presStyleCnt="0"/>
      <dgm:spPr/>
    </dgm:pt>
    <dgm:pt modelId="{8C748425-F6E9-42F4-87EB-F2B7DCD26B91}" type="pres">
      <dgm:prSet presAssocID="{55D177BD-74DA-47C5-9DF7-B7E55EE59F41}" presName="textNode" presStyleLbl="node1" presStyleIdx="1" presStyleCnt="4">
        <dgm:presLayoutVars>
          <dgm:bulletEnabled val="1"/>
        </dgm:presLayoutVars>
      </dgm:prSet>
      <dgm:spPr/>
    </dgm:pt>
    <dgm:pt modelId="{F1951352-28D9-4FE2-96E8-28EDF6FEB747}" type="pres">
      <dgm:prSet presAssocID="{77B03784-9124-4980-BEF1-609AF821BFF8}" presName="sibTrans" presStyleCnt="0"/>
      <dgm:spPr/>
    </dgm:pt>
    <dgm:pt modelId="{BEA5BAA4-ED6E-407E-9FF0-47F22A02AB81}" type="pres">
      <dgm:prSet presAssocID="{DE9F6342-4A5E-42EB-BD18-14E0D5A09CFB}" presName="textNode" presStyleLbl="node1" presStyleIdx="2" presStyleCnt="4">
        <dgm:presLayoutVars>
          <dgm:bulletEnabled val="1"/>
        </dgm:presLayoutVars>
      </dgm:prSet>
      <dgm:spPr/>
    </dgm:pt>
    <dgm:pt modelId="{41E87B69-D550-4901-8FD8-59EFCB89F4B4}" type="pres">
      <dgm:prSet presAssocID="{19FCB570-9E7B-424A-963B-E067BC9D4CB4}" presName="sibTrans" presStyleCnt="0"/>
      <dgm:spPr/>
    </dgm:pt>
    <dgm:pt modelId="{1EAC6D36-A51D-4981-A201-30BFAF395F48}" type="pres">
      <dgm:prSet presAssocID="{54DC2E13-8079-4A9F-9AFF-2158DBDD4C44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8225213-B84B-487A-81BA-FBC551CCFA64}" srcId="{9FB7D32D-5471-4410-8CAB-A7680B0D677B}" destId="{DE9F6342-4A5E-42EB-BD18-14E0D5A09CFB}" srcOrd="2" destOrd="0" parTransId="{09473470-6FD9-46D3-86A0-D069B4572A91}" sibTransId="{19FCB570-9E7B-424A-963B-E067BC9D4CB4}"/>
    <dgm:cxn modelId="{B0F85E56-35F0-40F7-B517-E4E1DD7CFCCE}" type="presOf" srcId="{9FB7D32D-5471-4410-8CAB-A7680B0D677B}" destId="{D8CA03AF-3D2F-457D-8812-C99D16288F20}" srcOrd="0" destOrd="0" presId="urn:microsoft.com/office/officeart/2005/8/layout/hProcess9"/>
    <dgm:cxn modelId="{88429586-9136-472E-AAB6-3FF15354F7E1}" srcId="{9FB7D32D-5471-4410-8CAB-A7680B0D677B}" destId="{55D177BD-74DA-47C5-9DF7-B7E55EE59F41}" srcOrd="1" destOrd="0" parTransId="{6DE4945E-EFE2-40F7-80C2-D2E4053C3B2B}" sibTransId="{77B03784-9124-4980-BEF1-609AF821BFF8}"/>
    <dgm:cxn modelId="{BC682E87-B791-420B-84DF-7DCDD79841C3}" srcId="{9FB7D32D-5471-4410-8CAB-A7680B0D677B}" destId="{54DC2E13-8079-4A9F-9AFF-2158DBDD4C44}" srcOrd="3" destOrd="0" parTransId="{95403120-9D81-43D9-B303-9EAAD0C84E61}" sibTransId="{1BC2F983-C0BA-4943-A8E1-E06B83B98B78}"/>
    <dgm:cxn modelId="{C61514CA-E990-4BE6-8020-C52E9F216C6E}" type="presOf" srcId="{55D177BD-74DA-47C5-9DF7-B7E55EE59F41}" destId="{8C748425-F6E9-42F4-87EB-F2B7DCD26B91}" srcOrd="0" destOrd="0" presId="urn:microsoft.com/office/officeart/2005/8/layout/hProcess9"/>
    <dgm:cxn modelId="{ABE556D2-9844-4A50-88E9-669DE27E24CD}" srcId="{9FB7D32D-5471-4410-8CAB-A7680B0D677B}" destId="{881318BE-9B13-43FC-AFDA-EC81E0D4800C}" srcOrd="0" destOrd="0" parTransId="{8EA2D61B-294D-43CB-8035-910F418CCA57}" sibTransId="{623ACD38-54DB-4485-BED6-3E904FB389CB}"/>
    <dgm:cxn modelId="{5CE289E4-F33A-4D93-993E-D5B5A41AC6A9}" type="presOf" srcId="{54DC2E13-8079-4A9F-9AFF-2158DBDD4C44}" destId="{1EAC6D36-A51D-4981-A201-30BFAF395F48}" srcOrd="0" destOrd="0" presId="urn:microsoft.com/office/officeart/2005/8/layout/hProcess9"/>
    <dgm:cxn modelId="{F5C6CDE6-334B-4E73-BADF-8436C7048DBF}" type="presOf" srcId="{881318BE-9B13-43FC-AFDA-EC81E0D4800C}" destId="{96AA37C5-995A-42C3-8E43-41A7B08D42F4}" srcOrd="0" destOrd="0" presId="urn:microsoft.com/office/officeart/2005/8/layout/hProcess9"/>
    <dgm:cxn modelId="{F8A36AEA-E29C-414B-9CB3-5EF5EF9DB676}" type="presOf" srcId="{DE9F6342-4A5E-42EB-BD18-14E0D5A09CFB}" destId="{BEA5BAA4-ED6E-407E-9FF0-47F22A02AB81}" srcOrd="0" destOrd="0" presId="urn:microsoft.com/office/officeart/2005/8/layout/hProcess9"/>
    <dgm:cxn modelId="{88D2E054-18C3-49E4-85E0-1C3020390269}" type="presParOf" srcId="{D8CA03AF-3D2F-457D-8812-C99D16288F20}" destId="{6546C8BA-83F4-4A9B-8903-7064A092A3EA}" srcOrd="0" destOrd="0" presId="urn:microsoft.com/office/officeart/2005/8/layout/hProcess9"/>
    <dgm:cxn modelId="{541646B9-841E-40B7-A2C0-57ACD34ED0D9}" type="presParOf" srcId="{D8CA03AF-3D2F-457D-8812-C99D16288F20}" destId="{4459BA68-30A4-448B-BC90-16995AE418FE}" srcOrd="1" destOrd="0" presId="urn:microsoft.com/office/officeart/2005/8/layout/hProcess9"/>
    <dgm:cxn modelId="{45E3F5C9-1A4C-4B4B-9458-E3E3A9307D1B}" type="presParOf" srcId="{4459BA68-30A4-448B-BC90-16995AE418FE}" destId="{96AA37C5-995A-42C3-8E43-41A7B08D42F4}" srcOrd="0" destOrd="0" presId="urn:microsoft.com/office/officeart/2005/8/layout/hProcess9"/>
    <dgm:cxn modelId="{4C8CA944-BB4F-4911-9C5A-E07FC3D5785C}" type="presParOf" srcId="{4459BA68-30A4-448B-BC90-16995AE418FE}" destId="{4C90176A-BD02-41F3-944C-A46AAD95A346}" srcOrd="1" destOrd="0" presId="urn:microsoft.com/office/officeart/2005/8/layout/hProcess9"/>
    <dgm:cxn modelId="{F67137D4-D9E8-41A9-9543-75E8613CCEC2}" type="presParOf" srcId="{4459BA68-30A4-448B-BC90-16995AE418FE}" destId="{8C748425-F6E9-42F4-87EB-F2B7DCD26B91}" srcOrd="2" destOrd="0" presId="urn:microsoft.com/office/officeart/2005/8/layout/hProcess9"/>
    <dgm:cxn modelId="{2898DBEC-A38F-47E4-8C4A-D32E73258B3A}" type="presParOf" srcId="{4459BA68-30A4-448B-BC90-16995AE418FE}" destId="{F1951352-28D9-4FE2-96E8-28EDF6FEB747}" srcOrd="3" destOrd="0" presId="urn:microsoft.com/office/officeart/2005/8/layout/hProcess9"/>
    <dgm:cxn modelId="{B47C68BC-9B5B-4F38-94B1-83E5A8CB8EB9}" type="presParOf" srcId="{4459BA68-30A4-448B-BC90-16995AE418FE}" destId="{BEA5BAA4-ED6E-407E-9FF0-47F22A02AB81}" srcOrd="4" destOrd="0" presId="urn:microsoft.com/office/officeart/2005/8/layout/hProcess9"/>
    <dgm:cxn modelId="{49B66B36-37B4-4023-8D6F-1EDD0F1127BB}" type="presParOf" srcId="{4459BA68-30A4-448B-BC90-16995AE418FE}" destId="{41E87B69-D550-4901-8FD8-59EFCB89F4B4}" srcOrd="5" destOrd="0" presId="urn:microsoft.com/office/officeart/2005/8/layout/hProcess9"/>
    <dgm:cxn modelId="{BB1911B5-1F88-4CD6-A200-552598B17D45}" type="presParOf" srcId="{4459BA68-30A4-448B-BC90-16995AE418FE}" destId="{1EAC6D36-A51D-4981-A201-30BFAF395F4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202079-B6E6-49B5-ADE2-31FEFE495D4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0CA1A71-5413-4133-822C-035E92D59E74}">
      <dgm:prSet/>
      <dgm:spPr/>
      <dgm:t>
        <a:bodyPr/>
        <a:lstStyle/>
        <a:p>
          <a:r>
            <a:rPr lang="ru-RU" dirty="0"/>
            <a:t>1. По среде обитания различают вирусы сетевые, файловые, загрузочные и </a:t>
          </a:r>
          <a:r>
            <a:rPr lang="ru-RU" dirty="0" err="1"/>
            <a:t>файлово</a:t>
          </a:r>
          <a:r>
            <a:rPr lang="ru-RU" dirty="0"/>
            <a:t>-загрузочные.</a:t>
          </a:r>
          <a:endParaRPr lang="en-US" dirty="0"/>
        </a:p>
      </dgm:t>
    </dgm:pt>
    <dgm:pt modelId="{2FC7D89C-B67D-4D39-8D68-84974A26F218}" type="parTrans" cxnId="{0EBB9FF0-4EA2-479B-AE18-C0CACDFE09C4}">
      <dgm:prSet/>
      <dgm:spPr/>
      <dgm:t>
        <a:bodyPr/>
        <a:lstStyle/>
        <a:p>
          <a:endParaRPr lang="en-US"/>
        </a:p>
      </dgm:t>
    </dgm:pt>
    <dgm:pt modelId="{AD86A30B-D840-4035-9D75-A93503820544}" type="sibTrans" cxnId="{0EBB9FF0-4EA2-479B-AE18-C0CACDFE09C4}">
      <dgm:prSet/>
      <dgm:spPr/>
      <dgm:t>
        <a:bodyPr/>
        <a:lstStyle/>
        <a:p>
          <a:endParaRPr lang="en-US"/>
        </a:p>
      </dgm:t>
    </dgm:pt>
    <dgm:pt modelId="{7E8F2B72-2D08-4869-8337-4631AF9D4D9E}">
      <dgm:prSet/>
      <dgm:spPr/>
      <dgm:t>
        <a:bodyPr/>
        <a:lstStyle/>
        <a:p>
          <a:r>
            <a:rPr lang="ru-RU"/>
            <a:t>2. По способу заражения выделяют резидентные и нерезидентные вирусы.</a:t>
          </a:r>
          <a:endParaRPr lang="en-US"/>
        </a:p>
      </dgm:t>
    </dgm:pt>
    <dgm:pt modelId="{EE9433AA-4433-412A-8CFE-E6B7D8A0BDF8}" type="parTrans" cxnId="{38E6F34C-92E2-4E4F-8075-3E307B279E40}">
      <dgm:prSet/>
      <dgm:spPr/>
      <dgm:t>
        <a:bodyPr/>
        <a:lstStyle/>
        <a:p>
          <a:endParaRPr lang="en-US"/>
        </a:p>
      </dgm:t>
    </dgm:pt>
    <dgm:pt modelId="{DCD98885-AFBB-4EF1-86E8-17D1636F70A3}" type="sibTrans" cxnId="{38E6F34C-92E2-4E4F-8075-3E307B279E40}">
      <dgm:prSet/>
      <dgm:spPr/>
      <dgm:t>
        <a:bodyPr/>
        <a:lstStyle/>
        <a:p>
          <a:endParaRPr lang="en-US"/>
        </a:p>
      </dgm:t>
    </dgm:pt>
    <dgm:pt modelId="{96B6ACA3-4550-40AB-9A36-76B66AC462CD}">
      <dgm:prSet/>
      <dgm:spPr/>
      <dgm:t>
        <a:bodyPr/>
        <a:lstStyle/>
        <a:p>
          <a:r>
            <a:rPr lang="ru-RU"/>
            <a:t>3. По степени воздействия вирусы бывают неопасные, опасные и очень опасные;</a:t>
          </a:r>
          <a:endParaRPr lang="en-US"/>
        </a:p>
      </dgm:t>
    </dgm:pt>
    <dgm:pt modelId="{6B0A7B25-7254-437A-A793-C3632A3E61A4}" type="parTrans" cxnId="{ACD32126-9727-458F-B177-73E362646DEB}">
      <dgm:prSet/>
      <dgm:spPr/>
      <dgm:t>
        <a:bodyPr/>
        <a:lstStyle/>
        <a:p>
          <a:endParaRPr lang="en-US"/>
        </a:p>
      </dgm:t>
    </dgm:pt>
    <dgm:pt modelId="{68711678-D759-4933-A2AA-804E5E313B11}" type="sibTrans" cxnId="{ACD32126-9727-458F-B177-73E362646DEB}">
      <dgm:prSet/>
      <dgm:spPr/>
      <dgm:t>
        <a:bodyPr/>
        <a:lstStyle/>
        <a:p>
          <a:endParaRPr lang="en-US"/>
        </a:p>
      </dgm:t>
    </dgm:pt>
    <dgm:pt modelId="{C306467F-BFF6-4F52-9D64-B7987B857E6D}">
      <dgm:prSet/>
      <dgm:spPr/>
      <dgm:t>
        <a:bodyPr/>
        <a:lstStyle/>
        <a:p>
          <a:r>
            <a:rPr lang="ru-RU"/>
            <a:t>4. По особенностям алгоритмов вирусы делят на паразитические, репликаторы, невидимки, мутанты, троянские, макро-вирусы.</a:t>
          </a:r>
          <a:endParaRPr lang="en-US"/>
        </a:p>
      </dgm:t>
    </dgm:pt>
    <dgm:pt modelId="{5839E524-8E55-4C4B-B2A4-8B456FE20659}" type="parTrans" cxnId="{6726A6F1-0611-47AF-B7B7-CA3BF64E3747}">
      <dgm:prSet/>
      <dgm:spPr/>
      <dgm:t>
        <a:bodyPr/>
        <a:lstStyle/>
        <a:p>
          <a:endParaRPr lang="en-US"/>
        </a:p>
      </dgm:t>
    </dgm:pt>
    <dgm:pt modelId="{85999FF8-A412-4A0F-B0C1-36A049549EFB}" type="sibTrans" cxnId="{6726A6F1-0611-47AF-B7B7-CA3BF64E3747}">
      <dgm:prSet/>
      <dgm:spPr/>
      <dgm:t>
        <a:bodyPr/>
        <a:lstStyle/>
        <a:p>
          <a:endParaRPr lang="en-US"/>
        </a:p>
      </dgm:t>
    </dgm:pt>
    <dgm:pt modelId="{54EA4980-1085-455E-9880-DF022FBA487C}" type="pres">
      <dgm:prSet presAssocID="{BA202079-B6E6-49B5-ADE2-31FEFE495D4F}" presName="Name0" presStyleCnt="0">
        <dgm:presLayoutVars>
          <dgm:chMax val="7"/>
          <dgm:chPref val="7"/>
          <dgm:dir/>
        </dgm:presLayoutVars>
      </dgm:prSet>
      <dgm:spPr/>
    </dgm:pt>
    <dgm:pt modelId="{A924238C-C077-4000-B14C-26D514D49580}" type="pres">
      <dgm:prSet presAssocID="{BA202079-B6E6-49B5-ADE2-31FEFE495D4F}" presName="Name1" presStyleCnt="0"/>
      <dgm:spPr/>
    </dgm:pt>
    <dgm:pt modelId="{49A2FA8D-2F1B-48AB-AB27-7DC0A313BA59}" type="pres">
      <dgm:prSet presAssocID="{BA202079-B6E6-49B5-ADE2-31FEFE495D4F}" presName="cycle" presStyleCnt="0"/>
      <dgm:spPr/>
    </dgm:pt>
    <dgm:pt modelId="{38587D37-36D4-43F0-8A5B-507A687DC7B5}" type="pres">
      <dgm:prSet presAssocID="{BA202079-B6E6-49B5-ADE2-31FEFE495D4F}" presName="srcNode" presStyleLbl="node1" presStyleIdx="0" presStyleCnt="4"/>
      <dgm:spPr/>
    </dgm:pt>
    <dgm:pt modelId="{38E66FA5-7B8E-40A9-A675-D54160D49CEE}" type="pres">
      <dgm:prSet presAssocID="{BA202079-B6E6-49B5-ADE2-31FEFE495D4F}" presName="conn" presStyleLbl="parChTrans1D2" presStyleIdx="0" presStyleCnt="1"/>
      <dgm:spPr/>
    </dgm:pt>
    <dgm:pt modelId="{DC64D1C9-4123-45C9-8DC1-CB1E21BBD1D9}" type="pres">
      <dgm:prSet presAssocID="{BA202079-B6E6-49B5-ADE2-31FEFE495D4F}" presName="extraNode" presStyleLbl="node1" presStyleIdx="0" presStyleCnt="4"/>
      <dgm:spPr/>
    </dgm:pt>
    <dgm:pt modelId="{2EF6BAF6-2739-4D5C-B2F5-CBCE2CE216A0}" type="pres">
      <dgm:prSet presAssocID="{BA202079-B6E6-49B5-ADE2-31FEFE495D4F}" presName="dstNode" presStyleLbl="node1" presStyleIdx="0" presStyleCnt="4"/>
      <dgm:spPr/>
    </dgm:pt>
    <dgm:pt modelId="{4BC81529-8DE7-426D-B48A-24327C8B6079}" type="pres">
      <dgm:prSet presAssocID="{A0CA1A71-5413-4133-822C-035E92D59E74}" presName="text_1" presStyleLbl="node1" presStyleIdx="0" presStyleCnt="4">
        <dgm:presLayoutVars>
          <dgm:bulletEnabled val="1"/>
        </dgm:presLayoutVars>
      </dgm:prSet>
      <dgm:spPr/>
    </dgm:pt>
    <dgm:pt modelId="{81FFAD93-262C-4B6F-914F-8B622B35936D}" type="pres">
      <dgm:prSet presAssocID="{A0CA1A71-5413-4133-822C-035E92D59E74}" presName="accent_1" presStyleCnt="0"/>
      <dgm:spPr/>
    </dgm:pt>
    <dgm:pt modelId="{E6ED3746-6EAD-4510-8FBD-E3CB57AFE824}" type="pres">
      <dgm:prSet presAssocID="{A0CA1A71-5413-4133-822C-035E92D59E74}" presName="accentRepeatNode" presStyleLbl="solidFgAcc1" presStyleIdx="0" presStyleCnt="4"/>
      <dgm:spPr/>
    </dgm:pt>
    <dgm:pt modelId="{B67AE0AE-1CB0-456F-9D28-1239DC5AAA6A}" type="pres">
      <dgm:prSet presAssocID="{7E8F2B72-2D08-4869-8337-4631AF9D4D9E}" presName="text_2" presStyleLbl="node1" presStyleIdx="1" presStyleCnt="4">
        <dgm:presLayoutVars>
          <dgm:bulletEnabled val="1"/>
        </dgm:presLayoutVars>
      </dgm:prSet>
      <dgm:spPr/>
    </dgm:pt>
    <dgm:pt modelId="{1DC667D5-88E5-4EBF-BEBF-95355CA67306}" type="pres">
      <dgm:prSet presAssocID="{7E8F2B72-2D08-4869-8337-4631AF9D4D9E}" presName="accent_2" presStyleCnt="0"/>
      <dgm:spPr/>
    </dgm:pt>
    <dgm:pt modelId="{9F9AD54F-C651-4310-A347-35FB2876AC31}" type="pres">
      <dgm:prSet presAssocID="{7E8F2B72-2D08-4869-8337-4631AF9D4D9E}" presName="accentRepeatNode" presStyleLbl="solidFgAcc1" presStyleIdx="1" presStyleCnt="4"/>
      <dgm:spPr/>
    </dgm:pt>
    <dgm:pt modelId="{2371E4BE-64DF-476D-9902-D55BBF7134FF}" type="pres">
      <dgm:prSet presAssocID="{96B6ACA3-4550-40AB-9A36-76B66AC462CD}" presName="text_3" presStyleLbl="node1" presStyleIdx="2" presStyleCnt="4">
        <dgm:presLayoutVars>
          <dgm:bulletEnabled val="1"/>
        </dgm:presLayoutVars>
      </dgm:prSet>
      <dgm:spPr/>
    </dgm:pt>
    <dgm:pt modelId="{4E5D9F07-34D1-4C4A-B90A-696A5FDF1C41}" type="pres">
      <dgm:prSet presAssocID="{96B6ACA3-4550-40AB-9A36-76B66AC462CD}" presName="accent_3" presStyleCnt="0"/>
      <dgm:spPr/>
    </dgm:pt>
    <dgm:pt modelId="{BE952029-3837-4E9F-9476-C4B1FB7DD072}" type="pres">
      <dgm:prSet presAssocID="{96B6ACA3-4550-40AB-9A36-76B66AC462CD}" presName="accentRepeatNode" presStyleLbl="solidFgAcc1" presStyleIdx="2" presStyleCnt="4"/>
      <dgm:spPr/>
    </dgm:pt>
    <dgm:pt modelId="{09A5C999-4B0D-4955-A008-5D87A2AEC57C}" type="pres">
      <dgm:prSet presAssocID="{C306467F-BFF6-4F52-9D64-B7987B857E6D}" presName="text_4" presStyleLbl="node1" presStyleIdx="3" presStyleCnt="4">
        <dgm:presLayoutVars>
          <dgm:bulletEnabled val="1"/>
        </dgm:presLayoutVars>
      </dgm:prSet>
      <dgm:spPr/>
    </dgm:pt>
    <dgm:pt modelId="{21D03052-E8EE-42C1-A2B2-33CAA871B5B4}" type="pres">
      <dgm:prSet presAssocID="{C306467F-BFF6-4F52-9D64-B7987B857E6D}" presName="accent_4" presStyleCnt="0"/>
      <dgm:spPr/>
    </dgm:pt>
    <dgm:pt modelId="{F98745DB-C9A8-4E75-B5CD-19B46DAB8962}" type="pres">
      <dgm:prSet presAssocID="{C306467F-BFF6-4F52-9D64-B7987B857E6D}" presName="accentRepeatNode" presStyleLbl="solidFgAcc1" presStyleIdx="3" presStyleCnt="4"/>
      <dgm:spPr/>
    </dgm:pt>
  </dgm:ptLst>
  <dgm:cxnLst>
    <dgm:cxn modelId="{224B7504-7E11-4FEA-85C6-C030E145DF5C}" type="presOf" srcId="{96B6ACA3-4550-40AB-9A36-76B66AC462CD}" destId="{2371E4BE-64DF-476D-9902-D55BBF7134FF}" srcOrd="0" destOrd="0" presId="urn:microsoft.com/office/officeart/2008/layout/VerticalCurvedList"/>
    <dgm:cxn modelId="{ACD32126-9727-458F-B177-73E362646DEB}" srcId="{BA202079-B6E6-49B5-ADE2-31FEFE495D4F}" destId="{96B6ACA3-4550-40AB-9A36-76B66AC462CD}" srcOrd="2" destOrd="0" parTransId="{6B0A7B25-7254-437A-A793-C3632A3E61A4}" sibTransId="{68711678-D759-4933-A2AA-804E5E313B11}"/>
    <dgm:cxn modelId="{A60E9A37-7A07-42E7-BFEB-51AF82FFE4DC}" type="presOf" srcId="{7E8F2B72-2D08-4869-8337-4631AF9D4D9E}" destId="{B67AE0AE-1CB0-456F-9D28-1239DC5AAA6A}" srcOrd="0" destOrd="0" presId="urn:microsoft.com/office/officeart/2008/layout/VerticalCurvedList"/>
    <dgm:cxn modelId="{65EFF037-FBC3-4BFC-BEAA-E627F7F9279E}" type="presOf" srcId="{AD86A30B-D840-4035-9D75-A93503820544}" destId="{38E66FA5-7B8E-40A9-A675-D54160D49CEE}" srcOrd="0" destOrd="0" presId="urn:microsoft.com/office/officeart/2008/layout/VerticalCurvedList"/>
    <dgm:cxn modelId="{28969945-D790-457F-A8BB-8C49AD385D46}" type="presOf" srcId="{C306467F-BFF6-4F52-9D64-B7987B857E6D}" destId="{09A5C999-4B0D-4955-A008-5D87A2AEC57C}" srcOrd="0" destOrd="0" presId="urn:microsoft.com/office/officeart/2008/layout/VerticalCurvedList"/>
    <dgm:cxn modelId="{38E6F34C-92E2-4E4F-8075-3E307B279E40}" srcId="{BA202079-B6E6-49B5-ADE2-31FEFE495D4F}" destId="{7E8F2B72-2D08-4869-8337-4631AF9D4D9E}" srcOrd="1" destOrd="0" parTransId="{EE9433AA-4433-412A-8CFE-E6B7D8A0BDF8}" sibTransId="{DCD98885-AFBB-4EF1-86E8-17D1636F70A3}"/>
    <dgm:cxn modelId="{2F01D2AC-68DA-43F8-B53A-E0926F1F6EF4}" type="presOf" srcId="{A0CA1A71-5413-4133-822C-035E92D59E74}" destId="{4BC81529-8DE7-426D-B48A-24327C8B6079}" srcOrd="0" destOrd="0" presId="urn:microsoft.com/office/officeart/2008/layout/VerticalCurvedList"/>
    <dgm:cxn modelId="{D79499D6-B6B4-477E-A6EF-DF3957E89A03}" type="presOf" srcId="{BA202079-B6E6-49B5-ADE2-31FEFE495D4F}" destId="{54EA4980-1085-455E-9880-DF022FBA487C}" srcOrd="0" destOrd="0" presId="urn:microsoft.com/office/officeart/2008/layout/VerticalCurvedList"/>
    <dgm:cxn modelId="{0EBB9FF0-4EA2-479B-AE18-C0CACDFE09C4}" srcId="{BA202079-B6E6-49B5-ADE2-31FEFE495D4F}" destId="{A0CA1A71-5413-4133-822C-035E92D59E74}" srcOrd="0" destOrd="0" parTransId="{2FC7D89C-B67D-4D39-8D68-84974A26F218}" sibTransId="{AD86A30B-D840-4035-9D75-A93503820544}"/>
    <dgm:cxn modelId="{6726A6F1-0611-47AF-B7B7-CA3BF64E3747}" srcId="{BA202079-B6E6-49B5-ADE2-31FEFE495D4F}" destId="{C306467F-BFF6-4F52-9D64-B7987B857E6D}" srcOrd="3" destOrd="0" parTransId="{5839E524-8E55-4C4B-B2A4-8B456FE20659}" sibTransId="{85999FF8-A412-4A0F-B0C1-36A049549EFB}"/>
    <dgm:cxn modelId="{85EDFCE5-8465-4BE8-8B01-DBCD0DC25CE8}" type="presParOf" srcId="{54EA4980-1085-455E-9880-DF022FBA487C}" destId="{A924238C-C077-4000-B14C-26D514D49580}" srcOrd="0" destOrd="0" presId="urn:microsoft.com/office/officeart/2008/layout/VerticalCurvedList"/>
    <dgm:cxn modelId="{8A007732-E7AD-4497-9E6F-D145CCA11DFE}" type="presParOf" srcId="{A924238C-C077-4000-B14C-26D514D49580}" destId="{49A2FA8D-2F1B-48AB-AB27-7DC0A313BA59}" srcOrd="0" destOrd="0" presId="urn:microsoft.com/office/officeart/2008/layout/VerticalCurvedList"/>
    <dgm:cxn modelId="{1C6C8477-D39C-4178-A0F8-165AA59C75BE}" type="presParOf" srcId="{49A2FA8D-2F1B-48AB-AB27-7DC0A313BA59}" destId="{38587D37-36D4-43F0-8A5B-507A687DC7B5}" srcOrd="0" destOrd="0" presId="urn:microsoft.com/office/officeart/2008/layout/VerticalCurvedList"/>
    <dgm:cxn modelId="{BECD8D08-2F6F-41FE-95E0-07727BEA0107}" type="presParOf" srcId="{49A2FA8D-2F1B-48AB-AB27-7DC0A313BA59}" destId="{38E66FA5-7B8E-40A9-A675-D54160D49CEE}" srcOrd="1" destOrd="0" presId="urn:microsoft.com/office/officeart/2008/layout/VerticalCurvedList"/>
    <dgm:cxn modelId="{EC59CB48-830E-4879-B67A-9E656F8BAAF0}" type="presParOf" srcId="{49A2FA8D-2F1B-48AB-AB27-7DC0A313BA59}" destId="{DC64D1C9-4123-45C9-8DC1-CB1E21BBD1D9}" srcOrd="2" destOrd="0" presId="urn:microsoft.com/office/officeart/2008/layout/VerticalCurvedList"/>
    <dgm:cxn modelId="{B99DD5A0-98B5-4133-83A9-8042E78DA059}" type="presParOf" srcId="{49A2FA8D-2F1B-48AB-AB27-7DC0A313BA59}" destId="{2EF6BAF6-2739-4D5C-B2F5-CBCE2CE216A0}" srcOrd="3" destOrd="0" presId="urn:microsoft.com/office/officeart/2008/layout/VerticalCurvedList"/>
    <dgm:cxn modelId="{A0BAFF85-0EE1-4314-9001-1C8A437B088F}" type="presParOf" srcId="{A924238C-C077-4000-B14C-26D514D49580}" destId="{4BC81529-8DE7-426D-B48A-24327C8B6079}" srcOrd="1" destOrd="0" presId="urn:microsoft.com/office/officeart/2008/layout/VerticalCurvedList"/>
    <dgm:cxn modelId="{DCA300AE-A39B-49D7-91AB-EB0EDF49C384}" type="presParOf" srcId="{A924238C-C077-4000-B14C-26D514D49580}" destId="{81FFAD93-262C-4B6F-914F-8B622B35936D}" srcOrd="2" destOrd="0" presId="urn:microsoft.com/office/officeart/2008/layout/VerticalCurvedList"/>
    <dgm:cxn modelId="{AAAD961C-5C72-47B5-9B7A-CEF2F1818B67}" type="presParOf" srcId="{81FFAD93-262C-4B6F-914F-8B622B35936D}" destId="{E6ED3746-6EAD-4510-8FBD-E3CB57AFE824}" srcOrd="0" destOrd="0" presId="urn:microsoft.com/office/officeart/2008/layout/VerticalCurvedList"/>
    <dgm:cxn modelId="{6A47517F-FB21-447A-B2A2-0B88B6EF379C}" type="presParOf" srcId="{A924238C-C077-4000-B14C-26D514D49580}" destId="{B67AE0AE-1CB0-456F-9D28-1239DC5AAA6A}" srcOrd="3" destOrd="0" presId="urn:microsoft.com/office/officeart/2008/layout/VerticalCurvedList"/>
    <dgm:cxn modelId="{6318F933-7389-4B30-8C2B-D2BB17E79C8D}" type="presParOf" srcId="{A924238C-C077-4000-B14C-26D514D49580}" destId="{1DC667D5-88E5-4EBF-BEBF-95355CA67306}" srcOrd="4" destOrd="0" presId="urn:microsoft.com/office/officeart/2008/layout/VerticalCurvedList"/>
    <dgm:cxn modelId="{109B7178-9FAB-44EC-A33D-DC38B3EC9AB9}" type="presParOf" srcId="{1DC667D5-88E5-4EBF-BEBF-95355CA67306}" destId="{9F9AD54F-C651-4310-A347-35FB2876AC31}" srcOrd="0" destOrd="0" presId="urn:microsoft.com/office/officeart/2008/layout/VerticalCurvedList"/>
    <dgm:cxn modelId="{D2570D17-FF4C-4702-89AD-94C1494E483F}" type="presParOf" srcId="{A924238C-C077-4000-B14C-26D514D49580}" destId="{2371E4BE-64DF-476D-9902-D55BBF7134FF}" srcOrd="5" destOrd="0" presId="urn:microsoft.com/office/officeart/2008/layout/VerticalCurvedList"/>
    <dgm:cxn modelId="{9B1472A1-0781-41C1-AE32-11F72F4065B3}" type="presParOf" srcId="{A924238C-C077-4000-B14C-26D514D49580}" destId="{4E5D9F07-34D1-4C4A-B90A-696A5FDF1C41}" srcOrd="6" destOrd="0" presId="urn:microsoft.com/office/officeart/2008/layout/VerticalCurvedList"/>
    <dgm:cxn modelId="{655FC3EC-A297-4830-A4A6-AB180DBA72A4}" type="presParOf" srcId="{4E5D9F07-34D1-4C4A-B90A-696A5FDF1C41}" destId="{BE952029-3837-4E9F-9476-C4B1FB7DD072}" srcOrd="0" destOrd="0" presId="urn:microsoft.com/office/officeart/2008/layout/VerticalCurvedList"/>
    <dgm:cxn modelId="{E738AE55-0C4A-43A2-9331-1833E60E3CA3}" type="presParOf" srcId="{A924238C-C077-4000-B14C-26D514D49580}" destId="{09A5C999-4B0D-4955-A008-5D87A2AEC57C}" srcOrd="7" destOrd="0" presId="urn:microsoft.com/office/officeart/2008/layout/VerticalCurvedList"/>
    <dgm:cxn modelId="{CBF28FB1-2DE7-43B3-AF24-ABA04EC9C1B3}" type="presParOf" srcId="{A924238C-C077-4000-B14C-26D514D49580}" destId="{21D03052-E8EE-42C1-A2B2-33CAA871B5B4}" srcOrd="8" destOrd="0" presId="urn:microsoft.com/office/officeart/2008/layout/VerticalCurvedList"/>
    <dgm:cxn modelId="{6867D351-9E7C-4096-ABA9-B9E8BE53D855}" type="presParOf" srcId="{21D03052-E8EE-42C1-A2B2-33CAA871B5B4}" destId="{F98745DB-C9A8-4E75-B5CD-19B46DAB89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A5F882-6BF4-4309-A4CF-2F18170534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C0ACEF-E928-4F62-AA6E-F419B6D0C791}">
      <dgm:prSet/>
      <dgm:spPr/>
      <dgm:t>
        <a:bodyPr/>
        <a:lstStyle/>
        <a:p>
          <a:r>
            <a:rPr lang="ru-RU" b="1"/>
            <a:t>Исполняемые файлы (</a:t>
          </a:r>
          <a:r>
            <a:rPr lang="ru-RU"/>
            <a:t>файлы с расширениями имен .com и .exe, а также оверлейные файлы, загружаемые при выполнении других программ</a:t>
          </a:r>
          <a:r>
            <a:rPr lang="ru-RU" b="1"/>
            <a:t>)</a:t>
          </a:r>
          <a:endParaRPr lang="en-US"/>
        </a:p>
      </dgm:t>
    </dgm:pt>
    <dgm:pt modelId="{FC796F9A-A3F0-458F-8F90-E9DB7F74F80C}" type="parTrans" cxnId="{1917F2E5-59D4-4B3E-B41F-1D7A13770D02}">
      <dgm:prSet/>
      <dgm:spPr/>
      <dgm:t>
        <a:bodyPr/>
        <a:lstStyle/>
        <a:p>
          <a:endParaRPr lang="en-US"/>
        </a:p>
      </dgm:t>
    </dgm:pt>
    <dgm:pt modelId="{21C7893F-916A-4881-87E2-5D2D74D4F165}" type="sibTrans" cxnId="{1917F2E5-59D4-4B3E-B41F-1D7A13770D02}">
      <dgm:prSet/>
      <dgm:spPr/>
      <dgm:t>
        <a:bodyPr/>
        <a:lstStyle/>
        <a:p>
          <a:endParaRPr lang="en-US"/>
        </a:p>
      </dgm:t>
    </dgm:pt>
    <dgm:pt modelId="{AB970A7C-BBF7-4BC2-B60A-F24C498F7FEA}">
      <dgm:prSet/>
      <dgm:spPr/>
      <dgm:t>
        <a:bodyPr/>
        <a:lstStyle/>
        <a:p>
          <a:r>
            <a:rPr lang="ru-RU" b="1"/>
            <a:t>Загрузчик операционной системы и главная загрузочная запись жесткого диска</a:t>
          </a:r>
          <a:endParaRPr lang="en-US"/>
        </a:p>
      </dgm:t>
    </dgm:pt>
    <dgm:pt modelId="{C08A5AB4-BBB2-4BB3-91BE-FCD4C4EF1A4E}" type="parTrans" cxnId="{ECDE4048-8855-4BAF-BC0F-D1B2FA833BFB}">
      <dgm:prSet/>
      <dgm:spPr/>
      <dgm:t>
        <a:bodyPr/>
        <a:lstStyle/>
        <a:p>
          <a:endParaRPr lang="en-US"/>
        </a:p>
      </dgm:t>
    </dgm:pt>
    <dgm:pt modelId="{2CD16D5E-3C3E-4FDE-A94B-B372EC80351B}" type="sibTrans" cxnId="{ECDE4048-8855-4BAF-BC0F-D1B2FA833BFB}">
      <dgm:prSet/>
      <dgm:spPr/>
      <dgm:t>
        <a:bodyPr/>
        <a:lstStyle/>
        <a:p>
          <a:endParaRPr lang="en-US"/>
        </a:p>
      </dgm:t>
    </dgm:pt>
    <dgm:pt modelId="{D322CDAA-FFF6-466B-9FDF-49B5AFAA0CD9}">
      <dgm:prSet/>
      <dgm:spPr/>
      <dgm:t>
        <a:bodyPr/>
        <a:lstStyle/>
        <a:p>
          <a:r>
            <a:rPr lang="ru-RU" b="1"/>
            <a:t>Файлы документов, информационные файлы баз данных, таблицы табличных процессоров</a:t>
          </a:r>
          <a:r>
            <a:rPr lang="ru-RU"/>
            <a:t> и другие аналогичные файлы могут быть заражены </a:t>
          </a:r>
          <a:r>
            <a:rPr lang="ru-RU" b="1"/>
            <a:t>макро-вирусами</a:t>
          </a:r>
          <a:endParaRPr lang="en-US"/>
        </a:p>
      </dgm:t>
    </dgm:pt>
    <dgm:pt modelId="{45D2CB6A-E590-4029-849F-A063A8B434AB}" type="parTrans" cxnId="{166C6015-2B35-4CDA-A9AF-10E283CCE3E1}">
      <dgm:prSet/>
      <dgm:spPr/>
      <dgm:t>
        <a:bodyPr/>
        <a:lstStyle/>
        <a:p>
          <a:endParaRPr lang="en-US"/>
        </a:p>
      </dgm:t>
    </dgm:pt>
    <dgm:pt modelId="{37923380-D408-4D60-AB0C-C1085E0EBC0B}" type="sibTrans" cxnId="{166C6015-2B35-4CDA-A9AF-10E283CCE3E1}">
      <dgm:prSet/>
      <dgm:spPr/>
      <dgm:t>
        <a:bodyPr/>
        <a:lstStyle/>
        <a:p>
          <a:endParaRPr lang="en-US"/>
        </a:p>
      </dgm:t>
    </dgm:pt>
    <dgm:pt modelId="{D7534D6A-8325-47D3-9962-9969F412D168}" type="pres">
      <dgm:prSet presAssocID="{F8A5F882-6BF4-4309-A4CF-2F1817053472}" presName="linearFlow" presStyleCnt="0">
        <dgm:presLayoutVars>
          <dgm:dir/>
          <dgm:resizeHandles val="exact"/>
        </dgm:presLayoutVars>
      </dgm:prSet>
      <dgm:spPr/>
    </dgm:pt>
    <dgm:pt modelId="{D0C74212-78DC-47A3-8B40-DB48721FA45F}" type="pres">
      <dgm:prSet presAssocID="{82C0ACEF-E928-4F62-AA6E-F419B6D0C791}" presName="composite" presStyleCnt="0"/>
      <dgm:spPr/>
    </dgm:pt>
    <dgm:pt modelId="{E213A717-9270-48A8-8499-6CF43ED73EE6}" type="pres">
      <dgm:prSet presAssocID="{82C0ACEF-E928-4F62-AA6E-F419B6D0C791}" presName="imgShp" presStyleLbl="fgImgPlace1" presStyleIdx="0" presStyleCnt="3"/>
      <dgm:spPr/>
    </dgm:pt>
    <dgm:pt modelId="{4D5B2F0F-FAB8-404D-991E-BA4C256D2829}" type="pres">
      <dgm:prSet presAssocID="{82C0ACEF-E928-4F62-AA6E-F419B6D0C791}" presName="txShp" presStyleLbl="node1" presStyleIdx="0" presStyleCnt="3">
        <dgm:presLayoutVars>
          <dgm:bulletEnabled val="1"/>
        </dgm:presLayoutVars>
      </dgm:prSet>
      <dgm:spPr/>
    </dgm:pt>
    <dgm:pt modelId="{1554B0E9-5BD3-4139-BCCE-40ABE471A6B7}" type="pres">
      <dgm:prSet presAssocID="{21C7893F-916A-4881-87E2-5D2D74D4F165}" presName="spacing" presStyleCnt="0"/>
      <dgm:spPr/>
    </dgm:pt>
    <dgm:pt modelId="{172A7DA4-50C1-46AF-8162-C0176C0088C2}" type="pres">
      <dgm:prSet presAssocID="{AB970A7C-BBF7-4BC2-B60A-F24C498F7FEA}" presName="composite" presStyleCnt="0"/>
      <dgm:spPr/>
    </dgm:pt>
    <dgm:pt modelId="{C3893D02-17C3-4A14-BC94-07FB8AF25EBF}" type="pres">
      <dgm:prSet presAssocID="{AB970A7C-BBF7-4BC2-B60A-F24C498F7FEA}" presName="imgShp" presStyleLbl="fgImgPlace1" presStyleIdx="1" presStyleCnt="3"/>
      <dgm:spPr/>
    </dgm:pt>
    <dgm:pt modelId="{E0F7622B-ADA4-4421-A437-A75E54EA4477}" type="pres">
      <dgm:prSet presAssocID="{AB970A7C-BBF7-4BC2-B60A-F24C498F7FEA}" presName="txShp" presStyleLbl="node1" presStyleIdx="1" presStyleCnt="3">
        <dgm:presLayoutVars>
          <dgm:bulletEnabled val="1"/>
        </dgm:presLayoutVars>
      </dgm:prSet>
      <dgm:spPr/>
    </dgm:pt>
    <dgm:pt modelId="{A7C9CE9B-BE19-4618-96D2-1E0C9C4E74E3}" type="pres">
      <dgm:prSet presAssocID="{2CD16D5E-3C3E-4FDE-A94B-B372EC80351B}" presName="spacing" presStyleCnt="0"/>
      <dgm:spPr/>
    </dgm:pt>
    <dgm:pt modelId="{44935D3F-FB4A-4D7F-AE15-6C76CA561D39}" type="pres">
      <dgm:prSet presAssocID="{D322CDAA-FFF6-466B-9FDF-49B5AFAA0CD9}" presName="composite" presStyleCnt="0"/>
      <dgm:spPr/>
    </dgm:pt>
    <dgm:pt modelId="{83782292-4C09-4798-B479-F6C44DB92FB6}" type="pres">
      <dgm:prSet presAssocID="{D322CDAA-FFF6-466B-9FDF-49B5AFAA0CD9}" presName="imgShp" presStyleLbl="fgImgPlace1" presStyleIdx="2" presStyleCnt="3"/>
      <dgm:spPr/>
    </dgm:pt>
    <dgm:pt modelId="{03CC2068-918B-4891-9800-2E80CB00A38D}" type="pres">
      <dgm:prSet presAssocID="{D322CDAA-FFF6-466B-9FDF-49B5AFAA0CD9}" presName="txShp" presStyleLbl="node1" presStyleIdx="2" presStyleCnt="3">
        <dgm:presLayoutVars>
          <dgm:bulletEnabled val="1"/>
        </dgm:presLayoutVars>
      </dgm:prSet>
      <dgm:spPr/>
    </dgm:pt>
  </dgm:ptLst>
  <dgm:cxnLst>
    <dgm:cxn modelId="{166C6015-2B35-4CDA-A9AF-10E283CCE3E1}" srcId="{F8A5F882-6BF4-4309-A4CF-2F1817053472}" destId="{D322CDAA-FFF6-466B-9FDF-49B5AFAA0CD9}" srcOrd="2" destOrd="0" parTransId="{45D2CB6A-E590-4029-849F-A063A8B434AB}" sibTransId="{37923380-D408-4D60-AB0C-C1085E0EBC0B}"/>
    <dgm:cxn modelId="{A61C3428-28B7-426D-81EF-7B54501DB6D6}" type="presOf" srcId="{F8A5F882-6BF4-4309-A4CF-2F1817053472}" destId="{D7534D6A-8325-47D3-9962-9969F412D168}" srcOrd="0" destOrd="0" presId="urn:microsoft.com/office/officeart/2005/8/layout/vList3"/>
    <dgm:cxn modelId="{ECDE4048-8855-4BAF-BC0F-D1B2FA833BFB}" srcId="{F8A5F882-6BF4-4309-A4CF-2F1817053472}" destId="{AB970A7C-BBF7-4BC2-B60A-F24C498F7FEA}" srcOrd="1" destOrd="0" parTransId="{C08A5AB4-BBB2-4BB3-91BE-FCD4C4EF1A4E}" sibTransId="{2CD16D5E-3C3E-4FDE-A94B-B372EC80351B}"/>
    <dgm:cxn modelId="{3760F696-AA9C-4CB3-A3EA-13B8AC2391D4}" type="presOf" srcId="{AB970A7C-BBF7-4BC2-B60A-F24C498F7FEA}" destId="{E0F7622B-ADA4-4421-A437-A75E54EA4477}" srcOrd="0" destOrd="0" presId="urn:microsoft.com/office/officeart/2005/8/layout/vList3"/>
    <dgm:cxn modelId="{4A7799AC-FAA7-40DE-98B0-57E7E25D433F}" type="presOf" srcId="{D322CDAA-FFF6-466B-9FDF-49B5AFAA0CD9}" destId="{03CC2068-918B-4891-9800-2E80CB00A38D}" srcOrd="0" destOrd="0" presId="urn:microsoft.com/office/officeart/2005/8/layout/vList3"/>
    <dgm:cxn modelId="{1917F2E5-59D4-4B3E-B41F-1D7A13770D02}" srcId="{F8A5F882-6BF4-4309-A4CF-2F1817053472}" destId="{82C0ACEF-E928-4F62-AA6E-F419B6D0C791}" srcOrd="0" destOrd="0" parTransId="{FC796F9A-A3F0-458F-8F90-E9DB7F74F80C}" sibTransId="{21C7893F-916A-4881-87E2-5D2D74D4F165}"/>
    <dgm:cxn modelId="{EBD0DBF4-686D-43C9-870B-69396E980490}" type="presOf" srcId="{82C0ACEF-E928-4F62-AA6E-F419B6D0C791}" destId="{4D5B2F0F-FAB8-404D-991E-BA4C256D2829}" srcOrd="0" destOrd="0" presId="urn:microsoft.com/office/officeart/2005/8/layout/vList3"/>
    <dgm:cxn modelId="{003E3238-6730-4B28-87CD-8B5868E96E85}" type="presParOf" srcId="{D7534D6A-8325-47D3-9962-9969F412D168}" destId="{D0C74212-78DC-47A3-8B40-DB48721FA45F}" srcOrd="0" destOrd="0" presId="urn:microsoft.com/office/officeart/2005/8/layout/vList3"/>
    <dgm:cxn modelId="{A9D9BFC9-FFDA-429C-9FEA-6C406215CDBC}" type="presParOf" srcId="{D0C74212-78DC-47A3-8B40-DB48721FA45F}" destId="{E213A717-9270-48A8-8499-6CF43ED73EE6}" srcOrd="0" destOrd="0" presId="urn:microsoft.com/office/officeart/2005/8/layout/vList3"/>
    <dgm:cxn modelId="{1E235DCC-B9C4-411E-9545-4577A3216871}" type="presParOf" srcId="{D0C74212-78DC-47A3-8B40-DB48721FA45F}" destId="{4D5B2F0F-FAB8-404D-991E-BA4C256D2829}" srcOrd="1" destOrd="0" presId="urn:microsoft.com/office/officeart/2005/8/layout/vList3"/>
    <dgm:cxn modelId="{934B3CB7-8638-43C8-9664-E1DBBAD4832A}" type="presParOf" srcId="{D7534D6A-8325-47D3-9962-9969F412D168}" destId="{1554B0E9-5BD3-4139-BCCE-40ABE471A6B7}" srcOrd="1" destOrd="0" presId="urn:microsoft.com/office/officeart/2005/8/layout/vList3"/>
    <dgm:cxn modelId="{47F3F8CD-61D4-47F8-8255-10957E193491}" type="presParOf" srcId="{D7534D6A-8325-47D3-9962-9969F412D168}" destId="{172A7DA4-50C1-46AF-8162-C0176C0088C2}" srcOrd="2" destOrd="0" presId="urn:microsoft.com/office/officeart/2005/8/layout/vList3"/>
    <dgm:cxn modelId="{6D1F1D4C-383A-4695-8DF8-118E45940423}" type="presParOf" srcId="{172A7DA4-50C1-46AF-8162-C0176C0088C2}" destId="{C3893D02-17C3-4A14-BC94-07FB8AF25EBF}" srcOrd="0" destOrd="0" presId="urn:microsoft.com/office/officeart/2005/8/layout/vList3"/>
    <dgm:cxn modelId="{1E9EC050-FE9A-48D5-8D12-30D6CB00F0E1}" type="presParOf" srcId="{172A7DA4-50C1-46AF-8162-C0176C0088C2}" destId="{E0F7622B-ADA4-4421-A437-A75E54EA4477}" srcOrd="1" destOrd="0" presId="urn:microsoft.com/office/officeart/2005/8/layout/vList3"/>
    <dgm:cxn modelId="{A4FCC585-31C9-4961-BFC2-A9ED06CF2C82}" type="presParOf" srcId="{D7534D6A-8325-47D3-9962-9969F412D168}" destId="{A7C9CE9B-BE19-4618-96D2-1E0C9C4E74E3}" srcOrd="3" destOrd="0" presId="urn:microsoft.com/office/officeart/2005/8/layout/vList3"/>
    <dgm:cxn modelId="{D8C1B94B-77C5-42EC-BC83-13A75BE1F471}" type="presParOf" srcId="{D7534D6A-8325-47D3-9962-9969F412D168}" destId="{44935D3F-FB4A-4D7F-AE15-6C76CA561D39}" srcOrd="4" destOrd="0" presId="urn:microsoft.com/office/officeart/2005/8/layout/vList3"/>
    <dgm:cxn modelId="{8B077C9B-9FFE-441B-9CCC-F89F54FF52E0}" type="presParOf" srcId="{44935D3F-FB4A-4D7F-AE15-6C76CA561D39}" destId="{83782292-4C09-4798-B479-F6C44DB92FB6}" srcOrd="0" destOrd="0" presId="urn:microsoft.com/office/officeart/2005/8/layout/vList3"/>
    <dgm:cxn modelId="{86D06BCA-3582-4CFE-AC9C-0578A497C6B3}" type="presParOf" srcId="{44935D3F-FB4A-4D7F-AE15-6C76CA561D39}" destId="{03CC2068-918B-4891-9800-2E80CB00A38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C3BA31-6A7D-4C19-B17B-12A4D9D13B1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D2031F-DAF8-4A6E-A381-8BD690CFEADC}">
      <dgm:prSet/>
      <dgm:spPr/>
      <dgm:t>
        <a:bodyPr/>
        <a:lstStyle/>
        <a:p>
          <a:r>
            <a:rPr lang="ru-RU"/>
            <a:t>Общие средства защиты информации, которые полезны также как страховка от физической порчи дисков, неправильно работающих программ или ошибочных действий пользователей;</a:t>
          </a:r>
          <a:endParaRPr lang="en-US"/>
        </a:p>
      </dgm:t>
    </dgm:pt>
    <dgm:pt modelId="{A76B2268-91C6-4358-819F-CA049AC83FE8}" type="parTrans" cxnId="{0EBDEEA4-2C02-47C1-AACF-6146A7A6A4DE}">
      <dgm:prSet/>
      <dgm:spPr/>
      <dgm:t>
        <a:bodyPr/>
        <a:lstStyle/>
        <a:p>
          <a:endParaRPr lang="en-US"/>
        </a:p>
      </dgm:t>
    </dgm:pt>
    <dgm:pt modelId="{9D4C92A8-64EA-44C8-82A3-1EE8E3F4E5F7}" type="sibTrans" cxnId="{0EBDEEA4-2C02-47C1-AACF-6146A7A6A4DE}">
      <dgm:prSet/>
      <dgm:spPr/>
      <dgm:t>
        <a:bodyPr/>
        <a:lstStyle/>
        <a:p>
          <a:endParaRPr lang="en-US"/>
        </a:p>
      </dgm:t>
    </dgm:pt>
    <dgm:pt modelId="{31BA8302-3E0A-4791-B7AC-AD07FF95816E}">
      <dgm:prSet/>
      <dgm:spPr/>
      <dgm:t>
        <a:bodyPr/>
        <a:lstStyle/>
        <a:p>
          <a:r>
            <a:rPr lang="ru-RU" dirty="0"/>
            <a:t>профилактические меры, позволяющие уменьшить вероятность заражения вирусом;</a:t>
          </a:r>
          <a:endParaRPr lang="en-US" dirty="0"/>
        </a:p>
      </dgm:t>
    </dgm:pt>
    <dgm:pt modelId="{740CDEAD-0459-489C-88B7-A0C1A6633FA3}" type="parTrans" cxnId="{5BDDDBC9-A661-4555-9E9F-85AB1E941F34}">
      <dgm:prSet/>
      <dgm:spPr/>
      <dgm:t>
        <a:bodyPr/>
        <a:lstStyle/>
        <a:p>
          <a:endParaRPr lang="en-US"/>
        </a:p>
      </dgm:t>
    </dgm:pt>
    <dgm:pt modelId="{D5C81DD0-183F-49E9-8397-A3F10DD837F9}" type="sibTrans" cxnId="{5BDDDBC9-A661-4555-9E9F-85AB1E941F34}">
      <dgm:prSet/>
      <dgm:spPr/>
      <dgm:t>
        <a:bodyPr/>
        <a:lstStyle/>
        <a:p>
          <a:endParaRPr lang="en-US"/>
        </a:p>
      </dgm:t>
    </dgm:pt>
    <dgm:pt modelId="{58AB77DA-4648-42B9-BACE-B5D2C854D58E}">
      <dgm:prSet/>
      <dgm:spPr/>
      <dgm:t>
        <a:bodyPr/>
        <a:lstStyle/>
        <a:p>
          <a:r>
            <a:rPr lang="ru-RU"/>
            <a:t>специализированные программы или комплексы программ для защиты от вирусов.</a:t>
          </a:r>
          <a:endParaRPr lang="en-US"/>
        </a:p>
      </dgm:t>
    </dgm:pt>
    <dgm:pt modelId="{AB513FF8-8412-4A21-8D7F-D97D437CBA38}" type="parTrans" cxnId="{A2823045-15CD-425C-9EA1-8807E7C316BD}">
      <dgm:prSet/>
      <dgm:spPr/>
      <dgm:t>
        <a:bodyPr/>
        <a:lstStyle/>
        <a:p>
          <a:endParaRPr lang="en-US"/>
        </a:p>
      </dgm:t>
    </dgm:pt>
    <dgm:pt modelId="{9271DBF2-6079-4F9D-8E0C-EE1508C7BCEF}" type="sibTrans" cxnId="{A2823045-15CD-425C-9EA1-8807E7C316BD}">
      <dgm:prSet/>
      <dgm:spPr/>
      <dgm:t>
        <a:bodyPr/>
        <a:lstStyle/>
        <a:p>
          <a:endParaRPr lang="en-US"/>
        </a:p>
      </dgm:t>
    </dgm:pt>
    <dgm:pt modelId="{636105BD-F746-4E80-9425-4BBA3689A41D}" type="pres">
      <dgm:prSet presAssocID="{8FC3BA31-6A7D-4C19-B17B-12A4D9D13B1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0243839-9295-4B7F-96A6-EF89E769549F}" type="pres">
      <dgm:prSet presAssocID="{0FD2031F-DAF8-4A6E-A381-8BD690CFEADC}" presName="circle1" presStyleLbl="node1" presStyleIdx="0" presStyleCnt="3"/>
      <dgm:spPr/>
    </dgm:pt>
    <dgm:pt modelId="{70D1BA45-C91E-48D7-8DE6-5BD76103F263}" type="pres">
      <dgm:prSet presAssocID="{0FD2031F-DAF8-4A6E-A381-8BD690CFEADC}" presName="space" presStyleCnt="0"/>
      <dgm:spPr/>
    </dgm:pt>
    <dgm:pt modelId="{CE9C6806-FEBB-4A55-A696-1C850AAB12A2}" type="pres">
      <dgm:prSet presAssocID="{0FD2031F-DAF8-4A6E-A381-8BD690CFEADC}" presName="rect1" presStyleLbl="alignAcc1" presStyleIdx="0" presStyleCnt="3"/>
      <dgm:spPr/>
    </dgm:pt>
    <dgm:pt modelId="{94233773-E526-42CA-B83D-7D850359DFFB}" type="pres">
      <dgm:prSet presAssocID="{31BA8302-3E0A-4791-B7AC-AD07FF95816E}" presName="vertSpace2" presStyleLbl="node1" presStyleIdx="0" presStyleCnt="3"/>
      <dgm:spPr/>
    </dgm:pt>
    <dgm:pt modelId="{E7B4DE8C-B1C4-47D7-ADE9-965FDF76299B}" type="pres">
      <dgm:prSet presAssocID="{31BA8302-3E0A-4791-B7AC-AD07FF95816E}" presName="circle2" presStyleLbl="node1" presStyleIdx="1" presStyleCnt="3"/>
      <dgm:spPr/>
    </dgm:pt>
    <dgm:pt modelId="{CEA4D0A6-2D57-4D81-895F-C19755E345AE}" type="pres">
      <dgm:prSet presAssocID="{31BA8302-3E0A-4791-B7AC-AD07FF95816E}" presName="rect2" presStyleLbl="alignAcc1" presStyleIdx="1" presStyleCnt="3"/>
      <dgm:spPr/>
    </dgm:pt>
    <dgm:pt modelId="{1BE4BACA-768B-4DD9-A869-0C4E1C9CC805}" type="pres">
      <dgm:prSet presAssocID="{58AB77DA-4648-42B9-BACE-B5D2C854D58E}" presName="vertSpace3" presStyleLbl="node1" presStyleIdx="1" presStyleCnt="3"/>
      <dgm:spPr/>
    </dgm:pt>
    <dgm:pt modelId="{BEBAEB75-EC03-401E-93CC-814A78FA114A}" type="pres">
      <dgm:prSet presAssocID="{58AB77DA-4648-42B9-BACE-B5D2C854D58E}" presName="circle3" presStyleLbl="node1" presStyleIdx="2" presStyleCnt="3"/>
      <dgm:spPr/>
    </dgm:pt>
    <dgm:pt modelId="{DB777FB8-8F06-49E5-986F-B96B3886ADE9}" type="pres">
      <dgm:prSet presAssocID="{58AB77DA-4648-42B9-BACE-B5D2C854D58E}" presName="rect3" presStyleLbl="alignAcc1" presStyleIdx="2" presStyleCnt="3"/>
      <dgm:spPr/>
    </dgm:pt>
    <dgm:pt modelId="{42C065AC-FEA6-41C1-A8A0-3F9F4D3D4B76}" type="pres">
      <dgm:prSet presAssocID="{0FD2031F-DAF8-4A6E-A381-8BD690CFEAD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3105D43-AF5D-4E37-B9FC-482CEC67F85A}" type="pres">
      <dgm:prSet presAssocID="{31BA8302-3E0A-4791-B7AC-AD07FF95816E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D12D1D54-9D09-4A1B-AB7F-1FE54C93CC66}" type="pres">
      <dgm:prSet presAssocID="{58AB77DA-4648-42B9-BACE-B5D2C854D58E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A2823045-15CD-425C-9EA1-8807E7C316BD}" srcId="{8FC3BA31-6A7D-4C19-B17B-12A4D9D13B11}" destId="{58AB77DA-4648-42B9-BACE-B5D2C854D58E}" srcOrd="2" destOrd="0" parTransId="{AB513FF8-8412-4A21-8D7F-D97D437CBA38}" sibTransId="{9271DBF2-6079-4F9D-8E0C-EE1508C7BCEF}"/>
    <dgm:cxn modelId="{DF7BBD6D-5BD6-43CB-AB1A-445CFB7B1280}" type="presOf" srcId="{0FD2031F-DAF8-4A6E-A381-8BD690CFEADC}" destId="{42C065AC-FEA6-41C1-A8A0-3F9F4D3D4B76}" srcOrd="1" destOrd="0" presId="urn:microsoft.com/office/officeart/2005/8/layout/target3"/>
    <dgm:cxn modelId="{8BFEBE76-17B4-4FD1-9F1C-B83D822C86E9}" type="presOf" srcId="{58AB77DA-4648-42B9-BACE-B5D2C854D58E}" destId="{DB777FB8-8F06-49E5-986F-B96B3886ADE9}" srcOrd="0" destOrd="0" presId="urn:microsoft.com/office/officeart/2005/8/layout/target3"/>
    <dgm:cxn modelId="{2A9FA595-385B-4C17-B3C8-D373F339FC2E}" type="presOf" srcId="{8FC3BA31-6A7D-4C19-B17B-12A4D9D13B11}" destId="{636105BD-F746-4E80-9425-4BBA3689A41D}" srcOrd="0" destOrd="0" presId="urn:microsoft.com/office/officeart/2005/8/layout/target3"/>
    <dgm:cxn modelId="{3F92A396-5388-47EE-A363-AEF3C4B4811B}" type="presOf" srcId="{31BA8302-3E0A-4791-B7AC-AD07FF95816E}" destId="{23105D43-AF5D-4E37-B9FC-482CEC67F85A}" srcOrd="1" destOrd="0" presId="urn:microsoft.com/office/officeart/2005/8/layout/target3"/>
    <dgm:cxn modelId="{FB0D3C9A-F063-4E8D-9210-BBCFCDD424DF}" type="presOf" srcId="{0FD2031F-DAF8-4A6E-A381-8BD690CFEADC}" destId="{CE9C6806-FEBB-4A55-A696-1C850AAB12A2}" srcOrd="0" destOrd="0" presId="urn:microsoft.com/office/officeart/2005/8/layout/target3"/>
    <dgm:cxn modelId="{0EBDEEA4-2C02-47C1-AACF-6146A7A6A4DE}" srcId="{8FC3BA31-6A7D-4C19-B17B-12A4D9D13B11}" destId="{0FD2031F-DAF8-4A6E-A381-8BD690CFEADC}" srcOrd="0" destOrd="0" parTransId="{A76B2268-91C6-4358-819F-CA049AC83FE8}" sibTransId="{9D4C92A8-64EA-44C8-82A3-1EE8E3F4E5F7}"/>
    <dgm:cxn modelId="{BC8B55B9-7A36-460C-A63E-D9475EF59250}" type="presOf" srcId="{58AB77DA-4648-42B9-BACE-B5D2C854D58E}" destId="{D12D1D54-9D09-4A1B-AB7F-1FE54C93CC66}" srcOrd="1" destOrd="0" presId="urn:microsoft.com/office/officeart/2005/8/layout/target3"/>
    <dgm:cxn modelId="{5BDDDBC9-A661-4555-9E9F-85AB1E941F34}" srcId="{8FC3BA31-6A7D-4C19-B17B-12A4D9D13B11}" destId="{31BA8302-3E0A-4791-B7AC-AD07FF95816E}" srcOrd="1" destOrd="0" parTransId="{740CDEAD-0459-489C-88B7-A0C1A6633FA3}" sibTransId="{D5C81DD0-183F-49E9-8397-A3F10DD837F9}"/>
    <dgm:cxn modelId="{52D614E4-BBD5-4F87-A4F7-5FF853FA2DDF}" type="presOf" srcId="{31BA8302-3E0A-4791-B7AC-AD07FF95816E}" destId="{CEA4D0A6-2D57-4D81-895F-C19755E345AE}" srcOrd="0" destOrd="0" presId="urn:microsoft.com/office/officeart/2005/8/layout/target3"/>
    <dgm:cxn modelId="{09FF9448-8F27-4530-ADCD-4D4745284C26}" type="presParOf" srcId="{636105BD-F746-4E80-9425-4BBA3689A41D}" destId="{00243839-9295-4B7F-96A6-EF89E769549F}" srcOrd="0" destOrd="0" presId="urn:microsoft.com/office/officeart/2005/8/layout/target3"/>
    <dgm:cxn modelId="{991D4ACA-8DAD-4BD4-A1A9-1226D1F0DFD8}" type="presParOf" srcId="{636105BD-F746-4E80-9425-4BBA3689A41D}" destId="{70D1BA45-C91E-48D7-8DE6-5BD76103F263}" srcOrd="1" destOrd="0" presId="urn:microsoft.com/office/officeart/2005/8/layout/target3"/>
    <dgm:cxn modelId="{D235F726-0E70-4635-9E76-7E12D1D94093}" type="presParOf" srcId="{636105BD-F746-4E80-9425-4BBA3689A41D}" destId="{CE9C6806-FEBB-4A55-A696-1C850AAB12A2}" srcOrd="2" destOrd="0" presId="urn:microsoft.com/office/officeart/2005/8/layout/target3"/>
    <dgm:cxn modelId="{6E4B6504-779E-4D4A-AB64-948E99D821B3}" type="presParOf" srcId="{636105BD-F746-4E80-9425-4BBA3689A41D}" destId="{94233773-E526-42CA-B83D-7D850359DFFB}" srcOrd="3" destOrd="0" presId="urn:microsoft.com/office/officeart/2005/8/layout/target3"/>
    <dgm:cxn modelId="{F2AE955E-6AF9-47E6-8450-DFDEA1A07868}" type="presParOf" srcId="{636105BD-F746-4E80-9425-4BBA3689A41D}" destId="{E7B4DE8C-B1C4-47D7-ADE9-965FDF76299B}" srcOrd="4" destOrd="0" presId="urn:microsoft.com/office/officeart/2005/8/layout/target3"/>
    <dgm:cxn modelId="{4FAB52FC-CB1B-425E-9886-13BD986E1303}" type="presParOf" srcId="{636105BD-F746-4E80-9425-4BBA3689A41D}" destId="{CEA4D0A6-2D57-4D81-895F-C19755E345AE}" srcOrd="5" destOrd="0" presId="urn:microsoft.com/office/officeart/2005/8/layout/target3"/>
    <dgm:cxn modelId="{F2928F48-E275-4350-BA9F-0127CC358A29}" type="presParOf" srcId="{636105BD-F746-4E80-9425-4BBA3689A41D}" destId="{1BE4BACA-768B-4DD9-A869-0C4E1C9CC805}" srcOrd="6" destOrd="0" presId="urn:microsoft.com/office/officeart/2005/8/layout/target3"/>
    <dgm:cxn modelId="{486A8C43-3E97-46F4-AF27-72F2AE7AB1AA}" type="presParOf" srcId="{636105BD-F746-4E80-9425-4BBA3689A41D}" destId="{BEBAEB75-EC03-401E-93CC-814A78FA114A}" srcOrd="7" destOrd="0" presId="urn:microsoft.com/office/officeart/2005/8/layout/target3"/>
    <dgm:cxn modelId="{A1FC84F2-F001-41B2-ACDB-9D4EF332FCF0}" type="presParOf" srcId="{636105BD-F746-4E80-9425-4BBA3689A41D}" destId="{DB777FB8-8F06-49E5-986F-B96B3886ADE9}" srcOrd="8" destOrd="0" presId="urn:microsoft.com/office/officeart/2005/8/layout/target3"/>
    <dgm:cxn modelId="{AA3F0368-2D37-4631-BF4F-8F5EC2F5A06F}" type="presParOf" srcId="{636105BD-F746-4E80-9425-4BBA3689A41D}" destId="{42C065AC-FEA6-41C1-A8A0-3F9F4D3D4B76}" srcOrd="9" destOrd="0" presId="urn:microsoft.com/office/officeart/2005/8/layout/target3"/>
    <dgm:cxn modelId="{23BE2E67-A593-45B4-AC0D-54E73FA23CE3}" type="presParOf" srcId="{636105BD-F746-4E80-9425-4BBA3689A41D}" destId="{23105D43-AF5D-4E37-B9FC-482CEC67F85A}" srcOrd="10" destOrd="0" presId="urn:microsoft.com/office/officeart/2005/8/layout/target3"/>
    <dgm:cxn modelId="{43380D52-7639-48EF-9B7F-AAFC6965B9BD}" type="presParOf" srcId="{636105BD-F746-4E80-9425-4BBA3689A41D}" destId="{D12D1D54-9D09-4A1B-AB7F-1FE54C93CC6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2A6361-B257-48FE-90E4-7EBCDBE0D277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8B2D15-940A-4320-9039-915B988228DA}">
      <dgm:prSet custT="1"/>
      <dgm:spPr/>
      <dgm:t>
        <a:bodyPr/>
        <a:lstStyle/>
        <a:p>
          <a:r>
            <a:rPr lang="ru-RU" sz="1400" dirty="0"/>
            <a:t>- резервное копирование информации, т. е. создание копий файлов и системных областей дисков на дополнительном носителе;</a:t>
          </a:r>
          <a:endParaRPr lang="en-US" sz="1400" dirty="0"/>
        </a:p>
      </dgm:t>
    </dgm:pt>
    <dgm:pt modelId="{DB36D9EE-A591-4AFC-9EC4-57488EB5FC2A}" type="parTrans" cxnId="{BE3941FF-B4A4-4E22-AEF0-7F06990530BC}">
      <dgm:prSet/>
      <dgm:spPr/>
      <dgm:t>
        <a:bodyPr/>
        <a:lstStyle/>
        <a:p>
          <a:endParaRPr lang="en-US"/>
        </a:p>
      </dgm:t>
    </dgm:pt>
    <dgm:pt modelId="{7B6E793A-E89B-4036-96ED-591C3DE7E418}" type="sibTrans" cxnId="{BE3941FF-B4A4-4E22-AEF0-7F06990530BC}">
      <dgm:prSet/>
      <dgm:spPr/>
      <dgm:t>
        <a:bodyPr/>
        <a:lstStyle/>
        <a:p>
          <a:endParaRPr lang="en-US"/>
        </a:p>
      </dgm:t>
    </dgm:pt>
    <dgm:pt modelId="{1091096E-C2B7-4477-B698-127A18D48D1C}">
      <dgm:prSet custT="1"/>
      <dgm:spPr/>
      <dgm:t>
        <a:bodyPr/>
        <a:lstStyle/>
        <a:p>
          <a:r>
            <a:rPr lang="ru-RU" sz="1400" dirty="0"/>
            <a:t>- разграничение доступа, предотвращающее несанкционированное использование информации, в частности, защиту от изменений программ и данных вирусами, неправильно работающими программами и ошибочными действиями пользователей.</a:t>
          </a:r>
          <a:endParaRPr lang="en-US" sz="1400" dirty="0"/>
        </a:p>
      </dgm:t>
    </dgm:pt>
    <dgm:pt modelId="{288EA829-1288-4C24-ABC9-28CA45532850}" type="parTrans" cxnId="{F03B9421-494E-4FBB-9F10-547F90AADA45}">
      <dgm:prSet/>
      <dgm:spPr/>
      <dgm:t>
        <a:bodyPr/>
        <a:lstStyle/>
        <a:p>
          <a:endParaRPr lang="en-US"/>
        </a:p>
      </dgm:t>
    </dgm:pt>
    <dgm:pt modelId="{0E60D1B8-0203-4AE2-88BA-97A141B2DA76}" type="sibTrans" cxnId="{F03B9421-494E-4FBB-9F10-547F90AADA45}">
      <dgm:prSet/>
      <dgm:spPr/>
      <dgm:t>
        <a:bodyPr/>
        <a:lstStyle/>
        <a:p>
          <a:endParaRPr lang="en-US"/>
        </a:p>
      </dgm:t>
    </dgm:pt>
    <dgm:pt modelId="{9FE58330-70A8-4E9C-AF06-4C9A5F57362C}" type="pres">
      <dgm:prSet presAssocID="{832A6361-B257-48FE-90E4-7EBCDBE0D277}" presName="composite" presStyleCnt="0">
        <dgm:presLayoutVars>
          <dgm:chMax val="5"/>
          <dgm:dir/>
          <dgm:resizeHandles val="exact"/>
        </dgm:presLayoutVars>
      </dgm:prSet>
      <dgm:spPr/>
    </dgm:pt>
    <dgm:pt modelId="{E2C56139-2EEF-4EC0-8AE4-2FD7B5DB3403}" type="pres">
      <dgm:prSet presAssocID="{2E8B2D15-940A-4320-9039-915B988228DA}" presName="circle1" presStyleLbl="lnNode1" presStyleIdx="0" presStyleCnt="2"/>
      <dgm:spPr/>
    </dgm:pt>
    <dgm:pt modelId="{DB2917D1-ECB6-4511-BB14-8B26568A47D5}" type="pres">
      <dgm:prSet presAssocID="{2E8B2D15-940A-4320-9039-915B988228DA}" presName="text1" presStyleLbl="revTx" presStyleIdx="0" presStyleCnt="2" custScaleX="177249" custLinFactNeighborX="39947" custLinFactNeighborY="5079">
        <dgm:presLayoutVars>
          <dgm:bulletEnabled val="1"/>
        </dgm:presLayoutVars>
      </dgm:prSet>
      <dgm:spPr/>
    </dgm:pt>
    <dgm:pt modelId="{CC3EB9BB-58F3-4421-8DB5-79BEF30EB07D}" type="pres">
      <dgm:prSet presAssocID="{2E8B2D15-940A-4320-9039-915B988228DA}" presName="line1" presStyleLbl="callout" presStyleIdx="0" presStyleCnt="4"/>
      <dgm:spPr/>
    </dgm:pt>
    <dgm:pt modelId="{D1336BDA-8274-4B67-B078-EE299F8C6E12}" type="pres">
      <dgm:prSet presAssocID="{2E8B2D15-940A-4320-9039-915B988228DA}" presName="d1" presStyleLbl="callout" presStyleIdx="1" presStyleCnt="4"/>
      <dgm:spPr/>
    </dgm:pt>
    <dgm:pt modelId="{C46E880C-C1BF-4F93-A4FF-CA161FA2F08A}" type="pres">
      <dgm:prSet presAssocID="{1091096E-C2B7-4477-B698-127A18D48D1C}" presName="circle2" presStyleLbl="lnNode1" presStyleIdx="1" presStyleCnt="2"/>
      <dgm:spPr/>
    </dgm:pt>
    <dgm:pt modelId="{BC8C2C81-8912-44E1-BFEE-87D52795ACA8}" type="pres">
      <dgm:prSet presAssocID="{1091096E-C2B7-4477-B698-127A18D48D1C}" presName="text2" presStyleLbl="revTx" presStyleIdx="1" presStyleCnt="2" custScaleX="218420" custLinFactNeighborX="62360" custLinFactNeighborY="21905">
        <dgm:presLayoutVars>
          <dgm:bulletEnabled val="1"/>
        </dgm:presLayoutVars>
      </dgm:prSet>
      <dgm:spPr/>
    </dgm:pt>
    <dgm:pt modelId="{C3A4D834-1D42-40FF-AEDF-4354081BA621}" type="pres">
      <dgm:prSet presAssocID="{1091096E-C2B7-4477-B698-127A18D48D1C}" presName="line2" presStyleLbl="callout" presStyleIdx="2" presStyleCnt="4"/>
      <dgm:spPr/>
    </dgm:pt>
    <dgm:pt modelId="{48B11FB2-1C84-412E-A289-2F6547DE83B1}" type="pres">
      <dgm:prSet presAssocID="{1091096E-C2B7-4477-B698-127A18D48D1C}" presName="d2" presStyleLbl="callout" presStyleIdx="3" presStyleCnt="4"/>
      <dgm:spPr/>
    </dgm:pt>
  </dgm:ptLst>
  <dgm:cxnLst>
    <dgm:cxn modelId="{F03B9421-494E-4FBB-9F10-547F90AADA45}" srcId="{832A6361-B257-48FE-90E4-7EBCDBE0D277}" destId="{1091096E-C2B7-4477-B698-127A18D48D1C}" srcOrd="1" destOrd="0" parTransId="{288EA829-1288-4C24-ABC9-28CA45532850}" sibTransId="{0E60D1B8-0203-4AE2-88BA-97A141B2DA76}"/>
    <dgm:cxn modelId="{69C1F02E-2BB3-4104-B263-EC0BB15F0C82}" type="presOf" srcId="{2E8B2D15-940A-4320-9039-915B988228DA}" destId="{DB2917D1-ECB6-4511-BB14-8B26568A47D5}" srcOrd="0" destOrd="0" presId="urn:microsoft.com/office/officeart/2005/8/layout/target1"/>
    <dgm:cxn modelId="{1D19C4A4-4548-4964-AB5D-1C939CCA944A}" type="presOf" srcId="{832A6361-B257-48FE-90E4-7EBCDBE0D277}" destId="{9FE58330-70A8-4E9C-AF06-4C9A5F57362C}" srcOrd="0" destOrd="0" presId="urn:microsoft.com/office/officeart/2005/8/layout/target1"/>
    <dgm:cxn modelId="{EE21FBB2-BB73-40BE-BBD5-57632E32EDA8}" type="presOf" srcId="{1091096E-C2B7-4477-B698-127A18D48D1C}" destId="{BC8C2C81-8912-44E1-BFEE-87D52795ACA8}" srcOrd="0" destOrd="0" presId="urn:microsoft.com/office/officeart/2005/8/layout/target1"/>
    <dgm:cxn modelId="{BE3941FF-B4A4-4E22-AEF0-7F06990530BC}" srcId="{832A6361-B257-48FE-90E4-7EBCDBE0D277}" destId="{2E8B2D15-940A-4320-9039-915B988228DA}" srcOrd="0" destOrd="0" parTransId="{DB36D9EE-A591-4AFC-9EC4-57488EB5FC2A}" sibTransId="{7B6E793A-E89B-4036-96ED-591C3DE7E418}"/>
    <dgm:cxn modelId="{9AF62596-E3DC-41B8-9E8A-D677C37E07E1}" type="presParOf" srcId="{9FE58330-70A8-4E9C-AF06-4C9A5F57362C}" destId="{E2C56139-2EEF-4EC0-8AE4-2FD7B5DB3403}" srcOrd="0" destOrd="0" presId="urn:microsoft.com/office/officeart/2005/8/layout/target1"/>
    <dgm:cxn modelId="{2CD75F62-73C7-4A27-9F36-20DB29D875A0}" type="presParOf" srcId="{9FE58330-70A8-4E9C-AF06-4C9A5F57362C}" destId="{DB2917D1-ECB6-4511-BB14-8B26568A47D5}" srcOrd="1" destOrd="0" presId="urn:microsoft.com/office/officeart/2005/8/layout/target1"/>
    <dgm:cxn modelId="{655B4EB2-3F56-497E-86EF-9C9FD462DA00}" type="presParOf" srcId="{9FE58330-70A8-4E9C-AF06-4C9A5F57362C}" destId="{CC3EB9BB-58F3-4421-8DB5-79BEF30EB07D}" srcOrd="2" destOrd="0" presId="urn:microsoft.com/office/officeart/2005/8/layout/target1"/>
    <dgm:cxn modelId="{08A808EC-3F18-47A4-B421-92A0D6590C23}" type="presParOf" srcId="{9FE58330-70A8-4E9C-AF06-4C9A5F57362C}" destId="{D1336BDA-8274-4B67-B078-EE299F8C6E12}" srcOrd="3" destOrd="0" presId="urn:microsoft.com/office/officeart/2005/8/layout/target1"/>
    <dgm:cxn modelId="{AC85D905-7D67-44B4-B37D-BDDA4806EEF2}" type="presParOf" srcId="{9FE58330-70A8-4E9C-AF06-4C9A5F57362C}" destId="{C46E880C-C1BF-4F93-A4FF-CA161FA2F08A}" srcOrd="4" destOrd="0" presId="urn:microsoft.com/office/officeart/2005/8/layout/target1"/>
    <dgm:cxn modelId="{88338598-24F5-4274-803A-9B9D7E1DCC6D}" type="presParOf" srcId="{9FE58330-70A8-4E9C-AF06-4C9A5F57362C}" destId="{BC8C2C81-8912-44E1-BFEE-87D52795ACA8}" srcOrd="5" destOrd="0" presId="urn:microsoft.com/office/officeart/2005/8/layout/target1"/>
    <dgm:cxn modelId="{ED049A75-14D7-48E5-A985-4F892911C73B}" type="presParOf" srcId="{9FE58330-70A8-4E9C-AF06-4C9A5F57362C}" destId="{C3A4D834-1D42-40FF-AEDF-4354081BA621}" srcOrd="6" destOrd="0" presId="urn:microsoft.com/office/officeart/2005/8/layout/target1"/>
    <dgm:cxn modelId="{26FE3D1F-086D-40A7-B5A8-A531E410FD11}" type="presParOf" srcId="{9FE58330-70A8-4E9C-AF06-4C9A5F57362C}" destId="{48B11FB2-1C84-412E-A289-2F6547DE83B1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8291-1273-4CE5-8553-CB4DA1FD5D6B}">
      <dsp:nvSpPr>
        <dsp:cNvPr id="0" name=""/>
        <dsp:cNvSpPr/>
      </dsp:nvSpPr>
      <dsp:spPr>
        <a:xfrm>
          <a:off x="0" y="47691"/>
          <a:ext cx="8712968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- перехват информации – целостность информации сохраняется, но её конфиденциальность нарушена;</a:t>
          </a:r>
          <a:endParaRPr lang="en-US" sz="2600" kern="1200" dirty="0"/>
        </a:p>
      </dsp:txBody>
      <dsp:txXfrm>
        <a:off x="71001" y="118692"/>
        <a:ext cx="8570966" cy="1312454"/>
      </dsp:txXfrm>
    </dsp:sp>
    <dsp:sp modelId="{5A1F0812-9D88-4764-9624-2706C5278E7C}">
      <dsp:nvSpPr>
        <dsp:cNvPr id="0" name=""/>
        <dsp:cNvSpPr/>
      </dsp:nvSpPr>
      <dsp:spPr>
        <a:xfrm>
          <a:off x="0" y="1577027"/>
          <a:ext cx="8712968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- модификация информации – исходное сообщение изменяется либо полностью подменяется другим и отсылается адресату; </a:t>
          </a:r>
          <a:endParaRPr lang="en-US" sz="2600" kern="1200"/>
        </a:p>
      </dsp:txBody>
      <dsp:txXfrm>
        <a:off x="71001" y="1648028"/>
        <a:ext cx="8570966" cy="1312454"/>
      </dsp:txXfrm>
    </dsp:sp>
    <dsp:sp modelId="{051A940D-EAAF-4385-A20F-BE774F22379D}">
      <dsp:nvSpPr>
        <dsp:cNvPr id="0" name=""/>
        <dsp:cNvSpPr/>
      </dsp:nvSpPr>
      <dsp:spPr>
        <a:xfrm>
          <a:off x="0" y="3106364"/>
          <a:ext cx="8712968" cy="14544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- подмена авторства информации. </a:t>
          </a:r>
          <a:endParaRPr lang="en-US" sz="2600" kern="1200"/>
        </a:p>
      </dsp:txBody>
      <dsp:txXfrm>
        <a:off x="71001" y="3177365"/>
        <a:ext cx="8570966" cy="13124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F19F3-B8D9-48D8-9BCF-E5DB7B4991D4}">
      <dsp:nvSpPr>
        <dsp:cNvPr id="0" name=""/>
        <dsp:cNvSpPr/>
      </dsp:nvSpPr>
      <dsp:spPr>
        <a:xfrm rot="5400000">
          <a:off x="1298742" y="1175316"/>
          <a:ext cx="1039465" cy="11833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2CC86-8B4C-4D92-9A96-2E04BF614DC1}">
      <dsp:nvSpPr>
        <dsp:cNvPr id="0" name=""/>
        <dsp:cNvSpPr/>
      </dsp:nvSpPr>
      <dsp:spPr>
        <a:xfrm>
          <a:off x="1023347" y="23047"/>
          <a:ext cx="1749848" cy="1224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Первый уровень</a:t>
          </a:r>
          <a:endParaRPr lang="en-US" sz="3100" kern="1200" dirty="0"/>
        </a:p>
      </dsp:txBody>
      <dsp:txXfrm>
        <a:off x="1083149" y="82849"/>
        <a:ext cx="1630244" cy="1105233"/>
      </dsp:txXfrm>
    </dsp:sp>
    <dsp:sp modelId="{58BF0073-6DEE-4FF5-BE64-20F537E452FC}">
      <dsp:nvSpPr>
        <dsp:cNvPr id="0" name=""/>
        <dsp:cNvSpPr/>
      </dsp:nvSpPr>
      <dsp:spPr>
        <a:xfrm>
          <a:off x="2773195" y="139863"/>
          <a:ext cx="1272673" cy="98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0" i="0" kern="1200" dirty="0"/>
            <a:t>резидентные программы для защиты от вируса</a:t>
          </a:r>
          <a:endParaRPr lang="en-US" sz="1000" kern="1200" dirty="0"/>
        </a:p>
      </dsp:txBody>
      <dsp:txXfrm>
        <a:off x="2773195" y="139863"/>
        <a:ext cx="1272673" cy="989967"/>
      </dsp:txXfrm>
    </dsp:sp>
    <dsp:sp modelId="{D0131BA2-B6F5-4933-886D-91F9DEE9BE35}">
      <dsp:nvSpPr>
        <dsp:cNvPr id="0" name=""/>
        <dsp:cNvSpPr/>
      </dsp:nvSpPr>
      <dsp:spPr>
        <a:xfrm rot="5400000">
          <a:off x="2749552" y="2551212"/>
          <a:ext cx="1039465" cy="118339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2DDE7-889A-4F8C-BDA6-825B72CF35EF}">
      <dsp:nvSpPr>
        <dsp:cNvPr id="0" name=""/>
        <dsp:cNvSpPr/>
      </dsp:nvSpPr>
      <dsp:spPr>
        <a:xfrm>
          <a:off x="2474157" y="1398943"/>
          <a:ext cx="1749848" cy="1224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Второй уровень</a:t>
          </a:r>
          <a:endParaRPr lang="en-US" sz="3100" kern="1200" dirty="0"/>
        </a:p>
      </dsp:txBody>
      <dsp:txXfrm>
        <a:off x="2533959" y="1458745"/>
        <a:ext cx="1630244" cy="1105233"/>
      </dsp:txXfrm>
    </dsp:sp>
    <dsp:sp modelId="{5B5630A6-8F0C-42BC-A929-5D31ECBEC0F0}">
      <dsp:nvSpPr>
        <dsp:cNvPr id="0" name=""/>
        <dsp:cNvSpPr/>
      </dsp:nvSpPr>
      <dsp:spPr>
        <a:xfrm>
          <a:off x="4224006" y="1515760"/>
          <a:ext cx="1272673" cy="98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000" b="0" i="0" kern="1200" dirty="0"/>
            <a:t>программы-ревизоры, программы-доктора и доктора-ревизоры</a:t>
          </a:r>
          <a:endParaRPr lang="en-US" sz="1000" kern="1200" dirty="0"/>
        </a:p>
      </dsp:txBody>
      <dsp:txXfrm>
        <a:off x="4224006" y="1515760"/>
        <a:ext cx="1272673" cy="989967"/>
      </dsp:txXfrm>
    </dsp:sp>
    <dsp:sp modelId="{BFBC30A1-1385-4980-B76F-D87E058F41DF}">
      <dsp:nvSpPr>
        <dsp:cNvPr id="0" name=""/>
        <dsp:cNvSpPr/>
      </dsp:nvSpPr>
      <dsp:spPr>
        <a:xfrm>
          <a:off x="3924968" y="2774840"/>
          <a:ext cx="1749848" cy="12248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Третий уровень</a:t>
          </a:r>
          <a:endParaRPr lang="en-US" sz="3100" kern="1200" dirty="0"/>
        </a:p>
      </dsp:txBody>
      <dsp:txXfrm>
        <a:off x="3984770" y="2834642"/>
        <a:ext cx="1630244" cy="1105233"/>
      </dsp:txXfrm>
    </dsp:sp>
    <dsp:sp modelId="{1615EF79-20B4-49B0-A10C-180F2F5CC546}">
      <dsp:nvSpPr>
        <dsp:cNvPr id="0" name=""/>
        <dsp:cNvSpPr/>
      </dsp:nvSpPr>
      <dsp:spPr>
        <a:xfrm>
          <a:off x="5674816" y="2891656"/>
          <a:ext cx="1272673" cy="98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Средства разграничения доступа</a:t>
          </a:r>
          <a:endParaRPr lang="en-US" sz="1200" kern="1200" dirty="0"/>
        </a:p>
      </dsp:txBody>
      <dsp:txXfrm>
        <a:off x="5674816" y="2891656"/>
        <a:ext cx="1272673" cy="9899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39134-8335-4393-B888-DFC22AAC8B5B}">
      <dsp:nvSpPr>
        <dsp:cNvPr id="0" name=""/>
        <dsp:cNvSpPr/>
      </dsp:nvSpPr>
      <dsp:spPr>
        <a:xfrm>
          <a:off x="446449" y="244565"/>
          <a:ext cx="8036091" cy="7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Следует избегать пользоваться нелегальными источниками получения программ. Наименее же опасен законный способ покупки фирменных продуктов.</a:t>
          </a:r>
          <a:endParaRPr lang="en-US" sz="1400" kern="1200"/>
        </a:p>
      </dsp:txBody>
      <dsp:txXfrm>
        <a:off x="446449" y="244565"/>
        <a:ext cx="8036091" cy="730553"/>
      </dsp:txXfrm>
    </dsp:sp>
    <dsp:sp modelId="{A6F49FCF-36DB-4DDE-835B-488129CA554A}">
      <dsp:nvSpPr>
        <dsp:cNvPr id="0" name=""/>
        <dsp:cNvSpPr/>
      </dsp:nvSpPr>
      <dsp:spPr>
        <a:xfrm>
          <a:off x="446449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9B7085-3F16-4A0B-B633-4135171D5F73}">
      <dsp:nvSpPr>
        <dsp:cNvPr id="0" name=""/>
        <dsp:cNvSpPr/>
      </dsp:nvSpPr>
      <dsp:spPr>
        <a:xfrm>
          <a:off x="1580431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9E6652-E5E4-4281-B1B7-FCEE54578DC1}">
      <dsp:nvSpPr>
        <dsp:cNvPr id="0" name=""/>
        <dsp:cNvSpPr/>
      </dsp:nvSpPr>
      <dsp:spPr>
        <a:xfrm>
          <a:off x="2714413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193AF6F-3542-468D-8EB4-9D11BF1B4A27}">
      <dsp:nvSpPr>
        <dsp:cNvPr id="0" name=""/>
        <dsp:cNvSpPr/>
      </dsp:nvSpPr>
      <dsp:spPr>
        <a:xfrm>
          <a:off x="3848395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9E5EA9B-F9D7-4BEC-936E-2E6600E8D279}">
      <dsp:nvSpPr>
        <dsp:cNvPr id="0" name=""/>
        <dsp:cNvSpPr/>
      </dsp:nvSpPr>
      <dsp:spPr>
        <a:xfrm>
          <a:off x="4982376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662658-0328-4CE1-9923-97050219EB33}">
      <dsp:nvSpPr>
        <dsp:cNvPr id="0" name=""/>
        <dsp:cNvSpPr/>
      </dsp:nvSpPr>
      <dsp:spPr>
        <a:xfrm>
          <a:off x="6116358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03E39A-3B1F-45B9-81F7-B01A09644F95}">
      <dsp:nvSpPr>
        <dsp:cNvPr id="0" name=""/>
        <dsp:cNvSpPr/>
      </dsp:nvSpPr>
      <dsp:spPr>
        <a:xfrm>
          <a:off x="7250340" y="975119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A88AC7-C5ED-4E01-8222-B60DF816A7AE}">
      <dsp:nvSpPr>
        <dsp:cNvPr id="0" name=""/>
        <dsp:cNvSpPr/>
      </dsp:nvSpPr>
      <dsp:spPr>
        <a:xfrm>
          <a:off x="446449" y="1263151"/>
          <a:ext cx="8036091" cy="7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Осторожно следует относиться к программам, полученным из сети Internet, так как нередки случаи заражения вирусами программ, распространяемых по электронным каналам связи.</a:t>
          </a:r>
          <a:endParaRPr lang="en-US" sz="1400" kern="1200"/>
        </a:p>
      </dsp:txBody>
      <dsp:txXfrm>
        <a:off x="446449" y="1263151"/>
        <a:ext cx="8036091" cy="730553"/>
      </dsp:txXfrm>
    </dsp:sp>
    <dsp:sp modelId="{0DACF840-19DD-4AA3-9353-463A001EA1DE}">
      <dsp:nvSpPr>
        <dsp:cNvPr id="0" name=""/>
        <dsp:cNvSpPr/>
      </dsp:nvSpPr>
      <dsp:spPr>
        <a:xfrm>
          <a:off x="446449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705E42-307E-4DC1-9CC1-60631B7C6005}">
      <dsp:nvSpPr>
        <dsp:cNvPr id="0" name=""/>
        <dsp:cNvSpPr/>
      </dsp:nvSpPr>
      <dsp:spPr>
        <a:xfrm>
          <a:off x="1580431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475A71-FB00-470E-8F9F-11619E8D992C}">
      <dsp:nvSpPr>
        <dsp:cNvPr id="0" name=""/>
        <dsp:cNvSpPr/>
      </dsp:nvSpPr>
      <dsp:spPr>
        <a:xfrm>
          <a:off x="2714413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F30591-4B8B-482B-8D8B-84AD74AC2DB7}">
      <dsp:nvSpPr>
        <dsp:cNvPr id="0" name=""/>
        <dsp:cNvSpPr/>
      </dsp:nvSpPr>
      <dsp:spPr>
        <a:xfrm>
          <a:off x="3848395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324260-292A-4501-8B55-13DD4E973A1E}">
      <dsp:nvSpPr>
        <dsp:cNvPr id="0" name=""/>
        <dsp:cNvSpPr/>
      </dsp:nvSpPr>
      <dsp:spPr>
        <a:xfrm>
          <a:off x="4982376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7C96C2-B13C-4980-8856-B8ABBAE54AF0}">
      <dsp:nvSpPr>
        <dsp:cNvPr id="0" name=""/>
        <dsp:cNvSpPr/>
      </dsp:nvSpPr>
      <dsp:spPr>
        <a:xfrm>
          <a:off x="6116358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E25341-62D0-4257-A3BF-1A253E47A8CA}">
      <dsp:nvSpPr>
        <dsp:cNvPr id="0" name=""/>
        <dsp:cNvSpPr/>
      </dsp:nvSpPr>
      <dsp:spPr>
        <a:xfrm>
          <a:off x="7250340" y="1993705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C71C72-4918-4EED-A153-1AE510D81E7A}">
      <dsp:nvSpPr>
        <dsp:cNvPr id="0" name=""/>
        <dsp:cNvSpPr/>
      </dsp:nvSpPr>
      <dsp:spPr>
        <a:xfrm>
          <a:off x="446449" y="2281737"/>
          <a:ext cx="8036091" cy="7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Всякий раз, когда дискета побывала в чужом компьютере, необходимо проверить дискету с помощью одного или двух антивирусных средств.</a:t>
          </a:r>
          <a:endParaRPr lang="en-US" sz="1400" kern="1200"/>
        </a:p>
      </dsp:txBody>
      <dsp:txXfrm>
        <a:off x="446449" y="2281737"/>
        <a:ext cx="8036091" cy="730553"/>
      </dsp:txXfrm>
    </dsp:sp>
    <dsp:sp modelId="{573F6CE4-758D-405B-88B5-64556B4EFB88}">
      <dsp:nvSpPr>
        <dsp:cNvPr id="0" name=""/>
        <dsp:cNvSpPr/>
      </dsp:nvSpPr>
      <dsp:spPr>
        <a:xfrm>
          <a:off x="446449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6F7A7B-8312-44ED-962B-309705E79464}">
      <dsp:nvSpPr>
        <dsp:cNvPr id="0" name=""/>
        <dsp:cNvSpPr/>
      </dsp:nvSpPr>
      <dsp:spPr>
        <a:xfrm>
          <a:off x="1580431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1260DF-3F86-481C-B8C7-C6A61263374E}">
      <dsp:nvSpPr>
        <dsp:cNvPr id="0" name=""/>
        <dsp:cNvSpPr/>
      </dsp:nvSpPr>
      <dsp:spPr>
        <a:xfrm>
          <a:off x="2714413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639753-48C7-4F1C-B6FA-C76D47B2D41F}">
      <dsp:nvSpPr>
        <dsp:cNvPr id="0" name=""/>
        <dsp:cNvSpPr/>
      </dsp:nvSpPr>
      <dsp:spPr>
        <a:xfrm>
          <a:off x="3848395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BF163D-610C-4F55-9176-83A07B61027D}">
      <dsp:nvSpPr>
        <dsp:cNvPr id="0" name=""/>
        <dsp:cNvSpPr/>
      </dsp:nvSpPr>
      <dsp:spPr>
        <a:xfrm>
          <a:off x="4982376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B5AD9D-5AD3-4236-95EC-BC79DB869376}">
      <dsp:nvSpPr>
        <dsp:cNvPr id="0" name=""/>
        <dsp:cNvSpPr/>
      </dsp:nvSpPr>
      <dsp:spPr>
        <a:xfrm>
          <a:off x="6116358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9F760-CCD5-49AC-B510-E00DFD634CB1}">
      <dsp:nvSpPr>
        <dsp:cNvPr id="0" name=""/>
        <dsp:cNvSpPr/>
      </dsp:nvSpPr>
      <dsp:spPr>
        <a:xfrm>
          <a:off x="7250340" y="3012290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0B6CA-CC24-4C33-9BBF-93D29A497269}">
      <dsp:nvSpPr>
        <dsp:cNvPr id="0" name=""/>
        <dsp:cNvSpPr/>
      </dsp:nvSpPr>
      <dsp:spPr>
        <a:xfrm>
          <a:off x="446449" y="3300322"/>
          <a:ext cx="8036091" cy="7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Необходимо прислушиваться к информации о вирусных заболеваниях на компьютерах в своем районе проживания или работы и о наиболее радикальных средствах борьбы с ними. Атакам нового вируса в первую очередь подвергаются компьютеры образовательных учреждений.</a:t>
          </a:r>
          <a:endParaRPr lang="en-US" sz="1400" kern="1200"/>
        </a:p>
      </dsp:txBody>
      <dsp:txXfrm>
        <a:off x="446449" y="3300322"/>
        <a:ext cx="8036091" cy="730553"/>
      </dsp:txXfrm>
    </dsp:sp>
    <dsp:sp modelId="{34E160F4-C1D7-4D3D-B02E-40461898FECC}">
      <dsp:nvSpPr>
        <dsp:cNvPr id="0" name=""/>
        <dsp:cNvSpPr/>
      </dsp:nvSpPr>
      <dsp:spPr>
        <a:xfrm>
          <a:off x="446449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6F4EAD-613A-4998-9915-EE1222203E14}">
      <dsp:nvSpPr>
        <dsp:cNvPr id="0" name=""/>
        <dsp:cNvSpPr/>
      </dsp:nvSpPr>
      <dsp:spPr>
        <a:xfrm>
          <a:off x="1580431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6EA9E6-2103-4CA4-A263-4FAA5CA54806}">
      <dsp:nvSpPr>
        <dsp:cNvPr id="0" name=""/>
        <dsp:cNvSpPr/>
      </dsp:nvSpPr>
      <dsp:spPr>
        <a:xfrm>
          <a:off x="2714413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CFF183-1AC3-472B-835D-4FBAC9D65FDE}">
      <dsp:nvSpPr>
        <dsp:cNvPr id="0" name=""/>
        <dsp:cNvSpPr/>
      </dsp:nvSpPr>
      <dsp:spPr>
        <a:xfrm>
          <a:off x="3848395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7EA0F3-D032-4A6A-84CC-714FD50013F9}">
      <dsp:nvSpPr>
        <dsp:cNvPr id="0" name=""/>
        <dsp:cNvSpPr/>
      </dsp:nvSpPr>
      <dsp:spPr>
        <a:xfrm>
          <a:off x="4982376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35B0D7-AD5E-4EF3-AC75-2AE5148C4F9E}">
      <dsp:nvSpPr>
        <dsp:cNvPr id="0" name=""/>
        <dsp:cNvSpPr/>
      </dsp:nvSpPr>
      <dsp:spPr>
        <a:xfrm>
          <a:off x="6116358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D2F093-1D4E-4590-A344-CA1BC29270A3}">
      <dsp:nvSpPr>
        <dsp:cNvPr id="0" name=""/>
        <dsp:cNvSpPr/>
      </dsp:nvSpPr>
      <dsp:spPr>
        <a:xfrm>
          <a:off x="7250340" y="4030876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29300D-DBDE-4FCD-979A-57E9F4BAA6A3}">
      <dsp:nvSpPr>
        <dsp:cNvPr id="0" name=""/>
        <dsp:cNvSpPr/>
      </dsp:nvSpPr>
      <dsp:spPr>
        <a:xfrm>
          <a:off x="446449" y="4318908"/>
          <a:ext cx="8036091" cy="73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При передаче программ или данных на своей дискете её следует обязательно защитить от записи.</a:t>
          </a:r>
          <a:endParaRPr lang="en-US" sz="1400" kern="1200"/>
        </a:p>
      </dsp:txBody>
      <dsp:txXfrm>
        <a:off x="446449" y="4318908"/>
        <a:ext cx="8036091" cy="730553"/>
      </dsp:txXfrm>
    </dsp:sp>
    <dsp:sp modelId="{3CB9441A-CBA5-4A1C-8DAF-A50EC9B32171}">
      <dsp:nvSpPr>
        <dsp:cNvPr id="0" name=""/>
        <dsp:cNvSpPr/>
      </dsp:nvSpPr>
      <dsp:spPr>
        <a:xfrm>
          <a:off x="446449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3CFBBF-448F-4C1C-A848-5F757B9DEDE1}">
      <dsp:nvSpPr>
        <dsp:cNvPr id="0" name=""/>
        <dsp:cNvSpPr/>
      </dsp:nvSpPr>
      <dsp:spPr>
        <a:xfrm>
          <a:off x="1580431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A2A1D0-13A5-4A3E-80FB-CB7B6D1F78F1}">
      <dsp:nvSpPr>
        <dsp:cNvPr id="0" name=""/>
        <dsp:cNvSpPr/>
      </dsp:nvSpPr>
      <dsp:spPr>
        <a:xfrm>
          <a:off x="2714413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4D320A-ADC2-484B-8D75-05EC8CA4570E}">
      <dsp:nvSpPr>
        <dsp:cNvPr id="0" name=""/>
        <dsp:cNvSpPr/>
      </dsp:nvSpPr>
      <dsp:spPr>
        <a:xfrm>
          <a:off x="3848395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63DFE6-14F5-4A95-906C-F9EE03729829}">
      <dsp:nvSpPr>
        <dsp:cNvPr id="0" name=""/>
        <dsp:cNvSpPr/>
      </dsp:nvSpPr>
      <dsp:spPr>
        <a:xfrm>
          <a:off x="4982376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F5CD06-2C69-4C47-8D0B-FC3E8EDFE964}">
      <dsp:nvSpPr>
        <dsp:cNvPr id="0" name=""/>
        <dsp:cNvSpPr/>
      </dsp:nvSpPr>
      <dsp:spPr>
        <a:xfrm>
          <a:off x="6116358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45B950-BFF4-4416-A932-4E38B3D5236D}">
      <dsp:nvSpPr>
        <dsp:cNvPr id="0" name=""/>
        <dsp:cNvSpPr/>
      </dsp:nvSpPr>
      <dsp:spPr>
        <a:xfrm>
          <a:off x="7250340" y="5049462"/>
          <a:ext cx="1071478" cy="178579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AE7CB-6333-4ECE-A8AE-2CADD43F44F7}">
      <dsp:nvSpPr>
        <dsp:cNvPr id="0" name=""/>
        <dsp:cNvSpPr/>
      </dsp:nvSpPr>
      <dsp:spPr>
        <a:xfrm>
          <a:off x="0" y="319825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неавторизованное использование компьютерного времени;</a:t>
          </a:r>
          <a:endParaRPr lang="en-US" sz="2100" kern="1200" dirty="0"/>
        </a:p>
      </dsp:txBody>
      <dsp:txXfrm>
        <a:off x="24588" y="344413"/>
        <a:ext cx="8138073" cy="454509"/>
      </dsp:txXfrm>
    </dsp:sp>
    <dsp:sp modelId="{9708ABFD-719E-4B04-8D82-ECE1E2A5D957}">
      <dsp:nvSpPr>
        <dsp:cNvPr id="0" name=""/>
        <dsp:cNvSpPr/>
      </dsp:nvSpPr>
      <dsp:spPr>
        <a:xfrm>
          <a:off x="0" y="883990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неавторизованные попытки доступа к файлам данных;</a:t>
          </a:r>
          <a:endParaRPr lang="en-US" sz="2100" kern="1200"/>
        </a:p>
      </dsp:txBody>
      <dsp:txXfrm>
        <a:off x="24588" y="908578"/>
        <a:ext cx="8138073" cy="454509"/>
      </dsp:txXfrm>
    </dsp:sp>
    <dsp:sp modelId="{EF015DA7-B562-4E24-859C-FE90FBA2C434}">
      <dsp:nvSpPr>
        <dsp:cNvPr id="0" name=""/>
        <dsp:cNvSpPr/>
      </dsp:nvSpPr>
      <dsp:spPr>
        <a:xfrm>
          <a:off x="0" y="1448155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кражи частей компьютеров;</a:t>
          </a:r>
          <a:endParaRPr lang="en-US" sz="2100" kern="1200"/>
        </a:p>
      </dsp:txBody>
      <dsp:txXfrm>
        <a:off x="24588" y="1472743"/>
        <a:ext cx="8138073" cy="454509"/>
      </dsp:txXfrm>
    </dsp:sp>
    <dsp:sp modelId="{5E76354E-74CB-4CD2-94D5-73BD0006A2F0}">
      <dsp:nvSpPr>
        <dsp:cNvPr id="0" name=""/>
        <dsp:cNvSpPr/>
      </dsp:nvSpPr>
      <dsp:spPr>
        <a:xfrm>
          <a:off x="0" y="2012320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кражи программ;</a:t>
          </a:r>
          <a:endParaRPr lang="en-US" sz="2100" kern="1200"/>
        </a:p>
      </dsp:txBody>
      <dsp:txXfrm>
        <a:off x="24588" y="2036908"/>
        <a:ext cx="8138073" cy="454509"/>
      </dsp:txXfrm>
    </dsp:sp>
    <dsp:sp modelId="{BB5CEF91-A31E-475F-AE8D-729039279A1B}">
      <dsp:nvSpPr>
        <dsp:cNvPr id="0" name=""/>
        <dsp:cNvSpPr/>
      </dsp:nvSpPr>
      <dsp:spPr>
        <a:xfrm>
          <a:off x="0" y="2576485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физическое разрушение оборудования;</a:t>
          </a:r>
          <a:endParaRPr lang="en-US" sz="2100" kern="1200"/>
        </a:p>
      </dsp:txBody>
      <dsp:txXfrm>
        <a:off x="24588" y="2601073"/>
        <a:ext cx="8138073" cy="454509"/>
      </dsp:txXfrm>
    </dsp:sp>
    <dsp:sp modelId="{67B48647-ECB9-4E3E-85D1-66853105A5D2}">
      <dsp:nvSpPr>
        <dsp:cNvPr id="0" name=""/>
        <dsp:cNvSpPr/>
      </dsp:nvSpPr>
      <dsp:spPr>
        <a:xfrm>
          <a:off x="0" y="3140650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уничтожение данных или программ;</a:t>
          </a:r>
          <a:endParaRPr lang="en-US" sz="2100" kern="1200"/>
        </a:p>
      </dsp:txBody>
      <dsp:txXfrm>
        <a:off x="24588" y="3165238"/>
        <a:ext cx="8138073" cy="454509"/>
      </dsp:txXfrm>
    </dsp:sp>
    <dsp:sp modelId="{9200906D-9470-4848-A08D-E615E525A5AE}">
      <dsp:nvSpPr>
        <dsp:cNvPr id="0" name=""/>
        <dsp:cNvSpPr/>
      </dsp:nvSpPr>
      <dsp:spPr>
        <a:xfrm>
          <a:off x="0" y="3704815"/>
          <a:ext cx="8187249" cy="503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неавторизованное владение дискетами, лентами или распечатками.</a:t>
          </a:r>
          <a:endParaRPr lang="en-US" sz="2100" kern="1200"/>
        </a:p>
      </dsp:txBody>
      <dsp:txXfrm>
        <a:off x="24588" y="3729403"/>
        <a:ext cx="8138073" cy="45450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F81E8-3382-4745-ABCF-003F291EBD5E}">
      <dsp:nvSpPr>
        <dsp:cNvPr id="0" name=""/>
        <dsp:cNvSpPr/>
      </dsp:nvSpPr>
      <dsp:spPr>
        <a:xfrm>
          <a:off x="0" y="59221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1. Невозможность миновать защитные средства.</a:t>
          </a:r>
          <a:endParaRPr lang="en-US" sz="2000" kern="1200"/>
        </a:p>
      </dsp:txBody>
      <dsp:txXfrm>
        <a:off x="23417" y="82638"/>
        <a:ext cx="8522117" cy="432866"/>
      </dsp:txXfrm>
    </dsp:sp>
    <dsp:sp modelId="{ECBC2392-631E-4421-8999-89D4AE672CB3}">
      <dsp:nvSpPr>
        <dsp:cNvPr id="0" name=""/>
        <dsp:cNvSpPr/>
      </dsp:nvSpPr>
      <dsp:spPr>
        <a:xfrm>
          <a:off x="0" y="596521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2. Усиление самого слабого звена.</a:t>
          </a:r>
          <a:endParaRPr lang="en-US" sz="2000" kern="1200" dirty="0"/>
        </a:p>
      </dsp:txBody>
      <dsp:txXfrm>
        <a:off x="23417" y="619938"/>
        <a:ext cx="8522117" cy="432866"/>
      </dsp:txXfrm>
    </dsp:sp>
    <dsp:sp modelId="{2B9948ED-A7C3-4DEE-8C04-B2A5359C4098}">
      <dsp:nvSpPr>
        <dsp:cNvPr id="0" name=""/>
        <dsp:cNvSpPr/>
      </dsp:nvSpPr>
      <dsp:spPr>
        <a:xfrm>
          <a:off x="0" y="1133821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3. Невозможность перехода в небезопасное состояние.</a:t>
          </a:r>
          <a:endParaRPr lang="en-US" sz="2000" kern="1200"/>
        </a:p>
      </dsp:txBody>
      <dsp:txXfrm>
        <a:off x="23417" y="1157238"/>
        <a:ext cx="8522117" cy="432866"/>
      </dsp:txXfrm>
    </dsp:sp>
    <dsp:sp modelId="{F450E073-D29D-4F04-ACC1-D976B983E120}">
      <dsp:nvSpPr>
        <dsp:cNvPr id="0" name=""/>
        <dsp:cNvSpPr/>
      </dsp:nvSpPr>
      <dsp:spPr>
        <a:xfrm>
          <a:off x="0" y="16711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4. Минимизация привилегий.</a:t>
          </a:r>
          <a:endParaRPr lang="en-US" sz="2000" kern="1200"/>
        </a:p>
      </dsp:txBody>
      <dsp:txXfrm>
        <a:off x="23417" y="1694539"/>
        <a:ext cx="8522117" cy="432866"/>
      </dsp:txXfrm>
    </dsp:sp>
    <dsp:sp modelId="{35A69193-A052-48DE-AE82-9594E9D66290}">
      <dsp:nvSpPr>
        <dsp:cNvPr id="0" name=""/>
        <dsp:cNvSpPr/>
      </dsp:nvSpPr>
      <dsp:spPr>
        <a:xfrm>
          <a:off x="0" y="22084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5. Разделение обязанностей.</a:t>
          </a:r>
          <a:endParaRPr lang="en-US" sz="2000" kern="1200"/>
        </a:p>
      </dsp:txBody>
      <dsp:txXfrm>
        <a:off x="23417" y="2231839"/>
        <a:ext cx="8522117" cy="432866"/>
      </dsp:txXfrm>
    </dsp:sp>
    <dsp:sp modelId="{361F366D-D652-4D3A-B223-D8C955A3A53E}">
      <dsp:nvSpPr>
        <dsp:cNvPr id="0" name=""/>
        <dsp:cNvSpPr/>
      </dsp:nvSpPr>
      <dsp:spPr>
        <a:xfrm>
          <a:off x="0" y="27457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6. Эшелонированность обороны.</a:t>
          </a:r>
          <a:endParaRPr lang="en-US" sz="2000" kern="1200"/>
        </a:p>
      </dsp:txBody>
      <dsp:txXfrm>
        <a:off x="23417" y="2769139"/>
        <a:ext cx="8522117" cy="432866"/>
      </dsp:txXfrm>
    </dsp:sp>
    <dsp:sp modelId="{07262480-C07A-43C4-8E4A-00F39F85A6BB}">
      <dsp:nvSpPr>
        <dsp:cNvPr id="0" name=""/>
        <dsp:cNvSpPr/>
      </dsp:nvSpPr>
      <dsp:spPr>
        <a:xfrm>
          <a:off x="0" y="32830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7. Разнообразие защитных средств. </a:t>
          </a:r>
          <a:endParaRPr lang="en-US" sz="2000" kern="1200"/>
        </a:p>
      </dsp:txBody>
      <dsp:txXfrm>
        <a:off x="23417" y="3306439"/>
        <a:ext cx="8522117" cy="432866"/>
      </dsp:txXfrm>
    </dsp:sp>
    <dsp:sp modelId="{0BD412F6-BF27-4A6D-B380-4A033527B9D8}">
      <dsp:nvSpPr>
        <dsp:cNvPr id="0" name=""/>
        <dsp:cNvSpPr/>
      </dsp:nvSpPr>
      <dsp:spPr>
        <a:xfrm>
          <a:off x="0" y="38203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8. Простота и управляемость информационной системы. </a:t>
          </a:r>
          <a:endParaRPr lang="en-US" sz="2000" kern="1200"/>
        </a:p>
      </dsp:txBody>
      <dsp:txXfrm>
        <a:off x="23417" y="3843739"/>
        <a:ext cx="8522117" cy="432866"/>
      </dsp:txXfrm>
    </dsp:sp>
    <dsp:sp modelId="{E040DC82-1698-4A50-85BD-E6E9DE973FC6}">
      <dsp:nvSpPr>
        <dsp:cNvPr id="0" name=""/>
        <dsp:cNvSpPr/>
      </dsp:nvSpPr>
      <dsp:spPr>
        <a:xfrm>
          <a:off x="0" y="4357622"/>
          <a:ext cx="8568951" cy="479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9. Обеспечение всеобщей поддержки мер безопасности. </a:t>
          </a:r>
          <a:endParaRPr lang="en-US" sz="2000" kern="1200"/>
        </a:p>
      </dsp:txBody>
      <dsp:txXfrm>
        <a:off x="23417" y="4381039"/>
        <a:ext cx="8522117" cy="4328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88E4B-0A4E-4333-9821-496DD22E0A9F}">
      <dsp:nvSpPr>
        <dsp:cNvPr id="0" name=""/>
        <dsp:cNvSpPr/>
      </dsp:nvSpPr>
      <dsp:spPr>
        <a:xfrm>
          <a:off x="1463562" y="0"/>
          <a:ext cx="4968552" cy="49685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87AF9-A45E-49B7-8C12-E8E4E98D3D81}">
      <dsp:nvSpPr>
        <dsp:cNvPr id="0" name=""/>
        <dsp:cNvSpPr/>
      </dsp:nvSpPr>
      <dsp:spPr>
        <a:xfrm>
          <a:off x="3947838" y="497340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Предотвращение</a:t>
          </a:r>
          <a:r>
            <a:rPr lang="ru-RU" sz="1200" kern="1200" dirty="0"/>
            <a:t> предполагает, что только авторизованный персонал имеет доступ к защищаемой информации и технологии.</a:t>
          </a:r>
          <a:endParaRPr lang="en-US" sz="1200" kern="1200" dirty="0"/>
        </a:p>
      </dsp:txBody>
      <dsp:txXfrm>
        <a:off x="3990947" y="540449"/>
        <a:ext cx="3143340" cy="796864"/>
      </dsp:txXfrm>
    </dsp:sp>
    <dsp:sp modelId="{4B142FA1-AF6B-49DF-945F-78022F4C6D56}">
      <dsp:nvSpPr>
        <dsp:cNvPr id="0" name=""/>
        <dsp:cNvSpPr/>
      </dsp:nvSpPr>
      <dsp:spPr>
        <a:xfrm>
          <a:off x="3947838" y="1490808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Обнаружение</a:t>
          </a:r>
          <a:r>
            <a:rPr lang="ru-RU" sz="1200" kern="1200" dirty="0"/>
            <a:t> предполагает раннее раскрытие преступлений и злоупотреблений, даже если механизмы защиты были обойдены.</a:t>
          </a:r>
          <a:endParaRPr lang="en-US" sz="1200" kern="1200" dirty="0"/>
        </a:p>
      </dsp:txBody>
      <dsp:txXfrm>
        <a:off x="3990947" y="1533917"/>
        <a:ext cx="3143340" cy="796864"/>
      </dsp:txXfrm>
    </dsp:sp>
    <dsp:sp modelId="{1CC64262-754F-4E43-B1CF-9C833747DC76}">
      <dsp:nvSpPr>
        <dsp:cNvPr id="0" name=""/>
        <dsp:cNvSpPr/>
      </dsp:nvSpPr>
      <dsp:spPr>
        <a:xfrm>
          <a:off x="3947838" y="2484275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Ограничение </a:t>
          </a:r>
          <a:r>
            <a:rPr lang="ru-RU" sz="1200" kern="1200" dirty="0"/>
            <a:t>уменьшает размер потерь, если преступление все-таки произошло, несмотря на меры по его предотвращению и обнаружению.</a:t>
          </a:r>
          <a:endParaRPr lang="en-US" sz="1200" kern="1200" dirty="0"/>
        </a:p>
      </dsp:txBody>
      <dsp:txXfrm>
        <a:off x="3990947" y="2527384"/>
        <a:ext cx="3143340" cy="796864"/>
      </dsp:txXfrm>
    </dsp:sp>
    <dsp:sp modelId="{71430612-7E23-4CD2-9739-8DC3EAC79E0F}">
      <dsp:nvSpPr>
        <dsp:cNvPr id="0" name=""/>
        <dsp:cNvSpPr/>
      </dsp:nvSpPr>
      <dsp:spPr>
        <a:xfrm>
          <a:off x="3947838" y="3477743"/>
          <a:ext cx="3229558" cy="8830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Восстановление</a:t>
          </a:r>
          <a:r>
            <a:rPr lang="ru-RU" sz="1200" kern="1200" dirty="0"/>
            <a:t> обеспечивает эффективное воссоздание информации при наличии документированных и проверенных планов по восстановлению.</a:t>
          </a:r>
          <a:endParaRPr lang="en-US" sz="1200" kern="1200" dirty="0"/>
        </a:p>
      </dsp:txBody>
      <dsp:txXfrm>
        <a:off x="3990947" y="3520852"/>
        <a:ext cx="3143340" cy="79686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52F5C-540A-4538-9FC1-8672525F1164}">
      <dsp:nvSpPr>
        <dsp:cNvPr id="0" name=""/>
        <dsp:cNvSpPr/>
      </dsp:nvSpPr>
      <dsp:spPr>
        <a:xfrm>
          <a:off x="0" y="1425758"/>
          <a:ext cx="8856983" cy="190101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D51C8-EC97-481B-A416-B3C969C3A886}">
      <dsp:nvSpPr>
        <dsp:cNvPr id="0" name=""/>
        <dsp:cNvSpPr/>
      </dsp:nvSpPr>
      <dsp:spPr>
        <a:xfrm>
          <a:off x="3989" y="0"/>
          <a:ext cx="1918868" cy="19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законодательный: законы, нормативные акты, стандарты и т. п.;</a:t>
          </a:r>
          <a:endParaRPr lang="en-US" sz="1500" kern="1200"/>
        </a:p>
      </dsp:txBody>
      <dsp:txXfrm>
        <a:off x="3989" y="0"/>
        <a:ext cx="1918868" cy="1901011"/>
      </dsp:txXfrm>
    </dsp:sp>
    <dsp:sp modelId="{DF51D057-01E3-4BD2-9906-C2BAEEEA3E92}">
      <dsp:nvSpPr>
        <dsp:cNvPr id="0" name=""/>
        <dsp:cNvSpPr/>
      </dsp:nvSpPr>
      <dsp:spPr>
        <a:xfrm>
          <a:off x="725797" y="2138637"/>
          <a:ext cx="475252" cy="475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56446-60E9-4C8A-8C17-154BEF3E4FC3}">
      <dsp:nvSpPr>
        <dsp:cNvPr id="0" name=""/>
        <dsp:cNvSpPr/>
      </dsp:nvSpPr>
      <dsp:spPr>
        <a:xfrm>
          <a:off x="2018801" y="2851516"/>
          <a:ext cx="1918868" cy="19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административный: действия общего характера, предпринимаемые руководством организации;</a:t>
          </a:r>
          <a:endParaRPr lang="en-US" sz="1500" kern="1200"/>
        </a:p>
      </dsp:txBody>
      <dsp:txXfrm>
        <a:off x="2018801" y="2851516"/>
        <a:ext cx="1918868" cy="1901011"/>
      </dsp:txXfrm>
    </dsp:sp>
    <dsp:sp modelId="{BE6B5B6F-29B9-4282-8C4D-CC31412911AD}">
      <dsp:nvSpPr>
        <dsp:cNvPr id="0" name=""/>
        <dsp:cNvSpPr/>
      </dsp:nvSpPr>
      <dsp:spPr>
        <a:xfrm>
          <a:off x="2740609" y="2138637"/>
          <a:ext cx="475252" cy="475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7D969-A9C4-4210-AD7F-7FA82663DC14}">
      <dsp:nvSpPr>
        <dsp:cNvPr id="0" name=""/>
        <dsp:cNvSpPr/>
      </dsp:nvSpPr>
      <dsp:spPr>
        <a:xfrm>
          <a:off x="4033614" y="0"/>
          <a:ext cx="1918868" cy="19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процедурный: конкретные меры безопасности, имеющие дело с людьми;</a:t>
          </a:r>
          <a:endParaRPr lang="en-US" sz="1500" kern="1200"/>
        </a:p>
      </dsp:txBody>
      <dsp:txXfrm>
        <a:off x="4033614" y="0"/>
        <a:ext cx="1918868" cy="1901011"/>
      </dsp:txXfrm>
    </dsp:sp>
    <dsp:sp modelId="{D004B07A-5815-4DE5-B65B-AE9096DC1356}">
      <dsp:nvSpPr>
        <dsp:cNvPr id="0" name=""/>
        <dsp:cNvSpPr/>
      </dsp:nvSpPr>
      <dsp:spPr>
        <a:xfrm>
          <a:off x="4755422" y="2138637"/>
          <a:ext cx="475252" cy="475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312A-FD77-4DBE-AAC4-946DA875C095}">
      <dsp:nvSpPr>
        <dsp:cNvPr id="0" name=""/>
        <dsp:cNvSpPr/>
      </dsp:nvSpPr>
      <dsp:spPr>
        <a:xfrm>
          <a:off x="6048426" y="2851516"/>
          <a:ext cx="1918868" cy="190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- программно-технический: конкретные технические меры.</a:t>
          </a:r>
          <a:endParaRPr lang="en-US" sz="1500" kern="1200" dirty="0"/>
        </a:p>
      </dsp:txBody>
      <dsp:txXfrm>
        <a:off x="6048426" y="2851516"/>
        <a:ext cx="1918868" cy="1901011"/>
      </dsp:txXfrm>
    </dsp:sp>
    <dsp:sp modelId="{46A0CBF8-EED0-4F37-95E6-62971740882A}">
      <dsp:nvSpPr>
        <dsp:cNvPr id="0" name=""/>
        <dsp:cNvSpPr/>
      </dsp:nvSpPr>
      <dsp:spPr>
        <a:xfrm>
          <a:off x="6770234" y="2138637"/>
          <a:ext cx="475252" cy="475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DF57A-AD8E-4D28-8C51-D02E5A7E3EEE}">
      <dsp:nvSpPr>
        <dsp:cNvPr id="0" name=""/>
        <dsp:cNvSpPr/>
      </dsp:nvSpPr>
      <dsp:spPr>
        <a:xfrm>
          <a:off x="3692552" y="1429992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F3E8D5-D08D-477A-960E-57429727B987}">
      <dsp:nvSpPr>
        <dsp:cNvPr id="0" name=""/>
        <dsp:cNvSpPr/>
      </dsp:nvSpPr>
      <dsp:spPr>
        <a:xfrm>
          <a:off x="3558975" y="0"/>
          <a:ext cx="2099072" cy="11233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Аутентификация пользователей</a:t>
          </a:r>
          <a:endParaRPr lang="en-US" sz="1400" kern="1200"/>
        </a:p>
      </dsp:txBody>
      <dsp:txXfrm>
        <a:off x="3558975" y="0"/>
        <a:ext cx="2099072" cy="1123324"/>
      </dsp:txXfrm>
    </dsp:sp>
    <dsp:sp modelId="{C51DFEBF-0966-4C1E-8C37-045AEDB4E684}">
      <dsp:nvSpPr>
        <dsp:cNvPr id="0" name=""/>
        <dsp:cNvSpPr/>
      </dsp:nvSpPr>
      <dsp:spPr>
        <a:xfrm>
          <a:off x="4229915" y="168835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8551682-7606-46FD-BABC-FAC96BA53312}">
      <dsp:nvSpPr>
        <dsp:cNvPr id="0" name=""/>
        <dsp:cNvSpPr/>
      </dsp:nvSpPr>
      <dsp:spPr>
        <a:xfrm>
          <a:off x="6287770" y="1067158"/>
          <a:ext cx="1984577" cy="12356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Защита пароля</a:t>
          </a:r>
          <a:endParaRPr lang="en-US" sz="1400" kern="1200"/>
        </a:p>
      </dsp:txBody>
      <dsp:txXfrm>
        <a:off x="6287770" y="1067158"/>
        <a:ext cx="1984577" cy="1235657"/>
      </dsp:txXfrm>
    </dsp:sp>
    <dsp:sp modelId="{0234BBF1-99C1-4DA4-9A62-D4AA96A72714}">
      <dsp:nvSpPr>
        <dsp:cNvPr id="0" name=""/>
        <dsp:cNvSpPr/>
      </dsp:nvSpPr>
      <dsp:spPr>
        <a:xfrm>
          <a:off x="4361966" y="226967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82C34E0-8F3D-4D73-B937-19A9181B1D11}">
      <dsp:nvSpPr>
        <dsp:cNvPr id="0" name=""/>
        <dsp:cNvSpPr/>
      </dsp:nvSpPr>
      <dsp:spPr>
        <a:xfrm>
          <a:off x="6478595" y="2639813"/>
          <a:ext cx="1946412" cy="13199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Процедуры авторизации</a:t>
          </a:r>
          <a:endParaRPr lang="en-US" sz="1400" kern="1200"/>
        </a:p>
      </dsp:txBody>
      <dsp:txXfrm>
        <a:off x="6478595" y="2639813"/>
        <a:ext cx="1946412" cy="1319906"/>
      </dsp:txXfrm>
    </dsp:sp>
    <dsp:sp modelId="{819991B3-2D6A-40E7-94ED-6192085301D3}">
      <dsp:nvSpPr>
        <dsp:cNvPr id="0" name=""/>
        <dsp:cNvSpPr/>
      </dsp:nvSpPr>
      <dsp:spPr>
        <a:xfrm>
          <a:off x="3990239" y="273585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736BBC-D783-4E76-A19B-442D98A78160}">
      <dsp:nvSpPr>
        <dsp:cNvPr id="0" name=""/>
        <dsp:cNvSpPr/>
      </dsp:nvSpPr>
      <dsp:spPr>
        <a:xfrm>
          <a:off x="5638965" y="4409049"/>
          <a:ext cx="2099072" cy="12075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Предосторожности при работе</a:t>
          </a:r>
          <a:endParaRPr lang="en-US" sz="1400" kern="1200"/>
        </a:p>
      </dsp:txBody>
      <dsp:txXfrm>
        <a:off x="5638965" y="4409049"/>
        <a:ext cx="2099072" cy="1207574"/>
      </dsp:txXfrm>
    </dsp:sp>
    <dsp:sp modelId="{B1DE18D6-614B-4A6C-82CE-87ED67714E98}">
      <dsp:nvSpPr>
        <dsp:cNvPr id="0" name=""/>
        <dsp:cNvSpPr/>
      </dsp:nvSpPr>
      <dsp:spPr>
        <a:xfrm>
          <a:off x="3394866" y="273585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DC0E14-D575-4521-9486-C716BD08A614}">
      <dsp:nvSpPr>
        <dsp:cNvPr id="0" name=""/>
        <dsp:cNvSpPr/>
      </dsp:nvSpPr>
      <dsp:spPr>
        <a:xfrm>
          <a:off x="1478985" y="4409049"/>
          <a:ext cx="2099072" cy="120757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Физическая безопасность</a:t>
          </a:r>
          <a:endParaRPr lang="en-US" sz="1400" kern="1200" dirty="0"/>
        </a:p>
      </dsp:txBody>
      <dsp:txXfrm>
        <a:off x="1478985" y="4409049"/>
        <a:ext cx="2099072" cy="1207574"/>
      </dsp:txXfrm>
    </dsp:sp>
    <dsp:sp modelId="{E946DA06-097A-4870-8028-7BF3CEF6F994}">
      <dsp:nvSpPr>
        <dsp:cNvPr id="0" name=""/>
        <dsp:cNvSpPr/>
      </dsp:nvSpPr>
      <dsp:spPr>
        <a:xfrm>
          <a:off x="3023139" y="226967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D63CFDD-263C-4662-BD87-761A9746EF5E}">
      <dsp:nvSpPr>
        <dsp:cNvPr id="0" name=""/>
        <dsp:cNvSpPr/>
      </dsp:nvSpPr>
      <dsp:spPr>
        <a:xfrm>
          <a:off x="792015" y="2639813"/>
          <a:ext cx="1946412" cy="13199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/>
            <a:t>Защита носителей информации</a:t>
          </a:r>
          <a:r>
            <a:rPr lang="ru-RU" sz="1400" kern="1200"/>
            <a:t> </a:t>
          </a:r>
          <a:r>
            <a:rPr lang="ru-RU" sz="1400" b="1" kern="1200"/>
            <a:t>(исходных документов, лент, картриджей, дисков, распечаток)</a:t>
          </a:r>
          <a:endParaRPr lang="en-US" sz="1400" kern="1200"/>
        </a:p>
      </dsp:txBody>
      <dsp:txXfrm>
        <a:off x="792015" y="2639813"/>
        <a:ext cx="1946412" cy="1319906"/>
      </dsp:txXfrm>
    </dsp:sp>
    <dsp:sp modelId="{6C527FC3-62D6-4DC3-89AD-1B4D1470E534}">
      <dsp:nvSpPr>
        <dsp:cNvPr id="0" name=""/>
        <dsp:cNvSpPr/>
      </dsp:nvSpPr>
      <dsp:spPr>
        <a:xfrm>
          <a:off x="3155190" y="1688357"/>
          <a:ext cx="1831918" cy="18321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D15F65-1C9B-4AE7-A8BB-429915C5379C}">
      <dsp:nvSpPr>
        <dsp:cNvPr id="0" name=""/>
        <dsp:cNvSpPr/>
      </dsp:nvSpPr>
      <dsp:spPr>
        <a:xfrm>
          <a:off x="944675" y="1067158"/>
          <a:ext cx="1984577" cy="12356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Выбор надежного оборудования</a:t>
          </a:r>
          <a:endParaRPr lang="en-US" sz="1400" kern="1200" dirty="0"/>
        </a:p>
      </dsp:txBody>
      <dsp:txXfrm>
        <a:off x="944675" y="1067158"/>
        <a:ext cx="1984577" cy="1235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091CA-485E-43E4-8A8A-595E143BFE9A}">
      <dsp:nvSpPr>
        <dsp:cNvPr id="0" name=""/>
        <dsp:cNvSpPr/>
      </dsp:nvSpPr>
      <dsp:spPr>
        <a:xfrm>
          <a:off x="3342705" y="1301659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D9086AB-9F0E-4BD2-8E39-8514B5327241}">
      <dsp:nvSpPr>
        <dsp:cNvPr id="0" name=""/>
        <dsp:cNvSpPr/>
      </dsp:nvSpPr>
      <dsp:spPr>
        <a:xfrm>
          <a:off x="3221116" y="0"/>
          <a:ext cx="1910694" cy="10225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- чтение остаточной информации в памяти системы после выполнения санкционированных запросов;</a:t>
          </a:r>
          <a:endParaRPr lang="en-US" sz="1200" kern="1200" dirty="0"/>
        </a:p>
      </dsp:txBody>
      <dsp:txXfrm>
        <a:off x="3221116" y="0"/>
        <a:ext cx="1910694" cy="1022513"/>
      </dsp:txXfrm>
    </dsp:sp>
    <dsp:sp modelId="{FE2ABF33-908A-4610-92A5-9CEC5F352C95}">
      <dsp:nvSpPr>
        <dsp:cNvPr id="0" name=""/>
        <dsp:cNvSpPr/>
      </dsp:nvSpPr>
      <dsp:spPr>
        <a:xfrm>
          <a:off x="3831843" y="1536837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21E110-CE11-422D-BE0A-7464AE069D07}">
      <dsp:nvSpPr>
        <dsp:cNvPr id="0" name=""/>
        <dsp:cNvSpPr/>
      </dsp:nvSpPr>
      <dsp:spPr>
        <a:xfrm>
          <a:off x="5705019" y="971387"/>
          <a:ext cx="1806474" cy="11247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копирование носителей информации и файлов информации с преодолением мер защиты;</a:t>
          </a:r>
          <a:endParaRPr lang="en-US" sz="1200" kern="1200"/>
        </a:p>
      </dsp:txBody>
      <dsp:txXfrm>
        <a:off x="5705019" y="971387"/>
        <a:ext cx="1806474" cy="1124764"/>
      </dsp:txXfrm>
    </dsp:sp>
    <dsp:sp modelId="{5355D846-1F47-4AD9-8B60-EA13B2B2A2E6}">
      <dsp:nvSpPr>
        <dsp:cNvPr id="0" name=""/>
        <dsp:cNvSpPr/>
      </dsp:nvSpPr>
      <dsp:spPr>
        <a:xfrm>
          <a:off x="3952043" y="2065988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FBA7706-76A1-4D4D-8641-756D0BA0BD86}">
      <dsp:nvSpPr>
        <dsp:cNvPr id="0" name=""/>
        <dsp:cNvSpPr/>
      </dsp:nvSpPr>
      <dsp:spPr>
        <a:xfrm>
          <a:off x="5878718" y="2402906"/>
          <a:ext cx="1771734" cy="12014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маскировка под зарегистрированного пользователя;</a:t>
          </a:r>
          <a:endParaRPr lang="en-US" sz="1200" kern="1200"/>
        </a:p>
      </dsp:txBody>
      <dsp:txXfrm>
        <a:off x="5878718" y="2402906"/>
        <a:ext cx="1771734" cy="1201453"/>
      </dsp:txXfrm>
    </dsp:sp>
    <dsp:sp modelId="{99E45A8C-968B-439E-BDD9-CF2E19817952}">
      <dsp:nvSpPr>
        <dsp:cNvPr id="0" name=""/>
        <dsp:cNvSpPr/>
      </dsp:nvSpPr>
      <dsp:spPr>
        <a:xfrm>
          <a:off x="3613677" y="2490331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A48B0E8-5E4A-4298-97CE-5A0B8A3568ED}">
      <dsp:nvSpPr>
        <dsp:cNvPr id="0" name=""/>
        <dsp:cNvSpPr/>
      </dsp:nvSpPr>
      <dsp:spPr>
        <a:xfrm>
          <a:off x="5114440" y="4013365"/>
          <a:ext cx="1910694" cy="10992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маскировка под запрос системы;</a:t>
          </a:r>
          <a:endParaRPr lang="en-US" sz="1200" kern="1200"/>
        </a:p>
      </dsp:txBody>
      <dsp:txXfrm>
        <a:off x="5114440" y="4013365"/>
        <a:ext cx="1910694" cy="1099202"/>
      </dsp:txXfrm>
    </dsp:sp>
    <dsp:sp modelId="{BD406B2E-6740-4F01-9A88-BA0B951091B8}">
      <dsp:nvSpPr>
        <dsp:cNvPr id="0" name=""/>
        <dsp:cNvSpPr/>
      </dsp:nvSpPr>
      <dsp:spPr>
        <a:xfrm>
          <a:off x="3071734" y="2490331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FFBCA2-761D-42A3-A1E7-C12D229203A5}">
      <dsp:nvSpPr>
        <dsp:cNvPr id="0" name=""/>
        <dsp:cNvSpPr/>
      </dsp:nvSpPr>
      <dsp:spPr>
        <a:xfrm>
          <a:off x="1327791" y="4013365"/>
          <a:ext cx="1910694" cy="109920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использование программных ловушек;</a:t>
          </a:r>
          <a:endParaRPr lang="en-US" sz="1200" kern="1200"/>
        </a:p>
      </dsp:txBody>
      <dsp:txXfrm>
        <a:off x="1327791" y="4013365"/>
        <a:ext cx="1910694" cy="1099202"/>
      </dsp:txXfrm>
    </dsp:sp>
    <dsp:sp modelId="{5EA6F0EC-94F4-4B97-B70C-8C479A19468D}">
      <dsp:nvSpPr>
        <dsp:cNvPr id="0" name=""/>
        <dsp:cNvSpPr/>
      </dsp:nvSpPr>
      <dsp:spPr>
        <a:xfrm>
          <a:off x="2733368" y="2065988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ED0C451-B0C5-4E13-8223-0DDB167D7885}">
      <dsp:nvSpPr>
        <dsp:cNvPr id="0" name=""/>
        <dsp:cNvSpPr/>
      </dsp:nvSpPr>
      <dsp:spPr>
        <a:xfrm>
          <a:off x="702473" y="2402906"/>
          <a:ext cx="1771734" cy="12014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использование недостатков операционной системы;</a:t>
          </a:r>
          <a:endParaRPr lang="en-US" sz="1200" kern="1200"/>
        </a:p>
      </dsp:txBody>
      <dsp:txXfrm>
        <a:off x="702473" y="2402906"/>
        <a:ext cx="1771734" cy="1201453"/>
      </dsp:txXfrm>
    </dsp:sp>
    <dsp:sp modelId="{3E051FF5-C65B-4AFB-B7B3-5AFF8D7ED6C3}">
      <dsp:nvSpPr>
        <dsp:cNvPr id="0" name=""/>
        <dsp:cNvSpPr/>
      </dsp:nvSpPr>
      <dsp:spPr>
        <a:xfrm>
          <a:off x="2853568" y="1536837"/>
          <a:ext cx="1667515" cy="16677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4335DE2-0489-4363-8540-0B4DC6C3B5CF}">
      <dsp:nvSpPr>
        <dsp:cNvPr id="0" name=""/>
        <dsp:cNvSpPr/>
      </dsp:nvSpPr>
      <dsp:spPr>
        <a:xfrm>
          <a:off x="841433" y="971387"/>
          <a:ext cx="1806474" cy="11247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/>
            <a:t>- незаконное подключение к аппаратуре и линиям связи;</a:t>
          </a:r>
          <a:endParaRPr lang="en-US" sz="1200" kern="1200"/>
        </a:p>
      </dsp:txBody>
      <dsp:txXfrm>
        <a:off x="841433" y="971387"/>
        <a:ext cx="1806474" cy="1124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88579-4DE6-4CBF-B579-5B8FBBFA1326}">
      <dsp:nvSpPr>
        <dsp:cNvPr id="0" name=""/>
        <dsp:cNvSpPr/>
      </dsp:nvSpPr>
      <dsp:spPr>
        <a:xfrm>
          <a:off x="1535509" y="0"/>
          <a:ext cx="4968874" cy="496887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C43F-D638-4117-A133-00744E6ACF91}">
      <dsp:nvSpPr>
        <dsp:cNvPr id="0" name=""/>
        <dsp:cNvSpPr/>
      </dsp:nvSpPr>
      <dsp:spPr>
        <a:xfrm>
          <a:off x="4019946" y="497372"/>
          <a:ext cx="3229768" cy="883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организационных </a:t>
          </a:r>
          <a:endParaRPr lang="en-US" sz="2800" kern="1200" dirty="0"/>
        </a:p>
      </dsp:txBody>
      <dsp:txXfrm>
        <a:off x="4063057" y="540483"/>
        <a:ext cx="3143546" cy="796917"/>
      </dsp:txXfrm>
    </dsp:sp>
    <dsp:sp modelId="{501710C8-385D-4413-BE3B-591DA359A5CD}">
      <dsp:nvSpPr>
        <dsp:cNvPr id="0" name=""/>
        <dsp:cNvSpPr/>
      </dsp:nvSpPr>
      <dsp:spPr>
        <a:xfrm>
          <a:off x="4033156" y="1440507"/>
          <a:ext cx="3229768" cy="883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технических</a:t>
          </a:r>
          <a:endParaRPr lang="en-US" sz="3600" kern="1200" dirty="0"/>
        </a:p>
      </dsp:txBody>
      <dsp:txXfrm>
        <a:off x="4076267" y="1483618"/>
        <a:ext cx="3143546" cy="796917"/>
      </dsp:txXfrm>
    </dsp:sp>
    <dsp:sp modelId="{DCA19595-3DEB-444A-B2B8-7128EFBB2512}">
      <dsp:nvSpPr>
        <dsp:cNvPr id="0" name=""/>
        <dsp:cNvSpPr/>
      </dsp:nvSpPr>
      <dsp:spPr>
        <a:xfrm>
          <a:off x="4019946" y="2484437"/>
          <a:ext cx="3229768" cy="883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организационно-технических</a:t>
          </a:r>
          <a:endParaRPr lang="en-US" sz="3600" kern="1200" dirty="0"/>
        </a:p>
      </dsp:txBody>
      <dsp:txXfrm>
        <a:off x="4063057" y="2527548"/>
        <a:ext cx="3143546" cy="796917"/>
      </dsp:txXfrm>
    </dsp:sp>
    <dsp:sp modelId="{0A85AE5E-8789-4E69-B0C8-4EB0AD7ED7AE}">
      <dsp:nvSpPr>
        <dsp:cNvPr id="0" name=""/>
        <dsp:cNvSpPr/>
      </dsp:nvSpPr>
      <dsp:spPr>
        <a:xfrm>
          <a:off x="4019946" y="3477969"/>
          <a:ext cx="3229768" cy="883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программных</a:t>
          </a:r>
          <a:endParaRPr lang="en-US" sz="3600" kern="1200" dirty="0"/>
        </a:p>
      </dsp:txBody>
      <dsp:txXfrm>
        <a:off x="4063057" y="3521080"/>
        <a:ext cx="3143546" cy="7969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80A02-20D8-49A2-9525-5091B1F72E57}">
      <dsp:nvSpPr>
        <dsp:cNvPr id="0" name=""/>
        <dsp:cNvSpPr/>
      </dsp:nvSpPr>
      <dsp:spPr>
        <a:xfrm>
          <a:off x="0" y="800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ограничение доступа в помещения, в которых происходит подготовка и обработка информации;</a:t>
          </a:r>
          <a:endParaRPr lang="en-US" sz="1900" kern="1200"/>
        </a:p>
      </dsp:txBody>
      <dsp:txXfrm>
        <a:off x="36896" y="44904"/>
        <a:ext cx="8603172" cy="682028"/>
      </dsp:txXfrm>
    </dsp:sp>
    <dsp:sp modelId="{DCC68BC9-EF89-402A-B1EB-392D25261F1E}">
      <dsp:nvSpPr>
        <dsp:cNvPr id="0" name=""/>
        <dsp:cNvSpPr/>
      </dsp:nvSpPr>
      <dsp:spPr>
        <a:xfrm>
          <a:off x="0" y="81854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допуск к обработке и передаче конфиденциальной информации только проверенных должностных лиц;</a:t>
          </a:r>
          <a:endParaRPr lang="en-US" sz="1900" kern="1200"/>
        </a:p>
      </dsp:txBody>
      <dsp:txXfrm>
        <a:off x="36896" y="855444"/>
        <a:ext cx="8603172" cy="682028"/>
      </dsp:txXfrm>
    </dsp:sp>
    <dsp:sp modelId="{A493CD92-87E3-47A7-95F5-87141D694AE7}">
      <dsp:nvSpPr>
        <dsp:cNvPr id="0" name=""/>
        <dsp:cNvSpPr/>
      </dsp:nvSpPr>
      <dsp:spPr>
        <a:xfrm>
          <a:off x="0" y="162908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хранение электронных носителей и регистрационных журналов в закрытых для доступа посторонних лиц сейфах;</a:t>
          </a:r>
          <a:endParaRPr lang="en-US" sz="1900" kern="1200"/>
        </a:p>
      </dsp:txBody>
      <dsp:txXfrm>
        <a:off x="36896" y="1665984"/>
        <a:ext cx="8603172" cy="682028"/>
      </dsp:txXfrm>
    </dsp:sp>
    <dsp:sp modelId="{10C54731-9DF8-42EE-A3C8-ABBC964A8EB1}">
      <dsp:nvSpPr>
        <dsp:cNvPr id="0" name=""/>
        <dsp:cNvSpPr/>
      </dsp:nvSpPr>
      <dsp:spPr>
        <a:xfrm>
          <a:off x="0" y="243962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исключение просмотра посторонними лицами содержания обрабатываемых материалов через дисплей, принтер и т. д.;</a:t>
          </a:r>
          <a:endParaRPr lang="en-US" sz="1900" kern="1200"/>
        </a:p>
      </dsp:txBody>
      <dsp:txXfrm>
        <a:off x="36896" y="2476524"/>
        <a:ext cx="8603172" cy="682028"/>
      </dsp:txXfrm>
    </dsp:sp>
    <dsp:sp modelId="{8E47C08C-CD81-4094-B7AD-C1CB7F660F20}">
      <dsp:nvSpPr>
        <dsp:cNvPr id="0" name=""/>
        <dsp:cNvSpPr/>
      </dsp:nvSpPr>
      <dsp:spPr>
        <a:xfrm>
          <a:off x="0" y="325016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использование криптографических кодов при передаче по каналам связи ценной информации;</a:t>
          </a:r>
          <a:endParaRPr lang="en-US" sz="1900" kern="1200"/>
        </a:p>
      </dsp:txBody>
      <dsp:txXfrm>
        <a:off x="36896" y="3287064"/>
        <a:ext cx="8603172" cy="682028"/>
      </dsp:txXfrm>
    </dsp:sp>
    <dsp:sp modelId="{D92CF698-9DEF-4407-AAF7-6177B3B4D8C1}">
      <dsp:nvSpPr>
        <dsp:cNvPr id="0" name=""/>
        <dsp:cNvSpPr/>
      </dsp:nvSpPr>
      <dsp:spPr>
        <a:xfrm>
          <a:off x="0" y="4060708"/>
          <a:ext cx="8676964" cy="7558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u="sng" kern="1200"/>
            <a:t>- уничтожение красящих лент, бумаги и иных материалов, содержащих фрагменты ценной информации.</a:t>
          </a:r>
          <a:endParaRPr lang="en-US" sz="1900" kern="1200"/>
        </a:p>
      </dsp:txBody>
      <dsp:txXfrm>
        <a:off x="36896" y="4097604"/>
        <a:ext cx="8603172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6C8BA-83F4-4A9B-8903-7064A092A3EA}">
      <dsp:nvSpPr>
        <dsp:cNvPr id="0" name=""/>
        <dsp:cNvSpPr/>
      </dsp:nvSpPr>
      <dsp:spPr>
        <a:xfrm>
          <a:off x="621068" y="0"/>
          <a:ext cx="7038782" cy="42210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A37C5-995A-42C3-8E43-41A7B08D42F4}">
      <dsp:nvSpPr>
        <dsp:cNvPr id="0" name=""/>
        <dsp:cNvSpPr/>
      </dsp:nvSpPr>
      <dsp:spPr>
        <a:xfrm>
          <a:off x="4144" y="1266326"/>
          <a:ext cx="1993405" cy="1688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1" kern="1200" dirty="0"/>
            <a:t>Симметричные криптосистемы</a:t>
          </a:r>
          <a:endParaRPr lang="en-US" sz="1800" kern="1200" dirty="0"/>
        </a:p>
      </dsp:txBody>
      <dsp:txXfrm>
        <a:off x="86567" y="1348749"/>
        <a:ext cx="1828559" cy="1523589"/>
      </dsp:txXfrm>
    </dsp:sp>
    <dsp:sp modelId="{8C748425-F6E9-42F4-87EB-F2B7DCD26B91}">
      <dsp:nvSpPr>
        <dsp:cNvPr id="0" name=""/>
        <dsp:cNvSpPr/>
      </dsp:nvSpPr>
      <dsp:spPr>
        <a:xfrm>
          <a:off x="2097219" y="1266326"/>
          <a:ext cx="1993405" cy="1688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1" kern="1200" dirty="0"/>
            <a:t>Криптосистемы с открытым ключом</a:t>
          </a:r>
          <a:endParaRPr lang="en-US" sz="1800" kern="1200" dirty="0"/>
        </a:p>
      </dsp:txBody>
      <dsp:txXfrm>
        <a:off x="2179642" y="1348749"/>
        <a:ext cx="1828559" cy="1523589"/>
      </dsp:txXfrm>
    </dsp:sp>
    <dsp:sp modelId="{BEA5BAA4-ED6E-407E-9FF0-47F22A02AB81}">
      <dsp:nvSpPr>
        <dsp:cNvPr id="0" name=""/>
        <dsp:cNvSpPr/>
      </dsp:nvSpPr>
      <dsp:spPr>
        <a:xfrm>
          <a:off x="4190295" y="1266326"/>
          <a:ext cx="1993405" cy="1688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 i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0" i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1" kern="1200" dirty="0"/>
            <a:t>Электронная подпись</a:t>
          </a:r>
          <a:endParaRPr lang="ru-RU" sz="1400" kern="1200" dirty="0"/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4272718" y="1348749"/>
        <a:ext cx="1828559" cy="1523589"/>
      </dsp:txXfrm>
    </dsp:sp>
    <dsp:sp modelId="{1EAC6D36-A51D-4981-A201-30BFAF395F48}">
      <dsp:nvSpPr>
        <dsp:cNvPr id="0" name=""/>
        <dsp:cNvSpPr/>
      </dsp:nvSpPr>
      <dsp:spPr>
        <a:xfrm>
          <a:off x="6283370" y="1266326"/>
          <a:ext cx="1993405" cy="1688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Управление ключами</a:t>
          </a:r>
          <a:endParaRPr lang="en-US" sz="1800" kern="1200" dirty="0"/>
        </a:p>
      </dsp:txBody>
      <dsp:txXfrm>
        <a:off x="6365793" y="1348749"/>
        <a:ext cx="1828559" cy="1523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66FA5-7B8E-40A9-A675-D54160D49CEE}">
      <dsp:nvSpPr>
        <dsp:cNvPr id="0" name=""/>
        <dsp:cNvSpPr/>
      </dsp:nvSpPr>
      <dsp:spPr>
        <a:xfrm>
          <a:off x="-545479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81529-8DE7-426D-B48A-24327C8B6079}">
      <dsp:nvSpPr>
        <dsp:cNvPr id="0" name=""/>
        <dsp:cNvSpPr/>
      </dsp:nvSpPr>
      <dsp:spPr>
        <a:xfrm>
          <a:off x="544552" y="370910"/>
          <a:ext cx="7813183" cy="742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1. По среде обитания различают вирусы сетевые, файловые, загрузочные и </a:t>
          </a:r>
          <a:r>
            <a:rPr lang="ru-RU" sz="2000" kern="1200" dirty="0" err="1"/>
            <a:t>файлово</a:t>
          </a:r>
          <a:r>
            <a:rPr lang="ru-RU" sz="2000" kern="1200" dirty="0"/>
            <a:t>-загрузочные.</a:t>
          </a:r>
          <a:endParaRPr lang="en-US" sz="2000" kern="1200" dirty="0"/>
        </a:p>
      </dsp:txBody>
      <dsp:txXfrm>
        <a:off x="544552" y="370910"/>
        <a:ext cx="7813183" cy="742206"/>
      </dsp:txXfrm>
    </dsp:sp>
    <dsp:sp modelId="{E6ED3746-6EAD-4510-8FBD-E3CB57AFE824}">
      <dsp:nvSpPr>
        <dsp:cNvPr id="0" name=""/>
        <dsp:cNvSpPr/>
      </dsp:nvSpPr>
      <dsp:spPr>
        <a:xfrm>
          <a:off x="80673" y="278134"/>
          <a:ext cx="927758" cy="927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AE0AE-1CB0-456F-9D28-1239DC5AAA6A}">
      <dsp:nvSpPr>
        <dsp:cNvPr id="0" name=""/>
        <dsp:cNvSpPr/>
      </dsp:nvSpPr>
      <dsp:spPr>
        <a:xfrm>
          <a:off x="970076" y="1484413"/>
          <a:ext cx="7387659" cy="742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2. По способу заражения выделяют резидентные и нерезидентные вирусы.</a:t>
          </a:r>
          <a:endParaRPr lang="en-US" sz="2000" kern="1200"/>
        </a:p>
      </dsp:txBody>
      <dsp:txXfrm>
        <a:off x="970076" y="1484413"/>
        <a:ext cx="7387659" cy="742206"/>
      </dsp:txXfrm>
    </dsp:sp>
    <dsp:sp modelId="{9F9AD54F-C651-4310-A347-35FB2876AC31}">
      <dsp:nvSpPr>
        <dsp:cNvPr id="0" name=""/>
        <dsp:cNvSpPr/>
      </dsp:nvSpPr>
      <dsp:spPr>
        <a:xfrm>
          <a:off x="506197" y="1391637"/>
          <a:ext cx="927758" cy="927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1E4BE-64DF-476D-9902-D55BBF7134FF}">
      <dsp:nvSpPr>
        <dsp:cNvPr id="0" name=""/>
        <dsp:cNvSpPr/>
      </dsp:nvSpPr>
      <dsp:spPr>
        <a:xfrm>
          <a:off x="970076" y="2597916"/>
          <a:ext cx="7387659" cy="742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3. По степени воздействия вирусы бывают неопасные, опасные и очень опасные;</a:t>
          </a:r>
          <a:endParaRPr lang="en-US" sz="2000" kern="1200"/>
        </a:p>
      </dsp:txBody>
      <dsp:txXfrm>
        <a:off x="970076" y="2597916"/>
        <a:ext cx="7387659" cy="742206"/>
      </dsp:txXfrm>
    </dsp:sp>
    <dsp:sp modelId="{BE952029-3837-4E9F-9476-C4B1FB7DD072}">
      <dsp:nvSpPr>
        <dsp:cNvPr id="0" name=""/>
        <dsp:cNvSpPr/>
      </dsp:nvSpPr>
      <dsp:spPr>
        <a:xfrm>
          <a:off x="506197" y="2505140"/>
          <a:ext cx="927758" cy="927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5C999-4B0D-4955-A008-5D87A2AEC57C}">
      <dsp:nvSpPr>
        <dsp:cNvPr id="0" name=""/>
        <dsp:cNvSpPr/>
      </dsp:nvSpPr>
      <dsp:spPr>
        <a:xfrm>
          <a:off x="544552" y="3711419"/>
          <a:ext cx="7813183" cy="742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912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4. По особенностям алгоритмов вирусы делят на паразитические, репликаторы, невидимки, мутанты, троянские, макро-вирусы.</a:t>
          </a:r>
          <a:endParaRPr lang="en-US" sz="2000" kern="1200"/>
        </a:p>
      </dsp:txBody>
      <dsp:txXfrm>
        <a:off x="544552" y="3711419"/>
        <a:ext cx="7813183" cy="742206"/>
      </dsp:txXfrm>
    </dsp:sp>
    <dsp:sp modelId="{F98745DB-C9A8-4E75-B5CD-19B46DAB8962}">
      <dsp:nvSpPr>
        <dsp:cNvPr id="0" name=""/>
        <dsp:cNvSpPr/>
      </dsp:nvSpPr>
      <dsp:spPr>
        <a:xfrm>
          <a:off x="80673" y="3618643"/>
          <a:ext cx="927758" cy="9277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B2F0F-FAB8-404D-991E-BA4C256D2829}">
      <dsp:nvSpPr>
        <dsp:cNvPr id="0" name=""/>
        <dsp:cNvSpPr/>
      </dsp:nvSpPr>
      <dsp:spPr>
        <a:xfrm rot="10800000">
          <a:off x="1813503" y="2533"/>
          <a:ext cx="5889894" cy="13198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010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Исполняемые файлы (</a:t>
          </a:r>
          <a:r>
            <a:rPr lang="ru-RU" sz="2000" kern="1200"/>
            <a:t>файлы с расширениями имен .com и .exe, а также оверлейные файлы, загружаемые при выполнении других программ</a:t>
          </a:r>
          <a:r>
            <a:rPr lang="ru-RU" sz="2000" b="1" kern="1200"/>
            <a:t>)</a:t>
          </a:r>
          <a:endParaRPr lang="en-US" sz="2000" kern="1200"/>
        </a:p>
      </dsp:txBody>
      <dsp:txXfrm rot="10800000">
        <a:off x="2143461" y="2533"/>
        <a:ext cx="5559936" cy="1319833"/>
      </dsp:txXfrm>
    </dsp:sp>
    <dsp:sp modelId="{E213A717-9270-48A8-8499-6CF43ED73EE6}">
      <dsp:nvSpPr>
        <dsp:cNvPr id="0" name=""/>
        <dsp:cNvSpPr/>
      </dsp:nvSpPr>
      <dsp:spPr>
        <a:xfrm>
          <a:off x="1153586" y="2533"/>
          <a:ext cx="1319833" cy="13198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F7622B-ADA4-4421-A437-A75E54EA4477}">
      <dsp:nvSpPr>
        <dsp:cNvPr id="0" name=""/>
        <dsp:cNvSpPr/>
      </dsp:nvSpPr>
      <dsp:spPr>
        <a:xfrm rot="10800000">
          <a:off x="1813503" y="1716347"/>
          <a:ext cx="5889894" cy="13198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010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Загрузчик операционной системы и главная загрузочная запись жесткого диска</a:t>
          </a:r>
          <a:endParaRPr lang="en-US" sz="2000" kern="1200"/>
        </a:p>
      </dsp:txBody>
      <dsp:txXfrm rot="10800000">
        <a:off x="2143461" y="1716347"/>
        <a:ext cx="5559936" cy="1319833"/>
      </dsp:txXfrm>
    </dsp:sp>
    <dsp:sp modelId="{C3893D02-17C3-4A14-BC94-07FB8AF25EBF}">
      <dsp:nvSpPr>
        <dsp:cNvPr id="0" name=""/>
        <dsp:cNvSpPr/>
      </dsp:nvSpPr>
      <dsp:spPr>
        <a:xfrm>
          <a:off x="1153586" y="1716347"/>
          <a:ext cx="1319833" cy="13198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C2068-918B-4891-9800-2E80CB00A38D}">
      <dsp:nvSpPr>
        <dsp:cNvPr id="0" name=""/>
        <dsp:cNvSpPr/>
      </dsp:nvSpPr>
      <dsp:spPr>
        <a:xfrm rot="10800000">
          <a:off x="1813503" y="3430160"/>
          <a:ext cx="5889894" cy="131983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010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Файлы документов, информационные файлы баз данных, таблицы табличных процессоров</a:t>
          </a:r>
          <a:r>
            <a:rPr lang="ru-RU" sz="2000" kern="1200"/>
            <a:t> и другие аналогичные файлы могут быть заражены </a:t>
          </a:r>
          <a:r>
            <a:rPr lang="ru-RU" sz="2000" b="1" kern="1200"/>
            <a:t>макро-вирусами</a:t>
          </a:r>
          <a:endParaRPr lang="en-US" sz="2000" kern="1200"/>
        </a:p>
      </dsp:txBody>
      <dsp:txXfrm rot="10800000">
        <a:off x="2143461" y="3430160"/>
        <a:ext cx="5559936" cy="1319833"/>
      </dsp:txXfrm>
    </dsp:sp>
    <dsp:sp modelId="{83782292-4C09-4798-B479-F6C44DB92FB6}">
      <dsp:nvSpPr>
        <dsp:cNvPr id="0" name=""/>
        <dsp:cNvSpPr/>
      </dsp:nvSpPr>
      <dsp:spPr>
        <a:xfrm>
          <a:off x="1153586" y="3430160"/>
          <a:ext cx="1319833" cy="131983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43839-9295-4B7F-96A6-EF89E769549F}">
      <dsp:nvSpPr>
        <dsp:cNvPr id="0" name=""/>
        <dsp:cNvSpPr/>
      </dsp:nvSpPr>
      <dsp:spPr>
        <a:xfrm>
          <a:off x="0" y="0"/>
          <a:ext cx="4168286" cy="41682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C6806-FEBB-4A55-A696-1C850AAB12A2}">
      <dsp:nvSpPr>
        <dsp:cNvPr id="0" name=""/>
        <dsp:cNvSpPr/>
      </dsp:nvSpPr>
      <dsp:spPr>
        <a:xfrm>
          <a:off x="2084143" y="0"/>
          <a:ext cx="5743064" cy="4168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Общие средства защиты информации, которые полезны также как страховка от физической порчи дисков, неправильно работающих программ или ошибочных действий пользователей;</a:t>
          </a:r>
          <a:endParaRPr lang="en-US" sz="1900" kern="1200"/>
        </a:p>
      </dsp:txBody>
      <dsp:txXfrm>
        <a:off x="2084143" y="0"/>
        <a:ext cx="5743064" cy="1250488"/>
      </dsp:txXfrm>
    </dsp:sp>
    <dsp:sp modelId="{E7B4DE8C-B1C4-47D7-ADE9-965FDF76299B}">
      <dsp:nvSpPr>
        <dsp:cNvPr id="0" name=""/>
        <dsp:cNvSpPr/>
      </dsp:nvSpPr>
      <dsp:spPr>
        <a:xfrm>
          <a:off x="729451" y="1250488"/>
          <a:ext cx="2709383" cy="27093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4D0A6-2D57-4D81-895F-C19755E345AE}">
      <dsp:nvSpPr>
        <dsp:cNvPr id="0" name=""/>
        <dsp:cNvSpPr/>
      </dsp:nvSpPr>
      <dsp:spPr>
        <a:xfrm>
          <a:off x="2084143" y="1250488"/>
          <a:ext cx="5743064" cy="27093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профилактические меры, позволяющие уменьшить вероятность заражения вирусом;</a:t>
          </a:r>
          <a:endParaRPr lang="en-US" sz="1900" kern="1200" dirty="0"/>
        </a:p>
      </dsp:txBody>
      <dsp:txXfrm>
        <a:off x="2084143" y="1250488"/>
        <a:ext cx="5743064" cy="1250484"/>
      </dsp:txXfrm>
    </dsp:sp>
    <dsp:sp modelId="{BEBAEB75-EC03-401E-93CC-814A78FA114A}">
      <dsp:nvSpPr>
        <dsp:cNvPr id="0" name=""/>
        <dsp:cNvSpPr/>
      </dsp:nvSpPr>
      <dsp:spPr>
        <a:xfrm>
          <a:off x="1458900" y="2500972"/>
          <a:ext cx="1250484" cy="12504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77FB8-8F06-49E5-986F-B96B3886ADE9}">
      <dsp:nvSpPr>
        <dsp:cNvPr id="0" name=""/>
        <dsp:cNvSpPr/>
      </dsp:nvSpPr>
      <dsp:spPr>
        <a:xfrm>
          <a:off x="2084143" y="2500972"/>
          <a:ext cx="5743064" cy="12504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специализированные программы или комплексы программ для защиты от вирусов.</a:t>
          </a:r>
          <a:endParaRPr lang="en-US" sz="1900" kern="1200"/>
        </a:p>
      </dsp:txBody>
      <dsp:txXfrm>
        <a:off x="2084143" y="2500972"/>
        <a:ext cx="5743064" cy="12504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E880C-C1BF-4F93-A4FF-CA161FA2F08A}">
      <dsp:nvSpPr>
        <dsp:cNvPr id="0" name=""/>
        <dsp:cNvSpPr/>
      </dsp:nvSpPr>
      <dsp:spPr>
        <a:xfrm>
          <a:off x="1089539" y="1134125"/>
          <a:ext cx="3402378" cy="3402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6139-2EEF-4EC0-8AE4-2FD7B5DB3403}">
      <dsp:nvSpPr>
        <dsp:cNvPr id="0" name=""/>
        <dsp:cNvSpPr/>
      </dsp:nvSpPr>
      <dsp:spPr>
        <a:xfrm>
          <a:off x="2223665" y="2268252"/>
          <a:ext cx="1134126" cy="1134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917D1-ECB6-4511-BB14-8B26568A47D5}">
      <dsp:nvSpPr>
        <dsp:cNvPr id="0" name=""/>
        <dsp:cNvSpPr/>
      </dsp:nvSpPr>
      <dsp:spPr>
        <a:xfrm>
          <a:off x="5081479" y="72002"/>
          <a:ext cx="3015340" cy="1417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- резервное копирование информации, т. е. создание копий файлов и системных областей дисков на дополнительном носителе;</a:t>
          </a:r>
          <a:endParaRPr lang="en-US" sz="1400" kern="1200" dirty="0"/>
        </a:p>
      </dsp:txBody>
      <dsp:txXfrm>
        <a:off x="5081479" y="72002"/>
        <a:ext cx="3015340" cy="1417657"/>
      </dsp:txXfrm>
    </dsp:sp>
    <dsp:sp modelId="{CC3EB9BB-58F3-4421-8DB5-79BEF30EB07D}">
      <dsp:nvSpPr>
        <dsp:cNvPr id="0" name=""/>
        <dsp:cNvSpPr/>
      </dsp:nvSpPr>
      <dsp:spPr>
        <a:xfrm>
          <a:off x="4633683" y="708828"/>
          <a:ext cx="425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336BDA-8274-4B67-B078-EE299F8C6E12}">
      <dsp:nvSpPr>
        <dsp:cNvPr id="0" name=""/>
        <dsp:cNvSpPr/>
      </dsp:nvSpPr>
      <dsp:spPr>
        <a:xfrm rot="5400000">
          <a:off x="2647687" y="850736"/>
          <a:ext cx="2127620" cy="184153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C2C81-8912-44E1-BFEE-87D52795ACA8}">
      <dsp:nvSpPr>
        <dsp:cNvPr id="0" name=""/>
        <dsp:cNvSpPr/>
      </dsp:nvSpPr>
      <dsp:spPr>
        <a:xfrm>
          <a:off x="5112568" y="1728195"/>
          <a:ext cx="3715737" cy="1417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- разграничение доступа, предотвращающее несанкционированное использование информации, в частности, защиту от изменений программ и данных вирусами, неправильно работающими программами и ошибочными действиями пользователей.</a:t>
          </a:r>
          <a:endParaRPr lang="en-US" sz="1400" kern="1200" dirty="0"/>
        </a:p>
      </dsp:txBody>
      <dsp:txXfrm>
        <a:off x="5112568" y="1728195"/>
        <a:ext cx="3715737" cy="1417657"/>
      </dsp:txXfrm>
    </dsp:sp>
    <dsp:sp modelId="{C3A4D834-1D42-40FF-AEDF-4354081BA621}">
      <dsp:nvSpPr>
        <dsp:cNvPr id="0" name=""/>
        <dsp:cNvSpPr/>
      </dsp:nvSpPr>
      <dsp:spPr>
        <a:xfrm>
          <a:off x="4633683" y="2126486"/>
          <a:ext cx="4252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11FB2-1C84-412E-A289-2F6547DE83B1}">
      <dsp:nvSpPr>
        <dsp:cNvPr id="0" name=""/>
        <dsp:cNvSpPr/>
      </dsp:nvSpPr>
      <dsp:spPr>
        <a:xfrm rot="5400000">
          <a:off x="3372989" y="2358585"/>
          <a:ext cx="1489334" cy="102921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C3FCF-FC4C-491B-9949-44EB1A5377DD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5E8E0-0793-4242-BCE1-8F458E6DB6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7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5E8E0-0793-4242-BCE1-8F458E6DB64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5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01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4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8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6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97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2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1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3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63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07FF68-592B-45B2-BE44-8E80C35E1D3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1E4E85-8D09-4F5F-BE8D-2B3381C8729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924944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ru-RU" sz="7200" dirty="0"/>
              <a:t>Информационная безопасность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Хабибрахманова</a:t>
            </a:r>
            <a:r>
              <a:rPr lang="ru-RU" dirty="0"/>
              <a:t> Алсу Ил </a:t>
            </a:r>
            <a:r>
              <a:rPr lang="ru-RU" dirty="0" err="1"/>
              <a:t>ьгамовна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844B6-1B71-4450-A664-A2E57064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Компьютерные вирусы и их классификация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6F39-CDB1-4B35-B7C6-ED8C651BA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41276" y="0"/>
            <a:ext cx="8568952" cy="792088"/>
          </a:xfrm>
        </p:spPr>
        <p:txBody>
          <a:bodyPr>
            <a:noAutofit/>
          </a:bodyPr>
          <a:lstStyle/>
          <a:p>
            <a:r>
              <a:rPr lang="ru-RU" sz="3200" dirty="0"/>
              <a:t>Компьютерные вирусы и их 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49" y="795286"/>
            <a:ext cx="8925047" cy="57687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Компьютерный вирус </a:t>
            </a:r>
            <a:r>
              <a:rPr lang="ru-RU" sz="1600" dirty="0">
                <a:solidFill>
                  <a:schemeClr val="tx1"/>
                </a:solidFill>
              </a:rPr>
              <a:t>- это специально написанная небольшая по размерам программа, имеющая специфический алгоритм, направленный на тиражирование копии программы, или её модификацию и выполнению действий развлекательного, пугающего или разрушительного характера.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>
                <a:solidFill>
                  <a:schemeClr val="tx1"/>
                </a:solidFill>
              </a:rPr>
              <a:t>К числу </a:t>
            </a:r>
            <a:r>
              <a:rPr lang="ru-RU" sz="1600" b="1" dirty="0">
                <a:solidFill>
                  <a:schemeClr val="tx1"/>
                </a:solidFill>
              </a:rPr>
              <a:t>наиболее характерных признаков заражения </a:t>
            </a:r>
            <a:r>
              <a:rPr lang="ru-RU" sz="1600" dirty="0">
                <a:solidFill>
                  <a:schemeClr val="tx1"/>
                </a:solidFill>
              </a:rPr>
              <a:t>компьютера вирусами относятся следующие: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некоторые ранее исполнявшиеся программы перестают запускаться или внезапно останавливаются в процессе работы;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увеличивается длина исполняемых файлов;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быстро сокращается объём свободной дисковой памяти;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на носителях появляются дополнительные сбойные кластеры, в которых вирусы прячут свои фрагменты или части повреждённых файлов;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замедляется работа некоторых программ;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в текстовых файлах появляются бессмысленные фрагменты;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наблюдаются попытки записи на защищённую дискету;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на экране появляются странные сообщения, которые раньше не наблюдались;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появляются файлы со странными датами и временем создания (несуществующие дни несуществующих месяцев, годы из следующего столетия, часы, минуты и секунды, не укладывающиеся в общепринятые интервалы и т. д.);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операционная система перестаёт загружаться с винчестера;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появляются сообщения об отсутствии винчестера;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данные на носителях портятся.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89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792088"/>
          </a:xfrm>
        </p:spPr>
        <p:txBody>
          <a:bodyPr>
            <a:noAutofit/>
          </a:bodyPr>
          <a:lstStyle/>
          <a:p>
            <a:r>
              <a:rPr lang="ru-RU" sz="2800" dirty="0"/>
              <a:t>Классификация вирусов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7E0BCC2-97CD-42AA-8F88-88EE56D3A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998498"/>
              </p:ext>
            </p:extLst>
          </p:nvPr>
        </p:nvGraphicFramePr>
        <p:xfrm>
          <a:off x="323528" y="1340768"/>
          <a:ext cx="842493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41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08112"/>
          </a:xfrm>
        </p:spPr>
        <p:txBody>
          <a:bodyPr>
            <a:noAutofit/>
          </a:bodyPr>
          <a:lstStyle/>
          <a:p>
            <a:r>
              <a:rPr lang="ru-RU" sz="3200" dirty="0"/>
              <a:t>Вирусом могут быть заражены следующие объекты: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1F3B2A9-67FB-46FE-B7DE-DD0624DB80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971347"/>
              </p:ext>
            </p:extLst>
          </p:nvPr>
        </p:nvGraphicFramePr>
        <p:xfrm>
          <a:off x="179512" y="1340768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019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BFD64-1474-4991-B1F3-7B770299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Средства защиты от вирусов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A75954-4023-4F98-94A8-D2B1CA05A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08112"/>
          </a:xfrm>
        </p:spPr>
        <p:txBody>
          <a:bodyPr>
            <a:noAutofit/>
          </a:bodyPr>
          <a:lstStyle/>
          <a:p>
            <a:r>
              <a:rPr lang="ru-RU" b="1" dirty="0"/>
              <a:t>Средства защиты от вирусов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0B198EF-E84C-4F0C-B98B-0A3343469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506165"/>
              </p:ext>
            </p:extLst>
          </p:nvPr>
        </p:nvGraphicFramePr>
        <p:xfrm>
          <a:off x="539553" y="1700808"/>
          <a:ext cx="7827208" cy="416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1458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86604"/>
            <a:ext cx="7971224" cy="1450757"/>
          </a:xfrm>
        </p:spPr>
        <p:txBody>
          <a:bodyPr/>
          <a:lstStyle/>
          <a:p>
            <a:r>
              <a:rPr lang="ru-RU" dirty="0"/>
              <a:t>Общие средства защиты информации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B2D3A67-F0AD-4EDD-AB9B-1CAE6DE6D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604595"/>
              </p:ext>
            </p:extLst>
          </p:nvPr>
        </p:nvGraphicFramePr>
        <p:xfrm>
          <a:off x="179512" y="1556792"/>
          <a:ext cx="88569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04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DBFFF-DE88-4FE7-A1B6-F8FF424F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86604"/>
            <a:ext cx="8259256" cy="1450757"/>
          </a:xfrm>
        </p:spPr>
        <p:txBody>
          <a:bodyPr>
            <a:normAutofit fontScale="90000"/>
          </a:bodyPr>
          <a:lstStyle/>
          <a:p>
            <a:r>
              <a:rPr lang="ru-RU" dirty="0"/>
              <a:t>Специализированные программы для защиты от вирусов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6149C-B801-4277-BA55-92DB43FEB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5734"/>
            <a:ext cx="8352927" cy="4463586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Программы-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детекторы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позволяют обнаруживать файлы, зараженные одним из нескольких известных вирусов.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Программы-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доктора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, или 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фаги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, восстанавливают зараженные программы убирая из них тело вируса, т.е. программа возвращается в то состояние, в котором она находилась до заражения вирусом.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333333"/>
                </a:solidFill>
                <a:latin typeface="Helvetica Neue"/>
              </a:rPr>
              <a:t>Программы-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ревизоры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сначала запоминают сведения о состоянии программ и системных областей дисков, а затем сравнивают их состояние с исходным. При выявлении несоответствий об этом сообщается пользователю.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solidFill>
                  <a:srgbClr val="333333"/>
                </a:solidFill>
                <a:latin typeface="Helvetica Neue"/>
              </a:rPr>
              <a:t>Доктора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-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ревизоры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- это гибриды ревизоров и докторов, т.е. программы, которые не только обнаруживают изменения в файлах и системных областях дисков, но и могут автоматически вернуть их в исходное состояние.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solidFill>
                  <a:srgbClr val="333333"/>
                </a:solidFill>
                <a:latin typeface="Helvetica Neue"/>
              </a:rPr>
              <a:t>Программы-фильтры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располагаются резидентно в оперативной памяти компьютера, перехватывают те обращения к операционной системе, которые используются вирусами для размножения и нанесения вреда, и сообщают о них пользователю. Пользователь может разрешить или запретить выполнение соответствующей операции.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51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63EF4-9687-49EF-9706-6F7E890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Многоуровневая защита информации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FFAD38A-8EC8-4E8A-93E3-615362C929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708367"/>
              </p:ext>
            </p:extLst>
          </p:nvPr>
        </p:nvGraphicFramePr>
        <p:xfrm>
          <a:off x="395288" y="1846263"/>
          <a:ext cx="797083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84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F4074-D741-4118-9D20-BF7A90C7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6605"/>
            <a:ext cx="7971224" cy="1126172"/>
          </a:xfrm>
        </p:spPr>
        <p:txBody>
          <a:bodyPr>
            <a:normAutofit fontScale="90000"/>
          </a:bodyPr>
          <a:lstStyle/>
          <a:p>
            <a:r>
              <a:rPr lang="ru-RU" dirty="0"/>
              <a:t>Наиболее известные антивирусные программы</a:t>
            </a:r>
            <a:endParaRPr lang="en-US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D051A54-ECDD-47E5-9AA1-8767FDC4C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486256"/>
            <a:ext cx="7877323" cy="460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3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CF58F-6834-466E-9627-5DAE65AF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476672"/>
            <a:ext cx="4824536" cy="838140"/>
          </a:xfrm>
        </p:spPr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91DA5-8286-4501-BC6B-02E4BD69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464496"/>
          </a:xfrm>
        </p:spPr>
        <p:txBody>
          <a:bodyPr/>
          <a:lstStyle/>
          <a:p>
            <a:r>
              <a:rPr lang="ru-RU" sz="2400" dirty="0">
                <a:hlinkClick r:id="rId2" action="ppaction://hlinksldjump"/>
              </a:rPr>
              <a:t>Защита информации в компьютерных сетях</a:t>
            </a:r>
            <a:endParaRPr lang="ru-RU" sz="2400" dirty="0"/>
          </a:p>
          <a:p>
            <a:r>
              <a:rPr lang="ru-RU" sz="2400" dirty="0">
                <a:hlinkClick r:id="rId3" action="ppaction://hlinksldjump"/>
              </a:rPr>
              <a:t>Компьютерные вирусы и их классификация</a:t>
            </a:r>
            <a:endParaRPr lang="ru-RU" sz="2400" dirty="0"/>
          </a:p>
          <a:p>
            <a:r>
              <a:rPr lang="ru-RU" sz="2400" dirty="0">
                <a:hlinkClick r:id="rId4" action="ppaction://hlinksldjump"/>
              </a:rPr>
              <a:t>Средства защиты от вирусов</a:t>
            </a:r>
            <a:endParaRPr lang="ru-RU" sz="2400" dirty="0"/>
          </a:p>
          <a:p>
            <a:r>
              <a:rPr lang="ru-RU" sz="2400" dirty="0">
                <a:hlinkClick r:id="rId5" action="ppaction://hlinksldjump"/>
              </a:rPr>
              <a:t>Разработка политики информационной безопасности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37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95E18-17DA-43A6-A92F-803593FF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86605"/>
            <a:ext cx="8892480" cy="69412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Правила антивирусной безопасности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F5DFB56-E278-46A3-8347-958F3FE5B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408437"/>
              </p:ext>
            </p:extLst>
          </p:nvPr>
        </p:nvGraphicFramePr>
        <p:xfrm>
          <a:off x="107504" y="836712"/>
          <a:ext cx="892899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08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BBEEF-0D4E-4F38-9C6C-A410BC8D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политики информационной безопасности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8A1556-192F-4CDC-8320-1BA17B88C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2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2AA4B-FA0D-48DC-89F0-B38D1DBA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6605"/>
            <a:ext cx="8187248" cy="910148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Разработка политики информационной безопасности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9E5AA70-1DA6-4808-8B36-1FF55D241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325089"/>
              </p:ext>
            </p:extLst>
          </p:nvPr>
        </p:nvGraphicFramePr>
        <p:xfrm>
          <a:off x="167662" y="1791235"/>
          <a:ext cx="8187249" cy="4528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EF6E3D-B5B5-420D-893D-CFBEAE69EB5C}"/>
              </a:ext>
            </a:extLst>
          </p:cNvPr>
          <p:cNvSpPr/>
          <p:nvPr/>
        </p:nvSpPr>
        <p:spPr>
          <a:xfrm>
            <a:off x="775276" y="1268760"/>
            <a:ext cx="7541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Признаки компьютерных преступлений:</a:t>
            </a:r>
          </a:p>
        </p:txBody>
      </p:sp>
    </p:spTree>
    <p:extLst>
      <p:ext uri="{BB962C8B-B14F-4D97-AF65-F5344CB8AC3E}">
        <p14:creationId xmlns:p14="http://schemas.microsoft.com/office/powerpoint/2010/main" val="214611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6B8AD-FFB5-4545-9378-FE0D1C08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8" cy="1450757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Защита информации </a:t>
            </a:r>
            <a:r>
              <a:rPr lang="ru-RU" sz="2700" dirty="0"/>
              <a:t>– это деятельность по предотвращению утраты и утечки защищаемой информации.</a:t>
            </a:r>
            <a:br>
              <a:rPr lang="ru-RU" sz="2700" dirty="0"/>
            </a:b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226A09-2EFF-4C1A-BC52-CCCBE9F1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640960" cy="445631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Информационная безопасность включает в себя меры </a:t>
            </a:r>
            <a:r>
              <a:rPr lang="ru-RU" i="1" u="sng" dirty="0"/>
              <a:t>по защите процессов создания данных, их ввода, обработки и вывода.</a:t>
            </a:r>
          </a:p>
          <a:p>
            <a:r>
              <a:rPr lang="ru-RU" dirty="0"/>
              <a:t>Информационная безопасность дает гарантию того, что достигаются следующие цели: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конфиденциальность критической информации;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целостность информации и связанных с ней процессов (создания, ввода, обработки и вывода);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доступность информации, когда она нужна;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учет всех процессов, связанных с информацией.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93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74357-40B2-4755-B9FA-3B082B48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4124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Политика безопасности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8C2535-F3A5-4988-94A8-5BD59A68D0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746697"/>
              </p:ext>
            </p:extLst>
          </p:nvPr>
        </p:nvGraphicFramePr>
        <p:xfrm>
          <a:off x="251520" y="1340768"/>
          <a:ext cx="856895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21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97DA8-61F5-46E5-852D-815A0C7A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6605"/>
            <a:ext cx="8712968" cy="982156"/>
          </a:xfrm>
        </p:spPr>
        <p:txBody>
          <a:bodyPr>
            <a:noAutofit/>
          </a:bodyPr>
          <a:lstStyle/>
          <a:p>
            <a:r>
              <a:rPr lang="ru-RU" sz="2800" dirty="0"/>
              <a:t>Технические, организационные и программные средства обеспечения сохранности и защиты от несанкционированного доступа</a:t>
            </a:r>
            <a:endParaRPr lang="en-US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6F59F2C-8830-40F4-AC60-98A240597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582905"/>
              </p:ext>
            </p:extLst>
          </p:nvPr>
        </p:nvGraphicFramePr>
        <p:xfrm>
          <a:off x="179512" y="1412776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246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88049-0F8F-4AE9-A894-305A038F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Формирование режима информационной безопасности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0C29841-7BFF-43C6-B89A-A959E5458F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010648"/>
              </p:ext>
            </p:extLst>
          </p:nvPr>
        </p:nvGraphicFramePr>
        <p:xfrm>
          <a:off x="179512" y="1484784"/>
          <a:ext cx="8856983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804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644F7-F31A-45A3-BB76-20A504101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24938"/>
            <a:ext cx="8928992" cy="838140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Меры защиты информационной безопасности компьютерных систем</a:t>
            </a:r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1F47427-8FD9-475E-8AE5-21225C2AEC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293142"/>
              </p:ext>
            </p:extLst>
          </p:nvPr>
        </p:nvGraphicFramePr>
        <p:xfrm>
          <a:off x="107504" y="908720"/>
          <a:ext cx="921702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065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C9C42-E3D0-4601-BE11-93E299147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2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6EE66-1505-47C6-950F-81DDE306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556792"/>
            <a:ext cx="7543800" cy="2310008"/>
          </a:xfrm>
        </p:spPr>
        <p:txBody>
          <a:bodyPr>
            <a:noAutofit/>
          </a:bodyPr>
          <a:lstStyle/>
          <a:p>
            <a:r>
              <a:rPr lang="ru-RU" sz="6000" dirty="0"/>
              <a:t>Защита информации в компьютерных сетях</a:t>
            </a:r>
            <a:endParaRPr lang="en-US" sz="6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040CE7-88F7-4B51-B1E9-B26726DA7F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35721"/>
            <a:ext cx="7776864" cy="864096"/>
          </a:xfrm>
        </p:spPr>
        <p:txBody>
          <a:bodyPr>
            <a:noAutofit/>
          </a:bodyPr>
          <a:lstStyle/>
          <a:p>
            <a:r>
              <a:rPr lang="ru-RU" sz="3200" dirty="0"/>
              <a:t>Проблемы, возникающие с безопасностью передачи информации при работе в компьютерных сетях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57E9670-7FAE-4AF5-9B04-C3A8A43BD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1109"/>
              </p:ext>
            </p:extLst>
          </p:nvPr>
        </p:nvGraphicFramePr>
        <p:xfrm>
          <a:off x="323528" y="1628800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77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64096"/>
          </a:xfrm>
        </p:spPr>
        <p:txBody>
          <a:bodyPr>
            <a:noAutofit/>
          </a:bodyPr>
          <a:lstStyle/>
          <a:p>
            <a:r>
              <a:rPr lang="ru-RU" sz="3200" dirty="0"/>
              <a:t>Способы несанкционированного доступа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0F3E38E-25CF-4771-8F11-7116DAB45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396100"/>
              </p:ext>
            </p:extLst>
          </p:nvPr>
        </p:nvGraphicFramePr>
        <p:xfrm>
          <a:off x="323528" y="1124744"/>
          <a:ext cx="835292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39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64187" y="0"/>
            <a:ext cx="8568952" cy="1008112"/>
          </a:xfrm>
        </p:spPr>
        <p:txBody>
          <a:bodyPr>
            <a:noAutofit/>
          </a:bodyPr>
          <a:lstStyle/>
          <a:p>
            <a:r>
              <a:rPr lang="ru-RU" sz="3200" dirty="0"/>
              <a:t>Обеспечение информационной безопасности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D423394-CE4E-4A41-A76D-EF6840A51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472603"/>
              </p:ext>
            </p:extLst>
          </p:nvPr>
        </p:nvGraphicFramePr>
        <p:xfrm>
          <a:off x="250825" y="1268413"/>
          <a:ext cx="87852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A5A8AD-489E-48BC-A38A-8ADCF60BCCA8}"/>
              </a:ext>
            </a:extLst>
          </p:cNvPr>
          <p:cNvSpPr txBox="1"/>
          <p:nvPr/>
        </p:nvSpPr>
        <p:spPr>
          <a:xfrm>
            <a:off x="3347864" y="571406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Комплекс мер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5375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7524" y="-99392"/>
            <a:ext cx="8568952" cy="1008112"/>
          </a:xfrm>
        </p:spPr>
        <p:txBody>
          <a:bodyPr>
            <a:noAutofit/>
          </a:bodyPr>
          <a:lstStyle/>
          <a:p>
            <a:r>
              <a:rPr lang="ru-RU" sz="3200" dirty="0"/>
              <a:t>Организационные меры защиты информации 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7CC35BF-7493-41F1-8524-B8F0A819A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114662"/>
              </p:ext>
            </p:extLst>
          </p:nvPr>
        </p:nvGraphicFramePr>
        <p:xfrm>
          <a:off x="287524" y="1052736"/>
          <a:ext cx="86769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38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2822"/>
            <a:ext cx="8568952" cy="720080"/>
          </a:xfrm>
        </p:spPr>
        <p:txBody>
          <a:bodyPr>
            <a:noAutofit/>
          </a:bodyPr>
          <a:lstStyle/>
          <a:p>
            <a:r>
              <a:rPr lang="ru-RU" sz="3200" dirty="0"/>
              <a:t>Криптографическая защита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568952" cy="5445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Криптографические методы защиты информации </a:t>
            </a:r>
            <a:r>
              <a:rPr lang="ru-RU" dirty="0">
                <a:solidFill>
                  <a:schemeClr val="tx1"/>
                </a:solidFill>
              </a:rPr>
              <a:t>- это специальные методы шифрования, кодирования или иного преобразования информации, в результате которого ее содержание становится недоступным без предъявления ключа криптограммы и обратного преобразования.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4B5A8985-5546-4285-A8B2-5A60A3D417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308968"/>
              </p:ext>
            </p:extLst>
          </p:nvPr>
        </p:nvGraphicFramePr>
        <p:xfrm>
          <a:off x="395536" y="2204864"/>
          <a:ext cx="8280920" cy="42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70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792088"/>
          </a:xfrm>
        </p:spPr>
        <p:txBody>
          <a:bodyPr>
            <a:noAutofit/>
          </a:bodyPr>
          <a:lstStyle/>
          <a:p>
            <a:r>
              <a:rPr lang="ru-RU" sz="3200" dirty="0"/>
              <a:t>Электронная цифровая подпись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333333"/>
                </a:solidFill>
                <a:latin typeface="Helvetica Neue"/>
              </a:rPr>
              <a:t>Электронная подпись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– параметр электронного документа, отвечающий за его достоверность. Электронный документ, подписанный ЭЦП имеет юридически значимую силу, такую же, как и бумажный документ, подписанный собственноручной подписью.</a:t>
            </a:r>
          </a:p>
          <a:p>
            <a:r>
              <a:rPr lang="ru-RU" b="1" dirty="0"/>
              <a:t>Закрытый ключ</a:t>
            </a:r>
            <a:r>
              <a:rPr lang="ru-RU" dirty="0"/>
              <a:t> – это некоторая информация длиной 256 бит, хранится в недоступном другим лицам месте на дискете, смарт-карте, </a:t>
            </a:r>
            <a:r>
              <a:rPr lang="ru-RU" dirty="0" err="1"/>
              <a:t>touch</a:t>
            </a:r>
            <a:r>
              <a:rPr lang="ru-RU" dirty="0"/>
              <a:t> </a:t>
            </a:r>
            <a:r>
              <a:rPr lang="ru-RU" dirty="0" err="1"/>
              <a:t>memory</a:t>
            </a:r>
            <a:r>
              <a:rPr lang="ru-RU" dirty="0"/>
              <a:t>. Работает закрытый ключ только в паре с открытым ключом.</a:t>
            </a:r>
          </a:p>
          <a:p>
            <a:r>
              <a:rPr lang="ru-RU" b="1" dirty="0"/>
              <a:t>Открытый ключ</a:t>
            </a:r>
            <a:r>
              <a:rPr lang="ru-RU" dirty="0"/>
              <a:t> - используется для проверки ЭЦП получаемых документов-файлов технически это некоторая информация длиной 1024 бита. Открытый ключ работает только в паре с закрытым ключом.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21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1167</Words>
  <Application>Microsoft Office PowerPoint</Application>
  <PresentationFormat>Экран (4:3)</PresentationFormat>
  <Paragraphs>148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Calibri</vt:lpstr>
      <vt:lpstr>Calibri Light</vt:lpstr>
      <vt:lpstr>Helvetica Neue</vt:lpstr>
      <vt:lpstr>Wingdings</vt:lpstr>
      <vt:lpstr>Ретро</vt:lpstr>
      <vt:lpstr>Информационная безопасность</vt:lpstr>
      <vt:lpstr>Содержание</vt:lpstr>
      <vt:lpstr>Защита информации в компьютерных сетях</vt:lpstr>
      <vt:lpstr>Проблемы, возникающие с безопасностью передачи информации при работе в компьютерных сетях</vt:lpstr>
      <vt:lpstr>Способы несанкционированного доступа</vt:lpstr>
      <vt:lpstr>Обеспечение информационной безопасности</vt:lpstr>
      <vt:lpstr>Организационные меры защиты информации </vt:lpstr>
      <vt:lpstr>Криптографическая защита информации</vt:lpstr>
      <vt:lpstr>Электронная цифровая подпись</vt:lpstr>
      <vt:lpstr>Компьютерные вирусы и их классификация</vt:lpstr>
      <vt:lpstr>Компьютерные вирусы и их классификация</vt:lpstr>
      <vt:lpstr>Классификация вирусов</vt:lpstr>
      <vt:lpstr>Вирусом могут быть заражены следующие объекты:</vt:lpstr>
      <vt:lpstr>Средства защиты от вирусов</vt:lpstr>
      <vt:lpstr>Средства защиты от вирусов</vt:lpstr>
      <vt:lpstr>Общие средства защиты информации</vt:lpstr>
      <vt:lpstr>Специализированные программы для защиты от вирусов</vt:lpstr>
      <vt:lpstr>Многоуровневая защита информации</vt:lpstr>
      <vt:lpstr>Наиболее известные антивирусные программы</vt:lpstr>
      <vt:lpstr>Правила антивирусной безопасности</vt:lpstr>
      <vt:lpstr>Разработка политики информационной безопасности</vt:lpstr>
      <vt:lpstr>Разработка политики информационной безопасности</vt:lpstr>
      <vt:lpstr>Защита информации – это деятельность по предотвращению утраты и утечки защищаемой информации. </vt:lpstr>
      <vt:lpstr>Политика безопасности</vt:lpstr>
      <vt:lpstr>Технические, организационные и программные средства обеспечения сохранности и защиты от несанкционированного доступа</vt:lpstr>
      <vt:lpstr>Формирование режима информационной безопасности</vt:lpstr>
      <vt:lpstr>Меры защиты информационной безопасности компьютерных систем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ПРОГРАММИРОВАНИЯ</dc:title>
  <dc:creator>1</dc:creator>
  <cp:lastModifiedBy>Студент</cp:lastModifiedBy>
  <cp:revision>21</cp:revision>
  <dcterms:created xsi:type="dcterms:W3CDTF">2019-11-21T13:31:30Z</dcterms:created>
  <dcterms:modified xsi:type="dcterms:W3CDTF">2020-12-18T07:15:20Z</dcterms:modified>
</cp:coreProperties>
</file>