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2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3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2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8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9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6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8D9D4-F480-47D5-9225-8215544C87D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7E85-B6C4-4A6F-9809-B0284FCC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1950"/>
            <a:ext cx="9144000" cy="4933949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возникновения плавания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0825" y="6362700"/>
            <a:ext cx="4686300" cy="41910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Бортникова</a:t>
            </a:r>
            <a:r>
              <a:rPr lang="ru-RU" sz="1600" dirty="0" smtClean="0"/>
              <a:t> Лизавета Васильевна преп. Каф. ФВ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8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6325" y="4229099"/>
            <a:ext cx="10725149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Какие способы плавания и ныряния применяли первобытные люди, сегодня установить практически невозможно. Но по сохранившимся наскальным рисункам можно предположить, что основным приемом было плавание с попеременным движением рук в сочетании с различными вариантами движений ног: от переменных ударов голенью или всей ногой в вертикальной плоскости, как при современном кроле, до горизонтального удара «ножницами», как при современном плавании на боку.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585978"/>
            <a:ext cx="5114926" cy="2737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3" y="585978"/>
            <a:ext cx="4517255" cy="27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5397" y="192844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Плавание чрезвычайно почиталось у древних греков. В программу Олимпийских игр оно не входило, но было обязательной частью некоторых других соревнований. Плавание считалось важным элементом не только общефизической подготовки подрастающего поколения, но и воспитания вообще. Греческий общественный деятель Солон предписывал в процессе воспитания юношества наряду с чтением и письмом обращать особое внимание на плавание. Его изречение «он не умеет ни плавать, ни читать» применялось для характеристики невежественного человека, недостойного называться гражданином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2" y="288069"/>
            <a:ext cx="3398852" cy="2932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2" y="3586039"/>
            <a:ext cx="3398852" cy="29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2650" y="194506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 первых Олимпийских играх в 1896 г. спортсмены соревновались без разделения на стили плавания на дистанциях 100, 500 и 1200 м. Проводился также заплыв для матросов – на стометровке в одежде. Пловцы выступали в сложных условиях: в открытом море, в прохладной апрельской воде и при неблагоприятной погоде. Отличился венгр Альфред </a:t>
            </a:r>
            <a:r>
              <a:rPr lang="ru-RU" dirty="0" err="1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Хайош</a:t>
            </a:r>
            <a: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завоевав «золото» в плавании на 100 м. Он стал первым в истории олимпийским чемпионом среди пловцов, а затем повторил свой успех на дистанции 1200 м.</a:t>
            </a:r>
            <a:b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371600"/>
            <a:ext cx="55530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4100" y="2518113"/>
            <a:ext cx="5448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Многие народы с древних времен использовали купание в гигиенических и закаливающих целях. Изречение древних индийских мудрецов гласит: омовение дает десять преимуществ – ясность ума, свежесть, бодрость, здоровье, силу, красоту, молодость, чистоту, приятный цвет кожи и внимание красивых женщин.</a:t>
            </a:r>
            <a:b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1" y="1697769"/>
            <a:ext cx="510349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5175" y="1574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Первая любительская школа плавания была открыта в Париже в конце XVIII в. Чуть позже подобные школы появились в Германии, Австрии, Чехословакии.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1100"/>
            <a:ext cx="3851564" cy="2647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038600"/>
            <a:ext cx="3933826" cy="2647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0" y="1181100"/>
            <a:ext cx="3747135" cy="2647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0" y="4038600"/>
            <a:ext cx="3747135" cy="2647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1181100"/>
            <a:ext cx="29718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892" y="864616"/>
            <a:ext cx="1104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С </a:t>
            </a:r>
            <a:r>
              <a:rPr lang="ru-RU" dirty="0">
                <a:solidFill>
                  <a:srgbClr val="3E3E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1924 г. по решению Международной федерации олимпийские состязания проводятся только в 50-метровых бассейнах. Рекорды мира фиксируются отдельно – на «короткой» воде (25 м) и «длинной» (50 м).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66901"/>
            <a:ext cx="77152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361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История возникновения плавания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Бортников</dc:creator>
  <cp:lastModifiedBy>Иван Бортников</cp:lastModifiedBy>
  <cp:revision>7</cp:revision>
  <dcterms:created xsi:type="dcterms:W3CDTF">2020-03-24T06:37:01Z</dcterms:created>
  <dcterms:modified xsi:type="dcterms:W3CDTF">2020-03-24T08:55:43Z</dcterms:modified>
</cp:coreProperties>
</file>