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3300"/>
    <a:srgbClr val="009900"/>
    <a:srgbClr val="FCFCE9"/>
    <a:srgbClr val="D3B255"/>
    <a:srgbClr val="712703"/>
    <a:srgbClr val="A9915D"/>
    <a:srgbClr val="AD9861"/>
    <a:srgbClr val="8A733F"/>
    <a:srgbClr val="F5F1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6433" autoAdjust="0"/>
  </p:normalViewPr>
  <p:slideViewPr>
    <p:cSldViewPr snapToGrid="0">
      <p:cViewPr varScale="1">
        <p:scale>
          <a:sx n="72" d="100"/>
          <a:sy n="72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96788" y="1122363"/>
            <a:ext cx="6861412" cy="226228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Лексические нормы. </a:t>
            </a:r>
            <a:b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97290" y="4890052"/>
            <a:ext cx="5803710" cy="36774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241946"/>
            <a:ext cx="7886700" cy="493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Нарушение лексической сочетаемости.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37648" y="1869744"/>
          <a:ext cx="6096000" cy="4458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113"/>
                <a:gridCol w="3129887"/>
              </a:tblGrid>
              <a:tr h="49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764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Играть значение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Иметь роль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Львиная часть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Одержать успехи</a:t>
                      </a:r>
                    </a:p>
                    <a:p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Носить значение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Тратить нервы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Играть главную скрипку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Заварился сыр-бор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Иметь значение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Играть роль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Львиная доля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Добиться успехов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Одержать победу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Носить характер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Трепать нервы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Играть первую скрипку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Загорелся сыр-бор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4. Плеоназмы.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Плеоназмы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это обороты речи, в которых без надобности повторяются слова, частично или полностью совпадающие по значениям или такие, в которых значение одного слова уже входит в состав другого.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Например, человек двадцать людей; своя автобиография; коренной абориген.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5. Тавтология.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Тавтология- это повторение того же самого другими словами, либо употребление лишних однокоренных слов.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Например, образное изображение; жители живут; неотложная экстренная помощь.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6. Немотивированное  использование высокой книжной лексики.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Например: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Она двадцать лет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трудилась на посту санитарки.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Мы обязались к концу года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возвести коровники.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7.Неоправданное использование иноязычной лексики.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Например: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Срок выполнения заказа может быть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пролонгирован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Среди собравшихся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превалировали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представители молодежи.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8.Использование канцеляризмов в чуждом контексте.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Это в основном слова и выражения, имеющие типичную для официально-делового стиля окраску (где они вполне уместны и даже необходимы).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Например, входящие-исходящие; мы,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нижеподписавшиеся…;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имеет место согласно приказу….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9.Анахронизмы.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Это неправильное соотнесение событий с явлениями времени.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Например, Герасим имел маленькую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жилплощадь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(каморку для жилья).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10.Речевые штампы.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Речевыми штампами обычно называются любые примелькавшиеся, надоевшие и безвкусные выражения, являющиеся результатом небрежного отношения к речи.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Например, на данном этапе; целиком и полностью; нельзя не отметить; за истекший период времени.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222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Отредактируйте предложения.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173707"/>
            <a:ext cx="7886700" cy="5003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На вокзале висит объявление: «Касса для командировочных на втором этаже».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Можно начинать собрание : форум уже есть.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Авторы предоставили издательству рукопись книги.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Автор статьи пишет еще об одном требовании Л.Н. Толстого к языку, о требовании простоты и ясности, понятливости.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Станция может  с большим эффектом снабжать энергией завод.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222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Отредактируйте предложения.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173707"/>
            <a:ext cx="7886700" cy="50032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Когда покупаешь импортную вещь, обязательно изучи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лэйбл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Партнер-это соучастник какого-либо действия, события, игры.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Пейзаж города обогатился  новыми зданиями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нетактическое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поведение пассажиру сделали замечание.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Модельеры предложили несколько новых конструкций женского платья.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043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1.Понятие о языковой норме.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Общее понятие о лексических нормах русского языка.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Лексические ошибки и способы их устранения.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о языковой норме.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433015"/>
            <a:ext cx="7886700" cy="4743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Языковая норма-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правила использования речевых средств  в определенный период развития литературного языка, т.е. правила произношения, словоупотребления, использования традиционно сложившихся грамматических, стилистических и других языковых средств, принятых в общественно-языковой практике.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о языковой норме.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228299"/>
            <a:ext cx="7886700" cy="4948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Различают нормы: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орфоэпические (произносительные, акцентологические, интонационные);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словообразовательные;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грамматические ( морфологические, синтаксические);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правописания (орфографические и пунктуационные).</a:t>
            </a:r>
          </a:p>
          <a:p>
            <a:pPr>
              <a:buFont typeface="Wingdings" pitchFamily="2" charset="2"/>
              <a:buChar char="§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587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о языковой норме.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64775"/>
            <a:ext cx="7886700" cy="4812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Характерные особенности нормы литературного языка: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относительная устойчивость;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распространенность;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общеупотребительность;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общеобязательность;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соответствие употреблению, обычаю и возможностям языковой системы.</a:t>
            </a:r>
          </a:p>
          <a:p>
            <a:pPr>
              <a:buFont typeface="Wingdings" pitchFamily="2" charset="2"/>
              <a:buChar char="§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907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Общее понятие о лексических нормах русского языка.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Лексические нормы-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правила употребления слов, а также устойчивых словосочетаний в точном соответствии  с их значениями.</a:t>
            </a:r>
          </a:p>
          <a:p>
            <a:pPr>
              <a:buFont typeface="Wingdings" pitchFamily="2" charset="2"/>
              <a:buChar char="§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241946"/>
            <a:ext cx="7886700" cy="4935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1.Незнание лексического значения слова.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Например: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Ионыч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гарцует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бричке  с ленивым кучером на козлах.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Гарцевать- молодецки ездить верхом.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осуществились наши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замыслы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успех.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Замысел- задуманный план действий, деятельности, намерение.</a:t>
            </a:r>
          </a:p>
          <a:p>
            <a:pPr>
              <a:buFont typeface="Wingdings" pitchFamily="2" charset="2"/>
              <a:buChar char="§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2.Смешение паронимов.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Паронимы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это слова, сходные по звучанию, но совершенно разные по значению: эффектный - эффективный;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искусный- искусственный;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элементный-элементарный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ней было красное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эффективное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платье.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8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Лексические ошибки и их устранение.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28650" y="1378424"/>
            <a:ext cx="7886700" cy="4798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3.Нарушение лексической сочетаемости.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Например: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Большинство времени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ушло на подготовку к экзаменам.</a:t>
            </a:r>
          </a:p>
          <a:p>
            <a:pPr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Уровень культуры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нашего народа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растет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года в год.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Молодежи необходимо постоянно работать над собой, т.е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повышать свой кругозор.</a:t>
            </a: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750</Words>
  <Application>Microsoft Office PowerPoint</Application>
  <PresentationFormat>Экран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Лексические нормы.  Лексические ошибки и их устранение.</vt:lpstr>
      <vt:lpstr>План.</vt:lpstr>
      <vt:lpstr>Понятие о языковой норме.</vt:lpstr>
      <vt:lpstr>Понятие о языковой норме.</vt:lpstr>
      <vt:lpstr>Понятие о языковой норме.</vt:lpstr>
      <vt:lpstr>Общее понятие о лексических нормах русского языка.</vt:lpstr>
      <vt:lpstr>Лексические ошибки и их устранение.</vt:lpstr>
      <vt:lpstr>Лексические ошибки и их устранение.</vt:lpstr>
      <vt:lpstr>Лексические ошибки и их устранение.</vt:lpstr>
      <vt:lpstr>Лексические ошибки и их устранение.</vt:lpstr>
      <vt:lpstr>Лексические ошибки и их устранение.</vt:lpstr>
      <vt:lpstr>Лексические ошибки и их устранение.</vt:lpstr>
      <vt:lpstr>Лексические ошибки и их устранение.</vt:lpstr>
      <vt:lpstr>Лексические ошибки и их устранение.</vt:lpstr>
      <vt:lpstr>Лексические ошибки и их устранение.</vt:lpstr>
      <vt:lpstr>Лексические ошибки и их устранение.</vt:lpstr>
      <vt:lpstr>Лексические ошибки и их устранение.</vt:lpstr>
      <vt:lpstr>Отредактируйте предложения.</vt:lpstr>
      <vt:lpstr>Отредактируйте предложения.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Acer</cp:lastModifiedBy>
  <cp:revision>60</cp:revision>
  <dcterms:created xsi:type="dcterms:W3CDTF">2013-11-19T05:52:05Z</dcterms:created>
  <dcterms:modified xsi:type="dcterms:W3CDTF">2023-12-16T13:20:27Z</dcterms:modified>
</cp:coreProperties>
</file>