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05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1.	Теоретико-методологические основы история формирования проектной деятельности.</a:t>
            </a:r>
          </a:p>
          <a:p>
            <a:r>
              <a:rPr lang="ru-RU" sz="2000" dirty="0"/>
              <a:t>Сущность понятия «проектная деятельность» связана с такими научными категориями как «проект», «деятельность», «творчество», имеющими разноплановый характер, как с точки зрения различных отраслей научного знания, так и с точки зрения разных уровней методологии науки.</a:t>
            </a:r>
          </a:p>
          <a:p>
            <a:r>
              <a:rPr lang="ru-RU" sz="2000" dirty="0"/>
              <a:t>Понятие «проектная деятельность» находит свое отражение на стыке двух основополагающих гуманитарных дисциплин – педагогической и психологической науки. Обучение проектной деятельности предполагает учет, как основных закономерностей педагогического процесса, так и ее психологического содержания.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4426895" cy="33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26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настоящее время метод проектной деятельности – неотъемлемая часть образовательного процесса. Он мотивирует обучающихся на развитие творческих способностей, самостоятельную работу, поиск информации и получение окончательного продукта.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20" y="3356992"/>
            <a:ext cx="4314056" cy="323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9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08" y="30816"/>
            <a:ext cx="90470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Предпосылки возникновения метода проектов можно проследить, начиная с V века до нашей эры.</a:t>
            </a:r>
          </a:p>
          <a:p>
            <a:r>
              <a:rPr lang="ru-RU" sz="2000" dirty="0"/>
              <a:t>Сократ создал искусство под названием “</a:t>
            </a:r>
            <a:r>
              <a:rPr lang="ru-RU" sz="2000" dirty="0" err="1"/>
              <a:t>майевтика</a:t>
            </a:r>
            <a:r>
              <a:rPr lang="ru-RU" sz="2000" dirty="0"/>
              <a:t>”, в котором предлагалось с помощью наводящих вопросов через диалог извлекать скрытые в каждом человеке знания.</a:t>
            </a:r>
          </a:p>
          <a:p>
            <a:r>
              <a:rPr lang="ru-RU" sz="2000" dirty="0"/>
              <a:t>В ходе диалога Сократ вместо того, чтобы утверждать ту или иную истину, задает требующие последовательности вопросы, отвечая на которые его собеседник формулирует ранее неизвестные ему утверждения (рождает истину). Отсюда и связь с повивальным делом: Сократ не делится истиной, а лишь помогает собеседнику самостоятельно создать её.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5" y="3200915"/>
            <a:ext cx="4841775" cy="36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3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1" y="319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Суть </a:t>
            </a:r>
            <a:r>
              <a:rPr lang="ru-RU" sz="2400" dirty="0" err="1"/>
              <a:t>майевтического</a:t>
            </a:r>
            <a:r>
              <a:rPr lang="ru-RU" sz="2400" dirty="0"/>
              <a:t> искусства состоит в противопоставлении внешнего софистического знания (ложного высказывания) внутреннему философскому знанию, которое каждый носит в себе и может в себе открыть.</a:t>
            </a:r>
          </a:p>
          <a:p>
            <a:r>
              <a:rPr lang="ru-RU" sz="2400" dirty="0"/>
              <a:t>А XVI век знаменуется как период предпосылок зарождения метода проектов. В этот период появился сам термин проект в деятельностях техников и архитекторов. Позднее ученые обратили внимание на внутренние способности и задатки ребенка. Предложили на основе этих задатков обучать и воспитывать детей. При этом процесс обучения должен происходить на </a:t>
            </a:r>
            <a:r>
              <a:rPr lang="ru-RU" sz="2400" dirty="0" err="1"/>
              <a:t>самоуровне</a:t>
            </a:r>
            <a:r>
              <a:rPr lang="ru-RU" sz="2400" dirty="0"/>
              <a:t>, когда ученик, выполняя задания, познает мир, и этим он осуществляет процесс самовоспитания и саморазвития на практике.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321186" cy="206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67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15" y="28069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Римской высшей школе искусств понятие проект появилось в связи с попыткой итальянских архитекторов профессионализировать свою деятельность. Учащиеся ориентировались на получение знаний в ходе самостоятельного осуществления проекта, на действительность, в ходе реальных условий, а продукт, который предусматривал применений различных знаний для получения конечного результата.</a:t>
            </a:r>
          </a:p>
          <a:p>
            <a:r>
              <a:rPr lang="ru-RU" sz="2000" dirty="0"/>
              <a:t>В XVIII веке в Европе метод проектов получил распространение в высших технических и промышленных школах Франции, Германии, Австрии и Швейцарии.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19400"/>
            <a:ext cx="71437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Метод проектов возник во второй половине XIX века в США. В его основу были положены прагматические идеи американского философа и педагога Д. </a:t>
            </a:r>
            <a:r>
              <a:rPr lang="ru-RU" sz="2000" dirty="0" err="1"/>
              <a:t>Дьюи</a:t>
            </a:r>
            <a:r>
              <a:rPr lang="ru-RU" sz="2000" dirty="0"/>
              <a:t> (1859-1952). Он отмечал, что обучение должно осуществляться на активной основе, в детях необходимо стимулировать личную заинтересованность в приобретаемых знаниях, которые должны пригодиться в реальной жизни. </a:t>
            </a:r>
          </a:p>
          <a:p>
            <a:r>
              <a:rPr lang="ru-RU" sz="2000" dirty="0"/>
              <a:t>В середине XIX века в США в технических вузах инженеры начали рассматривать проект как инструмент приобретения знаний и навыков на практической деятельности.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45" y="2564904"/>
            <a:ext cx="7316751" cy="410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27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" y="16639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Продолжатель школы Д. </a:t>
            </a:r>
            <a:r>
              <a:rPr lang="ru-RU" sz="2400" dirty="0" err="1"/>
              <a:t>Дьюи</a:t>
            </a:r>
            <a:r>
              <a:rPr lang="ru-RU" sz="2400" dirty="0"/>
              <a:t> американский педагог У.Х. </a:t>
            </a:r>
            <a:r>
              <a:rPr lang="ru-RU" sz="2400" dirty="0" err="1"/>
              <a:t>Килпатрик</a:t>
            </a:r>
            <a:r>
              <a:rPr lang="ru-RU" sz="2400" dirty="0"/>
              <a:t> разработал и внедрил в процесс обучения метод проектной деятельности учащихся. У.Х. </a:t>
            </a:r>
            <a:r>
              <a:rPr lang="ru-RU" sz="2400" dirty="0" err="1"/>
              <a:t>Килпатрик</a:t>
            </a:r>
            <a:r>
              <a:rPr lang="ru-RU" sz="2400" dirty="0"/>
              <a:t> подчеркивал, что метод проектной деятельности предоставляет обучающимся абсолютную свободу в выборе проблемы, в решении и воплощении ее, что формирует активную позицию учащихся.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2396127"/>
            <a:ext cx="5956920" cy="446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2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отечественной практике метод проектной деятельности, как один из вариантов развития учащихся, начал развиваться в 1905 году, когда была создана группа педагогов под руководством С.Т. </a:t>
            </a:r>
            <a:r>
              <a:rPr lang="ru-RU" sz="2800" dirty="0" err="1"/>
              <a:t>Шацкого</a:t>
            </a:r>
            <a:r>
              <a:rPr lang="ru-RU" sz="2800" dirty="0"/>
              <a:t>. Однако свое развитие идеи проектного обучения получили только в 20-е годы ХХ века. Проектная деятельность в этот период была взаимосвязана с методикой комплексного изучения различных явлений. В 20-30-е годы ХХ века были разработаны и активно использовались в процессе обучения такие комплексные программы, как «Природа и человек», «Труд», «Общество». В 30-е годы ХХ века метод проектов постановлением ЦК ВКП(б) был негативно оценен и его признали вредным и ошибочным.</a:t>
            </a:r>
          </a:p>
        </p:txBody>
      </p:sp>
    </p:spTree>
    <p:extLst>
      <p:ext uri="{BB962C8B-B14F-4D97-AF65-F5344CB8AC3E}">
        <p14:creationId xmlns:p14="http://schemas.microsoft.com/office/powerpoint/2010/main" val="388201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14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советской школы метод проектов имеет огромное значение, потому что в период его зарождения начала формироваться свободная и личностно-ориентированная педагогика. Внимание концентрировалось вокруг учеников с высокой степенью самостоятельности и преобладанием практической деятельности.</a:t>
            </a:r>
          </a:p>
          <a:p>
            <a:r>
              <a:rPr lang="ru-RU" dirty="0"/>
              <a:t> России в 1920-е годы появился бригадно-лабораторный метод. Особенностью метода являлось соединение коллективной работы всего класса с индивидуальной. Бригадой называли часть класса, группу, состоящую из нескольких человек. При использовании метода на общих занятиях осуществлялось обсуждение заданий, планирование работы, установление сроков выполнения и обязательный минимум. После чего каждая бригада занималась самостоятельным выполнением задания, за которое лидер бригады - бригадир отчитывался перед учителем.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04" y="3109621"/>
            <a:ext cx="5033541" cy="36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6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348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России в 60-е годы XX века основной идеей Л.В. </a:t>
            </a:r>
            <a:r>
              <a:rPr lang="ru-RU" sz="2800" dirty="0" err="1"/>
              <a:t>Занкова</a:t>
            </a:r>
            <a:r>
              <a:rPr lang="ru-RU" sz="2800" dirty="0"/>
              <a:t> стало развивающее обучение. Целью обучения являлось достижение оптимального общего развития каждого ребенка. Для организации обучения предлагались экскурсии, кружковая работа, работа в библиотеках. Все вело к тому, чтобы ребенок самостоятельно добывал информацию и учился применять ее правильно.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716437" cy="263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43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698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2</cp:revision>
  <dcterms:created xsi:type="dcterms:W3CDTF">2023-11-28T10:57:59Z</dcterms:created>
  <dcterms:modified xsi:type="dcterms:W3CDTF">2023-11-28T11:32:19Z</dcterms:modified>
</cp:coreProperties>
</file>