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2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75" d="100"/>
          <a:sy n="75" d="100"/>
        </p:scale>
        <p:origin x="-1323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EEE67-B068-4AF3-93D1-221A1E4A6F0D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63BC1C-E794-42A9-9117-F88755AD0BC2}">
      <dgm:prSet custT="1"/>
      <dgm:spPr/>
      <dgm:t>
        <a:bodyPr/>
        <a:lstStyle/>
        <a:p>
          <a:pPr rtl="0"/>
          <a:r>
            <a:rPr lang="ru-RU" sz="2000" b="1" dirty="0" smtClean="0"/>
            <a:t>специальное аппаратное обеспечение (сетевое оборудование)</a:t>
          </a:r>
          <a:endParaRPr lang="ru-RU" sz="2000" dirty="0"/>
        </a:p>
      </dgm:t>
    </dgm:pt>
    <dgm:pt modelId="{23CCBAB4-3A10-4F8A-8093-6C2FD8E7A696}" type="parTrans" cxnId="{56250390-1CAA-4ECF-973E-0399DDB1E76B}">
      <dgm:prSet/>
      <dgm:spPr/>
      <dgm:t>
        <a:bodyPr/>
        <a:lstStyle/>
        <a:p>
          <a:endParaRPr lang="ru-RU"/>
        </a:p>
      </dgm:t>
    </dgm:pt>
    <dgm:pt modelId="{CCCAD0DD-3B76-43F6-BC51-46FF564D9649}" type="sibTrans" cxnId="{56250390-1CAA-4ECF-973E-0399DDB1E76B}">
      <dgm:prSet/>
      <dgm:spPr/>
      <dgm:t>
        <a:bodyPr/>
        <a:lstStyle/>
        <a:p>
          <a:endParaRPr lang="ru-RU"/>
        </a:p>
      </dgm:t>
    </dgm:pt>
    <dgm:pt modelId="{8F7165B6-7ED4-435E-8152-60FAF88BFBC8}">
      <dgm:prSet/>
      <dgm:spPr/>
      <dgm:t>
        <a:bodyPr/>
        <a:lstStyle/>
        <a:p>
          <a:pPr rtl="0"/>
          <a:r>
            <a:rPr lang="ru-RU" b="1" dirty="0" smtClean="0"/>
            <a:t>специальное программное обеспечение (сетевые программные средства)</a:t>
          </a:r>
          <a:endParaRPr lang="ru-RU" dirty="0"/>
        </a:p>
      </dgm:t>
    </dgm:pt>
    <dgm:pt modelId="{0BBF5AEC-B535-4B7B-BCC0-87CCB0585DBA}" type="parTrans" cxnId="{27426962-3BCE-410E-BF95-0BA81316B896}">
      <dgm:prSet/>
      <dgm:spPr/>
      <dgm:t>
        <a:bodyPr/>
        <a:lstStyle/>
        <a:p>
          <a:endParaRPr lang="ru-RU"/>
        </a:p>
      </dgm:t>
    </dgm:pt>
    <dgm:pt modelId="{7A4F96EC-4701-4AF3-A9E9-142886833CBE}" type="sibTrans" cxnId="{27426962-3BCE-410E-BF95-0BA81316B896}">
      <dgm:prSet/>
      <dgm:spPr/>
      <dgm:t>
        <a:bodyPr/>
        <a:lstStyle/>
        <a:p>
          <a:endParaRPr lang="ru-RU"/>
        </a:p>
      </dgm:t>
    </dgm:pt>
    <dgm:pt modelId="{F6E18EBB-7F66-4ED0-8DE3-F2C794C4FE8A}" type="pres">
      <dgm:prSet presAssocID="{69DEEE67-B068-4AF3-93D1-221A1E4A6F0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24551B-9042-4991-AEBA-3B1F97BEFD15}" type="pres">
      <dgm:prSet presAssocID="{69DEEE67-B068-4AF3-93D1-221A1E4A6F0D}" presName="cycle" presStyleCnt="0"/>
      <dgm:spPr/>
    </dgm:pt>
    <dgm:pt modelId="{B0F3FC01-699E-42BC-BD5C-63115DE4FE07}" type="pres">
      <dgm:prSet presAssocID="{69DEEE67-B068-4AF3-93D1-221A1E4A6F0D}" presName="centerShape" presStyleCnt="0"/>
      <dgm:spPr/>
    </dgm:pt>
    <dgm:pt modelId="{4B20E2DA-9083-44C8-AD83-CEF29E4F03A2}" type="pres">
      <dgm:prSet presAssocID="{69DEEE67-B068-4AF3-93D1-221A1E4A6F0D}" presName="connSite" presStyleLbl="node1" presStyleIdx="0" presStyleCnt="3"/>
      <dgm:spPr/>
    </dgm:pt>
    <dgm:pt modelId="{1B026458-D8FB-49BD-9A4C-12A169589150}" type="pres">
      <dgm:prSet presAssocID="{69DEEE67-B068-4AF3-93D1-221A1E4A6F0D}" presName="visible" presStyleLbl="node1" presStyleIdx="0" presStyleCnt="3"/>
      <dgm:spPr/>
    </dgm:pt>
    <dgm:pt modelId="{B915E145-C687-40C8-BD67-089F21257248}" type="pres">
      <dgm:prSet presAssocID="{23CCBAB4-3A10-4F8A-8093-6C2FD8E7A696}" presName="Name25" presStyleLbl="parChTrans1D1" presStyleIdx="0" presStyleCnt="2"/>
      <dgm:spPr/>
      <dgm:t>
        <a:bodyPr/>
        <a:lstStyle/>
        <a:p>
          <a:endParaRPr lang="ru-RU"/>
        </a:p>
      </dgm:t>
    </dgm:pt>
    <dgm:pt modelId="{B02461B2-FB1C-49B8-B242-E6D00FAF2C56}" type="pres">
      <dgm:prSet presAssocID="{EE63BC1C-E794-42A9-9117-F88755AD0BC2}" presName="node" presStyleCnt="0"/>
      <dgm:spPr/>
    </dgm:pt>
    <dgm:pt modelId="{C512DC1D-8BD9-4215-87A6-F315E147C8B7}" type="pres">
      <dgm:prSet presAssocID="{EE63BC1C-E794-42A9-9117-F88755AD0BC2}" presName="parentNode" presStyleLbl="node1" presStyleIdx="1" presStyleCnt="3" custScaleX="169049" custScaleY="164436" custLinFactNeighborX="23806" custLinFactNeighborY="15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09353-BB01-459C-AACC-7A5124549599}" type="pres">
      <dgm:prSet presAssocID="{EE63BC1C-E794-42A9-9117-F88755AD0BC2}" presName="childNode" presStyleLbl="revTx" presStyleIdx="0" presStyleCnt="0">
        <dgm:presLayoutVars>
          <dgm:bulletEnabled val="1"/>
        </dgm:presLayoutVars>
      </dgm:prSet>
      <dgm:spPr/>
    </dgm:pt>
    <dgm:pt modelId="{A4BC814F-3DDB-42ED-8ADB-1EF236D57560}" type="pres">
      <dgm:prSet presAssocID="{0BBF5AEC-B535-4B7B-BCC0-87CCB0585DBA}" presName="Name25" presStyleLbl="parChTrans1D1" presStyleIdx="1" presStyleCnt="2"/>
      <dgm:spPr/>
      <dgm:t>
        <a:bodyPr/>
        <a:lstStyle/>
        <a:p>
          <a:endParaRPr lang="ru-RU"/>
        </a:p>
      </dgm:t>
    </dgm:pt>
    <dgm:pt modelId="{25310C15-186B-4EE6-A184-470E877353E3}" type="pres">
      <dgm:prSet presAssocID="{8F7165B6-7ED4-435E-8152-60FAF88BFBC8}" presName="node" presStyleCnt="0"/>
      <dgm:spPr/>
    </dgm:pt>
    <dgm:pt modelId="{22179891-D049-4920-835B-BCEBC5979E7C}" type="pres">
      <dgm:prSet presAssocID="{8F7165B6-7ED4-435E-8152-60FAF88BFBC8}" presName="parentNode" presStyleLbl="node1" presStyleIdx="2" presStyleCnt="3" custScaleX="167778" custScaleY="154670" custLinFactNeighborX="42583" custLinFactNeighborY="57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527D4-6EE2-436B-A6DC-FBA3D66F23B0}" type="pres">
      <dgm:prSet presAssocID="{8F7165B6-7ED4-435E-8152-60FAF88BFBC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7426962-3BCE-410E-BF95-0BA81316B896}" srcId="{69DEEE67-B068-4AF3-93D1-221A1E4A6F0D}" destId="{8F7165B6-7ED4-435E-8152-60FAF88BFBC8}" srcOrd="1" destOrd="0" parTransId="{0BBF5AEC-B535-4B7B-BCC0-87CCB0585DBA}" sibTransId="{7A4F96EC-4701-4AF3-A9E9-142886833CBE}"/>
    <dgm:cxn modelId="{8A80D0D6-2A8A-4477-B800-2BBF2264B1AA}" type="presOf" srcId="{EE63BC1C-E794-42A9-9117-F88755AD0BC2}" destId="{C512DC1D-8BD9-4215-87A6-F315E147C8B7}" srcOrd="0" destOrd="0" presId="urn:microsoft.com/office/officeart/2005/8/layout/radial2"/>
    <dgm:cxn modelId="{2AE15C77-40E6-4567-A5E3-7360152BEC7B}" type="presOf" srcId="{23CCBAB4-3A10-4F8A-8093-6C2FD8E7A696}" destId="{B915E145-C687-40C8-BD67-089F21257248}" srcOrd="0" destOrd="0" presId="urn:microsoft.com/office/officeart/2005/8/layout/radial2"/>
    <dgm:cxn modelId="{D9F11267-EB5D-42F0-A309-700C4F224FA9}" type="presOf" srcId="{69DEEE67-B068-4AF3-93D1-221A1E4A6F0D}" destId="{F6E18EBB-7F66-4ED0-8DE3-F2C794C4FE8A}" srcOrd="0" destOrd="0" presId="urn:microsoft.com/office/officeart/2005/8/layout/radial2"/>
    <dgm:cxn modelId="{56250390-1CAA-4ECF-973E-0399DDB1E76B}" srcId="{69DEEE67-B068-4AF3-93D1-221A1E4A6F0D}" destId="{EE63BC1C-E794-42A9-9117-F88755AD0BC2}" srcOrd="0" destOrd="0" parTransId="{23CCBAB4-3A10-4F8A-8093-6C2FD8E7A696}" sibTransId="{CCCAD0DD-3B76-43F6-BC51-46FF564D9649}"/>
    <dgm:cxn modelId="{3549D21B-39B5-491D-BCC1-B71DCFE2D131}" type="presOf" srcId="{0BBF5AEC-B535-4B7B-BCC0-87CCB0585DBA}" destId="{A4BC814F-3DDB-42ED-8ADB-1EF236D57560}" srcOrd="0" destOrd="0" presId="urn:microsoft.com/office/officeart/2005/8/layout/radial2"/>
    <dgm:cxn modelId="{5EA2B243-1C16-47C0-A066-FD303CF36348}" type="presOf" srcId="{8F7165B6-7ED4-435E-8152-60FAF88BFBC8}" destId="{22179891-D049-4920-835B-BCEBC5979E7C}" srcOrd="0" destOrd="0" presId="urn:microsoft.com/office/officeart/2005/8/layout/radial2"/>
    <dgm:cxn modelId="{8B64671D-93CF-41A7-8F8A-863970F6E959}" type="presParOf" srcId="{F6E18EBB-7F66-4ED0-8DE3-F2C794C4FE8A}" destId="{5624551B-9042-4991-AEBA-3B1F97BEFD15}" srcOrd="0" destOrd="0" presId="urn:microsoft.com/office/officeart/2005/8/layout/radial2"/>
    <dgm:cxn modelId="{2C2CECF5-4DB9-416A-9BC1-D6C009A2B9A5}" type="presParOf" srcId="{5624551B-9042-4991-AEBA-3B1F97BEFD15}" destId="{B0F3FC01-699E-42BC-BD5C-63115DE4FE07}" srcOrd="0" destOrd="0" presId="urn:microsoft.com/office/officeart/2005/8/layout/radial2"/>
    <dgm:cxn modelId="{F0178277-7E99-45CD-9D2D-847EBB188AA1}" type="presParOf" srcId="{B0F3FC01-699E-42BC-BD5C-63115DE4FE07}" destId="{4B20E2DA-9083-44C8-AD83-CEF29E4F03A2}" srcOrd="0" destOrd="0" presId="urn:microsoft.com/office/officeart/2005/8/layout/radial2"/>
    <dgm:cxn modelId="{878E0C41-F062-4FA9-8DBA-E4E1BB3DCF81}" type="presParOf" srcId="{B0F3FC01-699E-42BC-BD5C-63115DE4FE07}" destId="{1B026458-D8FB-49BD-9A4C-12A169589150}" srcOrd="1" destOrd="0" presId="urn:microsoft.com/office/officeart/2005/8/layout/radial2"/>
    <dgm:cxn modelId="{CBAF153F-83EE-4176-9B3D-EB95E78DCC40}" type="presParOf" srcId="{5624551B-9042-4991-AEBA-3B1F97BEFD15}" destId="{B915E145-C687-40C8-BD67-089F21257248}" srcOrd="1" destOrd="0" presId="urn:microsoft.com/office/officeart/2005/8/layout/radial2"/>
    <dgm:cxn modelId="{A3907608-A647-4A23-87B2-4B0617EEA3B9}" type="presParOf" srcId="{5624551B-9042-4991-AEBA-3B1F97BEFD15}" destId="{B02461B2-FB1C-49B8-B242-E6D00FAF2C56}" srcOrd="2" destOrd="0" presId="urn:microsoft.com/office/officeart/2005/8/layout/radial2"/>
    <dgm:cxn modelId="{BBCB2028-1721-4762-B9FE-56F8193D4D98}" type="presParOf" srcId="{B02461B2-FB1C-49B8-B242-E6D00FAF2C56}" destId="{C512DC1D-8BD9-4215-87A6-F315E147C8B7}" srcOrd="0" destOrd="0" presId="urn:microsoft.com/office/officeart/2005/8/layout/radial2"/>
    <dgm:cxn modelId="{A1F4A8FE-AFFB-46FC-959F-C903666FF3BF}" type="presParOf" srcId="{B02461B2-FB1C-49B8-B242-E6D00FAF2C56}" destId="{F0509353-BB01-459C-AACC-7A5124549599}" srcOrd="1" destOrd="0" presId="urn:microsoft.com/office/officeart/2005/8/layout/radial2"/>
    <dgm:cxn modelId="{92B09D9B-D3B6-4839-8158-8A3F39829C59}" type="presParOf" srcId="{5624551B-9042-4991-AEBA-3B1F97BEFD15}" destId="{A4BC814F-3DDB-42ED-8ADB-1EF236D57560}" srcOrd="3" destOrd="0" presId="urn:microsoft.com/office/officeart/2005/8/layout/radial2"/>
    <dgm:cxn modelId="{54D47561-D23E-4C91-BA6F-B4AF99159FD6}" type="presParOf" srcId="{5624551B-9042-4991-AEBA-3B1F97BEFD15}" destId="{25310C15-186B-4EE6-A184-470E877353E3}" srcOrd="4" destOrd="0" presId="urn:microsoft.com/office/officeart/2005/8/layout/radial2"/>
    <dgm:cxn modelId="{DF93EE42-4046-46C1-80B7-876457DD646C}" type="presParOf" srcId="{25310C15-186B-4EE6-A184-470E877353E3}" destId="{22179891-D049-4920-835B-BCEBC5979E7C}" srcOrd="0" destOrd="0" presId="urn:microsoft.com/office/officeart/2005/8/layout/radial2"/>
    <dgm:cxn modelId="{F345445B-A638-429E-A440-0FAB3FAAEAE2}" type="presParOf" srcId="{25310C15-186B-4EE6-A184-470E877353E3}" destId="{08F527D4-6EE2-436B-A6DC-FBA3D66F23B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ABC9A3-20B5-4DE9-A994-10B1F09BB6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00BB364-E9BE-4EC7-B43D-985A45016E19}">
      <dgm:prSet/>
      <dgm:spPr/>
      <dgm:t>
        <a:bodyPr/>
        <a:lstStyle/>
        <a:p>
          <a:pPr rtl="0"/>
          <a:r>
            <a:rPr lang="ru-RU" b="1" smtClean="0"/>
            <a:t>проводные (воздушные);</a:t>
          </a:r>
          <a:endParaRPr lang="ru-RU"/>
        </a:p>
      </dgm:t>
    </dgm:pt>
    <dgm:pt modelId="{37549A06-BF69-4E27-8EB0-9F3C45FD01AD}" type="parTrans" cxnId="{57240F70-C7C6-44AF-AB51-6E10561AD750}">
      <dgm:prSet/>
      <dgm:spPr/>
      <dgm:t>
        <a:bodyPr/>
        <a:lstStyle/>
        <a:p>
          <a:endParaRPr lang="ru-RU"/>
        </a:p>
      </dgm:t>
    </dgm:pt>
    <dgm:pt modelId="{0295426B-F4E9-4D93-ADC2-D81223BC6533}" type="sibTrans" cxnId="{57240F70-C7C6-44AF-AB51-6E10561AD750}">
      <dgm:prSet/>
      <dgm:spPr/>
      <dgm:t>
        <a:bodyPr/>
        <a:lstStyle/>
        <a:p>
          <a:endParaRPr lang="ru-RU"/>
        </a:p>
      </dgm:t>
    </dgm:pt>
    <dgm:pt modelId="{4C342C03-AA32-45C7-93FD-640522C1684E}">
      <dgm:prSet/>
      <dgm:spPr/>
      <dgm:t>
        <a:bodyPr/>
        <a:lstStyle/>
        <a:p>
          <a:pPr rtl="0"/>
          <a:r>
            <a:rPr lang="ru-RU" b="1" smtClean="0"/>
            <a:t>кабельные (медные и волоконно-оптические);</a:t>
          </a:r>
          <a:endParaRPr lang="ru-RU"/>
        </a:p>
      </dgm:t>
    </dgm:pt>
    <dgm:pt modelId="{B668738D-395F-4077-BB8E-D3B2363304E7}" type="parTrans" cxnId="{1A13974D-8E99-4453-AF0E-ECC6C6C849AD}">
      <dgm:prSet/>
      <dgm:spPr/>
      <dgm:t>
        <a:bodyPr/>
        <a:lstStyle/>
        <a:p>
          <a:endParaRPr lang="ru-RU"/>
        </a:p>
      </dgm:t>
    </dgm:pt>
    <dgm:pt modelId="{087D59C0-447C-463D-A6CB-0558B38BCE0B}" type="sibTrans" cxnId="{1A13974D-8E99-4453-AF0E-ECC6C6C849AD}">
      <dgm:prSet/>
      <dgm:spPr/>
      <dgm:t>
        <a:bodyPr/>
        <a:lstStyle/>
        <a:p>
          <a:endParaRPr lang="ru-RU"/>
        </a:p>
      </dgm:t>
    </dgm:pt>
    <dgm:pt modelId="{A405D06F-05EC-4BA8-90BF-89128AD38EB0}">
      <dgm:prSet/>
      <dgm:spPr/>
      <dgm:t>
        <a:bodyPr/>
        <a:lstStyle/>
        <a:p>
          <a:pPr rtl="0"/>
          <a:r>
            <a:rPr lang="ru-RU" b="1" smtClean="0"/>
            <a:t>радиоканалы наземной и спутниковой связи.</a:t>
          </a:r>
          <a:endParaRPr lang="ru-RU"/>
        </a:p>
      </dgm:t>
    </dgm:pt>
    <dgm:pt modelId="{FADDFD4E-CDD0-402B-AD25-C934780125E7}" type="parTrans" cxnId="{93C97754-F970-4910-853D-CEF34968C591}">
      <dgm:prSet/>
      <dgm:spPr/>
      <dgm:t>
        <a:bodyPr/>
        <a:lstStyle/>
        <a:p>
          <a:endParaRPr lang="ru-RU"/>
        </a:p>
      </dgm:t>
    </dgm:pt>
    <dgm:pt modelId="{871231C5-7AC7-4C81-8CD7-2A319FE3E9A7}" type="sibTrans" cxnId="{93C97754-F970-4910-853D-CEF34968C591}">
      <dgm:prSet/>
      <dgm:spPr/>
      <dgm:t>
        <a:bodyPr/>
        <a:lstStyle/>
        <a:p>
          <a:endParaRPr lang="ru-RU"/>
        </a:p>
      </dgm:t>
    </dgm:pt>
    <dgm:pt modelId="{BE4A702C-6287-453D-A531-AFB3B38BEAE0}" type="pres">
      <dgm:prSet presAssocID="{83ABC9A3-20B5-4DE9-A994-10B1F09BB61C}" presName="linear" presStyleCnt="0">
        <dgm:presLayoutVars>
          <dgm:animLvl val="lvl"/>
          <dgm:resizeHandles val="exact"/>
        </dgm:presLayoutVars>
      </dgm:prSet>
      <dgm:spPr/>
    </dgm:pt>
    <dgm:pt modelId="{E5E3A571-CF90-4905-BC52-6FDFA43396FF}" type="pres">
      <dgm:prSet presAssocID="{A00BB364-E9BE-4EC7-B43D-985A45016E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B03AB17-4C84-465B-9060-AD9B245AE85E}" type="pres">
      <dgm:prSet presAssocID="{0295426B-F4E9-4D93-ADC2-D81223BC6533}" presName="spacer" presStyleCnt="0"/>
      <dgm:spPr/>
    </dgm:pt>
    <dgm:pt modelId="{B25BA6AC-4CAA-4EB1-88C2-CA2E2E41B838}" type="pres">
      <dgm:prSet presAssocID="{4C342C03-AA32-45C7-93FD-640522C1684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2015AE-8DC6-4961-B7FB-8BBFDC50F13C}" type="pres">
      <dgm:prSet presAssocID="{087D59C0-447C-463D-A6CB-0558B38BCE0B}" presName="spacer" presStyleCnt="0"/>
      <dgm:spPr/>
    </dgm:pt>
    <dgm:pt modelId="{59AB95E2-B75C-4D44-8E74-E309FC8EC6F6}" type="pres">
      <dgm:prSet presAssocID="{A405D06F-05EC-4BA8-90BF-89128AD38E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3C97754-F970-4910-853D-CEF34968C591}" srcId="{83ABC9A3-20B5-4DE9-A994-10B1F09BB61C}" destId="{A405D06F-05EC-4BA8-90BF-89128AD38EB0}" srcOrd="2" destOrd="0" parTransId="{FADDFD4E-CDD0-402B-AD25-C934780125E7}" sibTransId="{871231C5-7AC7-4C81-8CD7-2A319FE3E9A7}"/>
    <dgm:cxn modelId="{3B0355FA-DEB6-40CF-AB61-BCF5BA69CB46}" type="presOf" srcId="{83ABC9A3-20B5-4DE9-A994-10B1F09BB61C}" destId="{BE4A702C-6287-453D-A531-AFB3B38BEAE0}" srcOrd="0" destOrd="0" presId="urn:microsoft.com/office/officeart/2005/8/layout/vList2"/>
    <dgm:cxn modelId="{57240F70-C7C6-44AF-AB51-6E10561AD750}" srcId="{83ABC9A3-20B5-4DE9-A994-10B1F09BB61C}" destId="{A00BB364-E9BE-4EC7-B43D-985A45016E19}" srcOrd="0" destOrd="0" parTransId="{37549A06-BF69-4E27-8EB0-9F3C45FD01AD}" sibTransId="{0295426B-F4E9-4D93-ADC2-D81223BC6533}"/>
    <dgm:cxn modelId="{D5ACA75A-80F0-4831-B12A-B099AEF953DB}" type="presOf" srcId="{A00BB364-E9BE-4EC7-B43D-985A45016E19}" destId="{E5E3A571-CF90-4905-BC52-6FDFA43396FF}" srcOrd="0" destOrd="0" presId="urn:microsoft.com/office/officeart/2005/8/layout/vList2"/>
    <dgm:cxn modelId="{FDB80069-6BEA-478B-93AA-2F33607D105A}" type="presOf" srcId="{4C342C03-AA32-45C7-93FD-640522C1684E}" destId="{B25BA6AC-4CAA-4EB1-88C2-CA2E2E41B838}" srcOrd="0" destOrd="0" presId="urn:microsoft.com/office/officeart/2005/8/layout/vList2"/>
    <dgm:cxn modelId="{C452F542-FB5C-4DEC-8E48-9E5921A14F40}" type="presOf" srcId="{A405D06F-05EC-4BA8-90BF-89128AD38EB0}" destId="{59AB95E2-B75C-4D44-8E74-E309FC8EC6F6}" srcOrd="0" destOrd="0" presId="urn:microsoft.com/office/officeart/2005/8/layout/vList2"/>
    <dgm:cxn modelId="{1A13974D-8E99-4453-AF0E-ECC6C6C849AD}" srcId="{83ABC9A3-20B5-4DE9-A994-10B1F09BB61C}" destId="{4C342C03-AA32-45C7-93FD-640522C1684E}" srcOrd="1" destOrd="0" parTransId="{B668738D-395F-4077-BB8E-D3B2363304E7}" sibTransId="{087D59C0-447C-463D-A6CB-0558B38BCE0B}"/>
    <dgm:cxn modelId="{A4E28E48-226C-43EB-97FC-2F4DBB86A49D}" type="presParOf" srcId="{BE4A702C-6287-453D-A531-AFB3B38BEAE0}" destId="{E5E3A571-CF90-4905-BC52-6FDFA43396FF}" srcOrd="0" destOrd="0" presId="urn:microsoft.com/office/officeart/2005/8/layout/vList2"/>
    <dgm:cxn modelId="{A21D1B28-EAF7-4D65-8B2C-0E4F6CD8BABB}" type="presParOf" srcId="{BE4A702C-6287-453D-A531-AFB3B38BEAE0}" destId="{3B03AB17-4C84-465B-9060-AD9B245AE85E}" srcOrd="1" destOrd="0" presId="urn:microsoft.com/office/officeart/2005/8/layout/vList2"/>
    <dgm:cxn modelId="{E326312F-7ED2-4539-9F3F-BEA745CBC05C}" type="presParOf" srcId="{BE4A702C-6287-453D-A531-AFB3B38BEAE0}" destId="{B25BA6AC-4CAA-4EB1-88C2-CA2E2E41B838}" srcOrd="2" destOrd="0" presId="urn:microsoft.com/office/officeart/2005/8/layout/vList2"/>
    <dgm:cxn modelId="{E539002E-F450-4607-8AD5-8617BE562CBC}" type="presParOf" srcId="{BE4A702C-6287-453D-A531-AFB3B38BEAE0}" destId="{612015AE-8DC6-4961-B7FB-8BBFDC50F13C}" srcOrd="3" destOrd="0" presId="urn:microsoft.com/office/officeart/2005/8/layout/vList2"/>
    <dgm:cxn modelId="{A9F39C37-3D3D-419B-84DD-C68C9DFCF9CA}" type="presParOf" srcId="{BE4A702C-6287-453D-A531-AFB3B38BEAE0}" destId="{59AB95E2-B75C-4D44-8E74-E309FC8EC6F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80F5EF-65ED-4063-BD4A-3C890596A2B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D2B455-11A1-4628-8A13-3C87775C3FF3}">
      <dgm:prSet phldrT="[Текст]"/>
      <dgm:spPr/>
      <dgm:t>
        <a:bodyPr/>
        <a:lstStyle/>
        <a:p>
          <a:r>
            <a:rPr lang="ru-RU" dirty="0" smtClean="0"/>
            <a:t>Протоколы</a:t>
          </a:r>
          <a:endParaRPr lang="ru-RU" dirty="0"/>
        </a:p>
      </dgm:t>
    </dgm:pt>
    <dgm:pt modelId="{675A580F-7370-4D25-BFB8-2C24B7888099}" type="parTrans" cxnId="{144A42E4-EA60-441F-8E25-08D4F5AC5066}">
      <dgm:prSet/>
      <dgm:spPr/>
      <dgm:t>
        <a:bodyPr/>
        <a:lstStyle/>
        <a:p>
          <a:endParaRPr lang="ru-RU"/>
        </a:p>
      </dgm:t>
    </dgm:pt>
    <dgm:pt modelId="{89BCAB5E-3504-4665-BFC5-B2953A5EBE50}" type="sibTrans" cxnId="{144A42E4-EA60-441F-8E25-08D4F5AC5066}">
      <dgm:prSet/>
      <dgm:spPr/>
      <dgm:t>
        <a:bodyPr/>
        <a:lstStyle/>
        <a:p>
          <a:endParaRPr lang="ru-RU"/>
        </a:p>
      </dgm:t>
    </dgm:pt>
    <dgm:pt modelId="{C1D589BA-FCED-410F-9B98-9B942F4506BE}">
      <dgm:prSet/>
      <dgm:spPr/>
      <dgm:t>
        <a:bodyPr/>
        <a:lstStyle/>
        <a:p>
          <a:r>
            <a:rPr lang="ru-RU" dirty="0" smtClean="0"/>
            <a:t>аппаратные протоколы</a:t>
          </a:r>
          <a:endParaRPr lang="ru-RU" dirty="0"/>
        </a:p>
      </dgm:t>
    </dgm:pt>
    <dgm:pt modelId="{B1293CA1-0655-4639-9351-2CED577D4E11}" type="parTrans" cxnId="{B9BA747A-F909-4C36-A2FD-E728F8FD7DEC}">
      <dgm:prSet/>
      <dgm:spPr/>
      <dgm:t>
        <a:bodyPr/>
        <a:lstStyle/>
        <a:p>
          <a:endParaRPr lang="ru-RU"/>
        </a:p>
      </dgm:t>
    </dgm:pt>
    <dgm:pt modelId="{24FF6896-D883-4AA2-8C54-ADC33B96776D}" type="sibTrans" cxnId="{B9BA747A-F909-4C36-A2FD-E728F8FD7DEC}">
      <dgm:prSet/>
      <dgm:spPr/>
      <dgm:t>
        <a:bodyPr/>
        <a:lstStyle/>
        <a:p>
          <a:endParaRPr lang="ru-RU"/>
        </a:p>
      </dgm:t>
    </dgm:pt>
    <dgm:pt modelId="{90E996C7-7CDA-428A-8365-590CD81612FA}">
      <dgm:prSet/>
      <dgm:spPr/>
      <dgm:t>
        <a:bodyPr/>
        <a:lstStyle/>
        <a:p>
          <a:r>
            <a:rPr lang="ru-RU" smtClean="0"/>
            <a:t>программные протоколы</a:t>
          </a:r>
          <a:endParaRPr lang="ru-RU"/>
        </a:p>
      </dgm:t>
    </dgm:pt>
    <dgm:pt modelId="{D41AB8BE-EB55-404C-91BC-FDDA8EA7E7FC}" type="parTrans" cxnId="{CB673EC3-48A9-4E83-B7B6-F8F015213FB2}">
      <dgm:prSet/>
      <dgm:spPr/>
      <dgm:t>
        <a:bodyPr/>
        <a:lstStyle/>
        <a:p>
          <a:endParaRPr lang="ru-RU"/>
        </a:p>
      </dgm:t>
    </dgm:pt>
    <dgm:pt modelId="{9CBD0E93-B4A7-4B34-872D-86F088EF2B19}" type="sibTrans" cxnId="{CB673EC3-48A9-4E83-B7B6-F8F015213FB2}">
      <dgm:prSet/>
      <dgm:spPr/>
      <dgm:t>
        <a:bodyPr/>
        <a:lstStyle/>
        <a:p>
          <a:endParaRPr lang="ru-RU"/>
        </a:p>
      </dgm:t>
    </dgm:pt>
    <dgm:pt modelId="{9634DB78-B4FD-449D-9DF2-F6E4C8E3B300}">
      <dgm:prSet/>
      <dgm:spPr/>
      <dgm:t>
        <a:bodyPr/>
        <a:lstStyle/>
        <a:p>
          <a:r>
            <a:rPr lang="ru-RU" dirty="0" smtClean="0"/>
            <a:t>характер аппаратного </a:t>
          </a:r>
        </a:p>
        <a:p>
          <a:r>
            <a:rPr lang="ru-RU" dirty="0" smtClean="0"/>
            <a:t>взаимодействия компонентов сети</a:t>
          </a:r>
          <a:endParaRPr lang="ru-RU" dirty="0"/>
        </a:p>
      </dgm:t>
    </dgm:pt>
    <dgm:pt modelId="{28570FEE-9F82-4EFF-99E9-ED95704BA19C}" type="parTrans" cxnId="{3DFB4A46-ECBF-4CA9-95C6-42D4DB591585}">
      <dgm:prSet/>
      <dgm:spPr/>
      <dgm:t>
        <a:bodyPr/>
        <a:lstStyle/>
        <a:p>
          <a:endParaRPr lang="ru-RU"/>
        </a:p>
      </dgm:t>
    </dgm:pt>
    <dgm:pt modelId="{348E2445-8FBC-422B-BC8F-3559972AE19A}" type="sibTrans" cxnId="{3DFB4A46-ECBF-4CA9-95C6-42D4DB591585}">
      <dgm:prSet/>
      <dgm:spPr/>
      <dgm:t>
        <a:bodyPr/>
        <a:lstStyle/>
        <a:p>
          <a:endParaRPr lang="ru-RU"/>
        </a:p>
      </dgm:t>
    </dgm:pt>
    <dgm:pt modelId="{31B19871-4151-4E2E-9158-9AB11810455A}">
      <dgm:prSet/>
      <dgm:spPr/>
      <dgm:t>
        <a:bodyPr/>
        <a:lstStyle/>
        <a:p>
          <a:r>
            <a:rPr lang="ru-RU" dirty="0" smtClean="0"/>
            <a:t>характер взаимодействия </a:t>
          </a:r>
        </a:p>
        <a:p>
          <a:r>
            <a:rPr lang="ru-RU" dirty="0" smtClean="0"/>
            <a:t>программ и данных</a:t>
          </a:r>
          <a:endParaRPr lang="ru-RU" dirty="0"/>
        </a:p>
      </dgm:t>
    </dgm:pt>
    <dgm:pt modelId="{289FBCE5-2274-414F-A27D-DC2CDB7C7227}" type="parTrans" cxnId="{DEA46D28-F9CB-4166-89DE-E3C38D98FDEA}">
      <dgm:prSet/>
      <dgm:spPr/>
      <dgm:t>
        <a:bodyPr/>
        <a:lstStyle/>
        <a:p>
          <a:endParaRPr lang="ru-RU"/>
        </a:p>
      </dgm:t>
    </dgm:pt>
    <dgm:pt modelId="{550C5769-4BD0-4B9E-9C3A-B549316F7F89}" type="sibTrans" cxnId="{DEA46D28-F9CB-4166-89DE-E3C38D98FDEA}">
      <dgm:prSet/>
      <dgm:spPr/>
      <dgm:t>
        <a:bodyPr/>
        <a:lstStyle/>
        <a:p>
          <a:endParaRPr lang="ru-RU"/>
        </a:p>
      </dgm:t>
    </dgm:pt>
    <dgm:pt modelId="{BD685846-A2EA-45D3-B240-0BF8E48BD578}" type="pres">
      <dgm:prSet presAssocID="{6280F5EF-65ED-4063-BD4A-3C890596A2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77D42E-0D6C-4A86-BE18-B8ED74346858}" type="pres">
      <dgm:prSet presAssocID="{A2D2B455-11A1-4628-8A13-3C87775C3FF3}" presName="hierRoot1" presStyleCnt="0"/>
      <dgm:spPr/>
    </dgm:pt>
    <dgm:pt modelId="{15B6FF14-F571-4B9E-9550-8D12F65D8992}" type="pres">
      <dgm:prSet presAssocID="{A2D2B455-11A1-4628-8A13-3C87775C3FF3}" presName="composite" presStyleCnt="0"/>
      <dgm:spPr/>
    </dgm:pt>
    <dgm:pt modelId="{49F0D1D3-6A31-4CFE-9B41-5863425F67FC}" type="pres">
      <dgm:prSet presAssocID="{A2D2B455-11A1-4628-8A13-3C87775C3FF3}" presName="background" presStyleLbl="node0" presStyleIdx="0" presStyleCnt="1"/>
      <dgm:spPr/>
    </dgm:pt>
    <dgm:pt modelId="{9A607338-A1D4-43AD-9694-7CF864EAA4D4}" type="pres">
      <dgm:prSet presAssocID="{A2D2B455-11A1-4628-8A13-3C87775C3FF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FCF229-9D35-4D1B-974E-5B63BDFE44CE}" type="pres">
      <dgm:prSet presAssocID="{A2D2B455-11A1-4628-8A13-3C87775C3FF3}" presName="hierChild2" presStyleCnt="0"/>
      <dgm:spPr/>
    </dgm:pt>
    <dgm:pt modelId="{44932477-EA60-4FA5-90EA-70DEAEAA9D0A}" type="pres">
      <dgm:prSet presAssocID="{B1293CA1-0655-4639-9351-2CED577D4E1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BA93A7E-E60A-4699-877F-4EA72B1C4ED8}" type="pres">
      <dgm:prSet presAssocID="{C1D589BA-FCED-410F-9B98-9B942F4506BE}" presName="hierRoot2" presStyleCnt="0"/>
      <dgm:spPr/>
    </dgm:pt>
    <dgm:pt modelId="{08230FBD-41BC-43E7-9310-32B46E07F04F}" type="pres">
      <dgm:prSet presAssocID="{C1D589BA-FCED-410F-9B98-9B942F4506BE}" presName="composite2" presStyleCnt="0"/>
      <dgm:spPr/>
    </dgm:pt>
    <dgm:pt modelId="{C530EE56-3B5C-4601-B61B-587A75B8F33F}" type="pres">
      <dgm:prSet presAssocID="{C1D589BA-FCED-410F-9B98-9B942F4506BE}" presName="background2" presStyleLbl="node2" presStyleIdx="0" presStyleCnt="2"/>
      <dgm:spPr/>
    </dgm:pt>
    <dgm:pt modelId="{25E7CA2F-4B06-4244-9AA7-537E6D1C39EE}" type="pres">
      <dgm:prSet presAssocID="{C1D589BA-FCED-410F-9B98-9B942F4506B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D2C60F-3303-4066-97E9-FCC200AD5A81}" type="pres">
      <dgm:prSet presAssocID="{C1D589BA-FCED-410F-9B98-9B942F4506BE}" presName="hierChild3" presStyleCnt="0"/>
      <dgm:spPr/>
    </dgm:pt>
    <dgm:pt modelId="{742D970E-AE1F-420F-98C5-AFF0E770EC64}" type="pres">
      <dgm:prSet presAssocID="{28570FEE-9F82-4EFF-99E9-ED95704BA19C}" presName="Name17" presStyleLbl="parChTrans1D3" presStyleIdx="0" presStyleCnt="2"/>
      <dgm:spPr/>
      <dgm:t>
        <a:bodyPr/>
        <a:lstStyle/>
        <a:p>
          <a:endParaRPr lang="ru-RU"/>
        </a:p>
      </dgm:t>
    </dgm:pt>
    <dgm:pt modelId="{A329A767-E635-40F1-AE46-97E4ED0EA49F}" type="pres">
      <dgm:prSet presAssocID="{9634DB78-B4FD-449D-9DF2-F6E4C8E3B300}" presName="hierRoot3" presStyleCnt="0"/>
      <dgm:spPr/>
    </dgm:pt>
    <dgm:pt modelId="{1667BE0D-EAE7-4E3B-AB68-7748B6318A09}" type="pres">
      <dgm:prSet presAssocID="{9634DB78-B4FD-449D-9DF2-F6E4C8E3B300}" presName="composite3" presStyleCnt="0"/>
      <dgm:spPr/>
    </dgm:pt>
    <dgm:pt modelId="{A5701415-90A3-4365-BA71-40EAEE772B4A}" type="pres">
      <dgm:prSet presAssocID="{9634DB78-B4FD-449D-9DF2-F6E4C8E3B300}" presName="background3" presStyleLbl="node3" presStyleIdx="0" presStyleCnt="2"/>
      <dgm:spPr/>
    </dgm:pt>
    <dgm:pt modelId="{55557E32-C2D5-4459-923E-F685D312CF57}" type="pres">
      <dgm:prSet presAssocID="{9634DB78-B4FD-449D-9DF2-F6E4C8E3B300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0FCE60-2C66-4E1C-8C69-336DEF15F5BE}" type="pres">
      <dgm:prSet presAssocID="{9634DB78-B4FD-449D-9DF2-F6E4C8E3B300}" presName="hierChild4" presStyleCnt="0"/>
      <dgm:spPr/>
    </dgm:pt>
    <dgm:pt modelId="{8B07ACB9-A4F5-4951-B0CB-BA0BCEC4E62F}" type="pres">
      <dgm:prSet presAssocID="{D41AB8BE-EB55-404C-91BC-FDDA8EA7E7F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F7BEBDC-D4C7-4684-8353-4645E2245F55}" type="pres">
      <dgm:prSet presAssocID="{90E996C7-7CDA-428A-8365-590CD81612FA}" presName="hierRoot2" presStyleCnt="0"/>
      <dgm:spPr/>
    </dgm:pt>
    <dgm:pt modelId="{BA82A292-5AA7-4E29-A98F-00355AE5A0E1}" type="pres">
      <dgm:prSet presAssocID="{90E996C7-7CDA-428A-8365-590CD81612FA}" presName="composite2" presStyleCnt="0"/>
      <dgm:spPr/>
    </dgm:pt>
    <dgm:pt modelId="{5A4FA6FF-1532-49E4-A119-2A0C9B68EE96}" type="pres">
      <dgm:prSet presAssocID="{90E996C7-7CDA-428A-8365-590CD81612FA}" presName="background2" presStyleLbl="node2" presStyleIdx="1" presStyleCnt="2"/>
      <dgm:spPr/>
    </dgm:pt>
    <dgm:pt modelId="{51A062E8-7810-46AD-B5EB-0EBBA1BC6CE6}" type="pres">
      <dgm:prSet presAssocID="{90E996C7-7CDA-428A-8365-590CD81612F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AD6E47-A3B9-4818-8859-B86DAFA916D4}" type="pres">
      <dgm:prSet presAssocID="{90E996C7-7CDA-428A-8365-590CD81612FA}" presName="hierChild3" presStyleCnt="0"/>
      <dgm:spPr/>
    </dgm:pt>
    <dgm:pt modelId="{BBA88424-B8E0-4595-B556-55F693B77300}" type="pres">
      <dgm:prSet presAssocID="{289FBCE5-2274-414F-A27D-DC2CDB7C7227}" presName="Name17" presStyleLbl="parChTrans1D3" presStyleIdx="1" presStyleCnt="2"/>
      <dgm:spPr/>
      <dgm:t>
        <a:bodyPr/>
        <a:lstStyle/>
        <a:p>
          <a:endParaRPr lang="ru-RU"/>
        </a:p>
      </dgm:t>
    </dgm:pt>
    <dgm:pt modelId="{99425976-3E75-4957-B5F9-EFBE5E851D74}" type="pres">
      <dgm:prSet presAssocID="{31B19871-4151-4E2E-9158-9AB11810455A}" presName="hierRoot3" presStyleCnt="0"/>
      <dgm:spPr/>
    </dgm:pt>
    <dgm:pt modelId="{FC1079BD-F3C2-4287-A496-32E9F2377314}" type="pres">
      <dgm:prSet presAssocID="{31B19871-4151-4E2E-9158-9AB11810455A}" presName="composite3" presStyleCnt="0"/>
      <dgm:spPr/>
    </dgm:pt>
    <dgm:pt modelId="{2DE71C24-7346-49F2-A16B-CEA0ECA3CB32}" type="pres">
      <dgm:prSet presAssocID="{31B19871-4151-4E2E-9158-9AB11810455A}" presName="background3" presStyleLbl="node3" presStyleIdx="1" presStyleCnt="2"/>
      <dgm:spPr/>
    </dgm:pt>
    <dgm:pt modelId="{D67F0F7C-FC3F-4C18-B8AC-6E2ADC829BCA}" type="pres">
      <dgm:prSet presAssocID="{31B19871-4151-4E2E-9158-9AB11810455A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AB29FE-FEAC-4EFE-BAFC-6E990A31E913}" type="pres">
      <dgm:prSet presAssocID="{31B19871-4151-4E2E-9158-9AB11810455A}" presName="hierChild4" presStyleCnt="0"/>
      <dgm:spPr/>
    </dgm:pt>
  </dgm:ptLst>
  <dgm:cxnLst>
    <dgm:cxn modelId="{EB7DC568-BBA5-41E2-AA00-4EA70A4B2E69}" type="presOf" srcId="{A2D2B455-11A1-4628-8A13-3C87775C3FF3}" destId="{9A607338-A1D4-43AD-9694-7CF864EAA4D4}" srcOrd="0" destOrd="0" presId="urn:microsoft.com/office/officeart/2005/8/layout/hierarchy1"/>
    <dgm:cxn modelId="{08F277E7-5AD9-43C8-82E8-2532435874A1}" type="presOf" srcId="{B1293CA1-0655-4639-9351-2CED577D4E11}" destId="{44932477-EA60-4FA5-90EA-70DEAEAA9D0A}" srcOrd="0" destOrd="0" presId="urn:microsoft.com/office/officeart/2005/8/layout/hierarchy1"/>
    <dgm:cxn modelId="{3DFB4A46-ECBF-4CA9-95C6-42D4DB591585}" srcId="{C1D589BA-FCED-410F-9B98-9B942F4506BE}" destId="{9634DB78-B4FD-449D-9DF2-F6E4C8E3B300}" srcOrd="0" destOrd="0" parTransId="{28570FEE-9F82-4EFF-99E9-ED95704BA19C}" sibTransId="{348E2445-8FBC-422B-BC8F-3559972AE19A}"/>
    <dgm:cxn modelId="{580DAACA-2C7F-4968-8F1C-E30B28F2A48E}" type="presOf" srcId="{6280F5EF-65ED-4063-BD4A-3C890596A2B8}" destId="{BD685846-A2EA-45D3-B240-0BF8E48BD578}" srcOrd="0" destOrd="0" presId="urn:microsoft.com/office/officeart/2005/8/layout/hierarchy1"/>
    <dgm:cxn modelId="{FD576228-DD3F-4795-9915-41CFCAB34B03}" type="presOf" srcId="{9634DB78-B4FD-449D-9DF2-F6E4C8E3B300}" destId="{55557E32-C2D5-4459-923E-F685D312CF57}" srcOrd="0" destOrd="0" presId="urn:microsoft.com/office/officeart/2005/8/layout/hierarchy1"/>
    <dgm:cxn modelId="{6BB1F81A-EF53-422C-ADA6-0D1F9D6B180A}" type="presOf" srcId="{31B19871-4151-4E2E-9158-9AB11810455A}" destId="{D67F0F7C-FC3F-4C18-B8AC-6E2ADC829BCA}" srcOrd="0" destOrd="0" presId="urn:microsoft.com/office/officeart/2005/8/layout/hierarchy1"/>
    <dgm:cxn modelId="{C32F849E-DEB8-42A2-824F-85FA7F2055BB}" type="presOf" srcId="{D41AB8BE-EB55-404C-91BC-FDDA8EA7E7FC}" destId="{8B07ACB9-A4F5-4951-B0CB-BA0BCEC4E62F}" srcOrd="0" destOrd="0" presId="urn:microsoft.com/office/officeart/2005/8/layout/hierarchy1"/>
    <dgm:cxn modelId="{CB673EC3-48A9-4E83-B7B6-F8F015213FB2}" srcId="{A2D2B455-11A1-4628-8A13-3C87775C3FF3}" destId="{90E996C7-7CDA-428A-8365-590CD81612FA}" srcOrd="1" destOrd="0" parTransId="{D41AB8BE-EB55-404C-91BC-FDDA8EA7E7FC}" sibTransId="{9CBD0E93-B4A7-4B34-872D-86F088EF2B19}"/>
    <dgm:cxn modelId="{144A42E4-EA60-441F-8E25-08D4F5AC5066}" srcId="{6280F5EF-65ED-4063-BD4A-3C890596A2B8}" destId="{A2D2B455-11A1-4628-8A13-3C87775C3FF3}" srcOrd="0" destOrd="0" parTransId="{675A580F-7370-4D25-BFB8-2C24B7888099}" sibTransId="{89BCAB5E-3504-4665-BFC5-B2953A5EBE50}"/>
    <dgm:cxn modelId="{66050321-1B5C-4D8A-BFC4-11456FBB5021}" type="presOf" srcId="{90E996C7-7CDA-428A-8365-590CD81612FA}" destId="{51A062E8-7810-46AD-B5EB-0EBBA1BC6CE6}" srcOrd="0" destOrd="0" presId="urn:microsoft.com/office/officeart/2005/8/layout/hierarchy1"/>
    <dgm:cxn modelId="{38D4FCF8-3062-4B7A-8699-D9CA1D014D5A}" type="presOf" srcId="{C1D589BA-FCED-410F-9B98-9B942F4506BE}" destId="{25E7CA2F-4B06-4244-9AA7-537E6D1C39EE}" srcOrd="0" destOrd="0" presId="urn:microsoft.com/office/officeart/2005/8/layout/hierarchy1"/>
    <dgm:cxn modelId="{0F353484-29DB-448E-92BE-F7552ADF934B}" type="presOf" srcId="{289FBCE5-2274-414F-A27D-DC2CDB7C7227}" destId="{BBA88424-B8E0-4595-B556-55F693B77300}" srcOrd="0" destOrd="0" presId="urn:microsoft.com/office/officeart/2005/8/layout/hierarchy1"/>
    <dgm:cxn modelId="{DEA46D28-F9CB-4166-89DE-E3C38D98FDEA}" srcId="{90E996C7-7CDA-428A-8365-590CD81612FA}" destId="{31B19871-4151-4E2E-9158-9AB11810455A}" srcOrd="0" destOrd="0" parTransId="{289FBCE5-2274-414F-A27D-DC2CDB7C7227}" sibTransId="{550C5769-4BD0-4B9E-9C3A-B549316F7F89}"/>
    <dgm:cxn modelId="{B9BA747A-F909-4C36-A2FD-E728F8FD7DEC}" srcId="{A2D2B455-11A1-4628-8A13-3C87775C3FF3}" destId="{C1D589BA-FCED-410F-9B98-9B942F4506BE}" srcOrd="0" destOrd="0" parTransId="{B1293CA1-0655-4639-9351-2CED577D4E11}" sibTransId="{24FF6896-D883-4AA2-8C54-ADC33B96776D}"/>
    <dgm:cxn modelId="{A1D36AA5-49D9-4A4E-BF62-3D91F3298591}" type="presOf" srcId="{28570FEE-9F82-4EFF-99E9-ED95704BA19C}" destId="{742D970E-AE1F-420F-98C5-AFF0E770EC64}" srcOrd="0" destOrd="0" presId="urn:microsoft.com/office/officeart/2005/8/layout/hierarchy1"/>
    <dgm:cxn modelId="{104BA3CF-C0D4-4D20-8432-BFEC4119F329}" type="presParOf" srcId="{BD685846-A2EA-45D3-B240-0BF8E48BD578}" destId="{1F77D42E-0D6C-4A86-BE18-B8ED74346858}" srcOrd="0" destOrd="0" presId="urn:microsoft.com/office/officeart/2005/8/layout/hierarchy1"/>
    <dgm:cxn modelId="{F836EEDE-DFBD-46EF-B61F-992CC2FB9D30}" type="presParOf" srcId="{1F77D42E-0D6C-4A86-BE18-B8ED74346858}" destId="{15B6FF14-F571-4B9E-9550-8D12F65D8992}" srcOrd="0" destOrd="0" presId="urn:microsoft.com/office/officeart/2005/8/layout/hierarchy1"/>
    <dgm:cxn modelId="{75A3AB20-9FD8-4711-90F8-858531CAFF0C}" type="presParOf" srcId="{15B6FF14-F571-4B9E-9550-8D12F65D8992}" destId="{49F0D1D3-6A31-4CFE-9B41-5863425F67FC}" srcOrd="0" destOrd="0" presId="urn:microsoft.com/office/officeart/2005/8/layout/hierarchy1"/>
    <dgm:cxn modelId="{ADA497B9-AEEE-4497-B7F8-300CB15A8820}" type="presParOf" srcId="{15B6FF14-F571-4B9E-9550-8D12F65D8992}" destId="{9A607338-A1D4-43AD-9694-7CF864EAA4D4}" srcOrd="1" destOrd="0" presId="urn:microsoft.com/office/officeart/2005/8/layout/hierarchy1"/>
    <dgm:cxn modelId="{5A69872D-5A76-4250-98EE-D8AED119156F}" type="presParOf" srcId="{1F77D42E-0D6C-4A86-BE18-B8ED74346858}" destId="{68FCF229-9D35-4D1B-974E-5B63BDFE44CE}" srcOrd="1" destOrd="0" presId="urn:microsoft.com/office/officeart/2005/8/layout/hierarchy1"/>
    <dgm:cxn modelId="{F15CB3C2-C2B1-4407-8BC4-2709067712FB}" type="presParOf" srcId="{68FCF229-9D35-4D1B-974E-5B63BDFE44CE}" destId="{44932477-EA60-4FA5-90EA-70DEAEAA9D0A}" srcOrd="0" destOrd="0" presId="urn:microsoft.com/office/officeart/2005/8/layout/hierarchy1"/>
    <dgm:cxn modelId="{71DE30D1-8EB1-4C06-B470-AAEAF3D98C5C}" type="presParOf" srcId="{68FCF229-9D35-4D1B-974E-5B63BDFE44CE}" destId="{EBA93A7E-E60A-4699-877F-4EA72B1C4ED8}" srcOrd="1" destOrd="0" presId="urn:microsoft.com/office/officeart/2005/8/layout/hierarchy1"/>
    <dgm:cxn modelId="{CA8000DE-F82B-4AF4-A167-2787D060524A}" type="presParOf" srcId="{EBA93A7E-E60A-4699-877F-4EA72B1C4ED8}" destId="{08230FBD-41BC-43E7-9310-32B46E07F04F}" srcOrd="0" destOrd="0" presId="urn:microsoft.com/office/officeart/2005/8/layout/hierarchy1"/>
    <dgm:cxn modelId="{3BB107D7-1EE7-49D9-B490-A661B6A5B665}" type="presParOf" srcId="{08230FBD-41BC-43E7-9310-32B46E07F04F}" destId="{C530EE56-3B5C-4601-B61B-587A75B8F33F}" srcOrd="0" destOrd="0" presId="urn:microsoft.com/office/officeart/2005/8/layout/hierarchy1"/>
    <dgm:cxn modelId="{5123580E-6014-4EB8-A5C4-7F812C8FBFC3}" type="presParOf" srcId="{08230FBD-41BC-43E7-9310-32B46E07F04F}" destId="{25E7CA2F-4B06-4244-9AA7-537E6D1C39EE}" srcOrd="1" destOrd="0" presId="urn:microsoft.com/office/officeart/2005/8/layout/hierarchy1"/>
    <dgm:cxn modelId="{7935817D-CC33-4323-859F-4F7406A67903}" type="presParOf" srcId="{EBA93A7E-E60A-4699-877F-4EA72B1C4ED8}" destId="{50D2C60F-3303-4066-97E9-FCC200AD5A81}" srcOrd="1" destOrd="0" presId="urn:microsoft.com/office/officeart/2005/8/layout/hierarchy1"/>
    <dgm:cxn modelId="{7823C963-7DCF-4F8A-9606-72D72AB03347}" type="presParOf" srcId="{50D2C60F-3303-4066-97E9-FCC200AD5A81}" destId="{742D970E-AE1F-420F-98C5-AFF0E770EC64}" srcOrd="0" destOrd="0" presId="urn:microsoft.com/office/officeart/2005/8/layout/hierarchy1"/>
    <dgm:cxn modelId="{125352A6-BF23-40AD-B0E6-064C958B5EB6}" type="presParOf" srcId="{50D2C60F-3303-4066-97E9-FCC200AD5A81}" destId="{A329A767-E635-40F1-AE46-97E4ED0EA49F}" srcOrd="1" destOrd="0" presId="urn:microsoft.com/office/officeart/2005/8/layout/hierarchy1"/>
    <dgm:cxn modelId="{C4CCBA8D-4F0D-4101-983F-887F79FF1330}" type="presParOf" srcId="{A329A767-E635-40F1-AE46-97E4ED0EA49F}" destId="{1667BE0D-EAE7-4E3B-AB68-7748B6318A09}" srcOrd="0" destOrd="0" presId="urn:microsoft.com/office/officeart/2005/8/layout/hierarchy1"/>
    <dgm:cxn modelId="{889F6FD0-CB92-43BD-8ABC-75E8513E7834}" type="presParOf" srcId="{1667BE0D-EAE7-4E3B-AB68-7748B6318A09}" destId="{A5701415-90A3-4365-BA71-40EAEE772B4A}" srcOrd="0" destOrd="0" presId="urn:microsoft.com/office/officeart/2005/8/layout/hierarchy1"/>
    <dgm:cxn modelId="{1A606F7A-D578-4CE0-9CB0-C25A193EEA63}" type="presParOf" srcId="{1667BE0D-EAE7-4E3B-AB68-7748B6318A09}" destId="{55557E32-C2D5-4459-923E-F685D312CF57}" srcOrd="1" destOrd="0" presId="urn:microsoft.com/office/officeart/2005/8/layout/hierarchy1"/>
    <dgm:cxn modelId="{0E6513D2-1095-46E7-BD4A-61755127F9BC}" type="presParOf" srcId="{A329A767-E635-40F1-AE46-97E4ED0EA49F}" destId="{D40FCE60-2C66-4E1C-8C69-336DEF15F5BE}" srcOrd="1" destOrd="0" presId="urn:microsoft.com/office/officeart/2005/8/layout/hierarchy1"/>
    <dgm:cxn modelId="{DC42F55E-2553-4981-AE73-8BA709DEB003}" type="presParOf" srcId="{68FCF229-9D35-4D1B-974E-5B63BDFE44CE}" destId="{8B07ACB9-A4F5-4951-B0CB-BA0BCEC4E62F}" srcOrd="2" destOrd="0" presId="urn:microsoft.com/office/officeart/2005/8/layout/hierarchy1"/>
    <dgm:cxn modelId="{B525D6CB-12AF-4E00-B833-16AF0E4578FB}" type="presParOf" srcId="{68FCF229-9D35-4D1B-974E-5B63BDFE44CE}" destId="{AF7BEBDC-D4C7-4684-8353-4645E2245F55}" srcOrd="3" destOrd="0" presId="urn:microsoft.com/office/officeart/2005/8/layout/hierarchy1"/>
    <dgm:cxn modelId="{E4D503C4-D052-4AA2-9D75-3C24ABF354AB}" type="presParOf" srcId="{AF7BEBDC-D4C7-4684-8353-4645E2245F55}" destId="{BA82A292-5AA7-4E29-A98F-00355AE5A0E1}" srcOrd="0" destOrd="0" presId="urn:microsoft.com/office/officeart/2005/8/layout/hierarchy1"/>
    <dgm:cxn modelId="{87D7648B-639D-446D-8F3A-F594D40E9925}" type="presParOf" srcId="{BA82A292-5AA7-4E29-A98F-00355AE5A0E1}" destId="{5A4FA6FF-1532-49E4-A119-2A0C9B68EE96}" srcOrd="0" destOrd="0" presId="urn:microsoft.com/office/officeart/2005/8/layout/hierarchy1"/>
    <dgm:cxn modelId="{3F9DEFA7-E070-412D-86C3-A62CC9530264}" type="presParOf" srcId="{BA82A292-5AA7-4E29-A98F-00355AE5A0E1}" destId="{51A062E8-7810-46AD-B5EB-0EBBA1BC6CE6}" srcOrd="1" destOrd="0" presId="urn:microsoft.com/office/officeart/2005/8/layout/hierarchy1"/>
    <dgm:cxn modelId="{65FE6A5F-1DF2-41E1-8725-6755505FE768}" type="presParOf" srcId="{AF7BEBDC-D4C7-4684-8353-4645E2245F55}" destId="{0FAD6E47-A3B9-4818-8859-B86DAFA916D4}" srcOrd="1" destOrd="0" presId="urn:microsoft.com/office/officeart/2005/8/layout/hierarchy1"/>
    <dgm:cxn modelId="{BE0479A4-10F3-491E-9740-BE1EB253B254}" type="presParOf" srcId="{0FAD6E47-A3B9-4818-8859-B86DAFA916D4}" destId="{BBA88424-B8E0-4595-B556-55F693B77300}" srcOrd="0" destOrd="0" presId="urn:microsoft.com/office/officeart/2005/8/layout/hierarchy1"/>
    <dgm:cxn modelId="{CED2AFB3-C28E-46ED-AB17-413C2BDC6005}" type="presParOf" srcId="{0FAD6E47-A3B9-4818-8859-B86DAFA916D4}" destId="{99425976-3E75-4957-B5F9-EFBE5E851D74}" srcOrd="1" destOrd="0" presId="urn:microsoft.com/office/officeart/2005/8/layout/hierarchy1"/>
    <dgm:cxn modelId="{6FC5EF84-DC97-4D06-83BE-0C712AD50E77}" type="presParOf" srcId="{99425976-3E75-4957-B5F9-EFBE5E851D74}" destId="{FC1079BD-F3C2-4287-A496-32E9F2377314}" srcOrd="0" destOrd="0" presId="urn:microsoft.com/office/officeart/2005/8/layout/hierarchy1"/>
    <dgm:cxn modelId="{F8B6DAF6-0B12-4E4D-8C53-94030C6CE2FF}" type="presParOf" srcId="{FC1079BD-F3C2-4287-A496-32E9F2377314}" destId="{2DE71C24-7346-49F2-A16B-CEA0ECA3CB32}" srcOrd="0" destOrd="0" presId="urn:microsoft.com/office/officeart/2005/8/layout/hierarchy1"/>
    <dgm:cxn modelId="{EDA354EB-0205-4C04-9723-18FF6DBDEB68}" type="presParOf" srcId="{FC1079BD-F3C2-4287-A496-32E9F2377314}" destId="{D67F0F7C-FC3F-4C18-B8AC-6E2ADC829BCA}" srcOrd="1" destOrd="0" presId="urn:microsoft.com/office/officeart/2005/8/layout/hierarchy1"/>
    <dgm:cxn modelId="{3AA539AA-D2C7-47AB-A50A-962E27D1EF75}" type="presParOf" srcId="{99425976-3E75-4957-B5F9-EFBE5E851D74}" destId="{7CAB29FE-FEAC-4EFE-BAFC-6E990A31E9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DCE4B9-5FA9-4D11-BA90-9DAC197CAF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5A9DFD-2FA3-4E00-86C2-B402C3050E18}">
      <dgm:prSet phldrT="[Текст]" custT="1"/>
      <dgm:spPr/>
      <dgm:t>
        <a:bodyPr/>
        <a:lstStyle/>
        <a:p>
          <a:r>
            <a:rPr lang="ru-RU" sz="6000" dirty="0" smtClean="0">
              <a:latin typeface="Times New Roman"/>
              <a:cs typeface="Times New Roman"/>
            </a:rPr>
            <a:t>◦</a:t>
          </a:r>
          <a:r>
            <a:rPr lang="ru-RU" sz="4800" dirty="0" smtClean="0"/>
            <a:t>Локальные </a:t>
          </a:r>
          <a:r>
            <a:rPr lang="en-US" sz="4800" dirty="0" smtClean="0"/>
            <a:t>(LAN – Local Area Network)</a:t>
          </a:r>
          <a:endParaRPr lang="ru-RU" sz="4800" dirty="0"/>
        </a:p>
      </dgm:t>
    </dgm:pt>
    <dgm:pt modelId="{EFDB3A8E-3379-4956-9DDD-28FAEA544EEA}" type="parTrans" cxnId="{34D6AA62-FB13-4CBF-BFAE-0F782ED89D26}">
      <dgm:prSet/>
      <dgm:spPr/>
      <dgm:t>
        <a:bodyPr/>
        <a:lstStyle/>
        <a:p>
          <a:endParaRPr lang="ru-RU"/>
        </a:p>
      </dgm:t>
    </dgm:pt>
    <dgm:pt modelId="{44ACCDFF-F32B-489E-ABD9-A5ED4478AF82}" type="sibTrans" cxnId="{34D6AA62-FB13-4CBF-BFAE-0F782ED89D26}">
      <dgm:prSet/>
      <dgm:spPr/>
      <dgm:t>
        <a:bodyPr/>
        <a:lstStyle/>
        <a:p>
          <a:endParaRPr lang="ru-RU"/>
        </a:p>
      </dgm:t>
    </dgm:pt>
    <dgm:pt modelId="{0F40D4C9-1E36-4BEA-9C17-D64AB171561F}">
      <dgm:prSet phldrT="[Текст]" custT="1"/>
      <dgm:spPr/>
      <dgm:t>
        <a:bodyPr/>
        <a:lstStyle/>
        <a:p>
          <a:pPr algn="l"/>
          <a:r>
            <a:rPr lang="ru-RU" sz="4800" dirty="0" smtClean="0"/>
            <a:t>Глобальные </a:t>
          </a:r>
          <a:r>
            <a:rPr lang="en-US" sz="4800" dirty="0" smtClean="0"/>
            <a:t>(LAN – Local Area Network)</a:t>
          </a:r>
          <a:endParaRPr lang="ru-RU" sz="4800" dirty="0"/>
        </a:p>
      </dgm:t>
    </dgm:pt>
    <dgm:pt modelId="{924649FE-10AA-47F1-A074-B5AFF4D90889}" type="parTrans" cxnId="{253DC4B9-C103-4D2F-8E47-AE441ECDE599}">
      <dgm:prSet/>
      <dgm:spPr/>
      <dgm:t>
        <a:bodyPr/>
        <a:lstStyle/>
        <a:p>
          <a:endParaRPr lang="ru-RU"/>
        </a:p>
      </dgm:t>
    </dgm:pt>
    <dgm:pt modelId="{8D0713FB-FAE8-4A3D-8F65-166873FA0309}" type="sibTrans" cxnId="{253DC4B9-C103-4D2F-8E47-AE441ECDE599}">
      <dgm:prSet/>
      <dgm:spPr/>
      <dgm:t>
        <a:bodyPr/>
        <a:lstStyle/>
        <a:p>
          <a:endParaRPr lang="ru-RU"/>
        </a:p>
      </dgm:t>
    </dgm:pt>
    <dgm:pt modelId="{FEDFFB9F-3ED0-4181-BE9F-0CB38A63DF3A}" type="pres">
      <dgm:prSet presAssocID="{CDDCE4B9-5FA9-4D11-BA90-9DAC197CAF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320142-D9E6-468F-8CB6-CF11EF3A8735}" type="pres">
      <dgm:prSet presAssocID="{F25A9DFD-2FA3-4E00-86C2-B402C3050E1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472E2-5865-471F-A0DC-FA7E45636B33}" type="pres">
      <dgm:prSet presAssocID="{F25A9DFD-2FA3-4E00-86C2-B402C3050E1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77223F-DB78-4A7D-9CB2-C6755B934CE7}" type="presOf" srcId="{0F40D4C9-1E36-4BEA-9C17-D64AB171561F}" destId="{14F472E2-5865-471F-A0DC-FA7E45636B33}" srcOrd="0" destOrd="0" presId="urn:microsoft.com/office/officeart/2005/8/layout/vList2"/>
    <dgm:cxn modelId="{253DC4B9-C103-4D2F-8E47-AE441ECDE599}" srcId="{F25A9DFD-2FA3-4E00-86C2-B402C3050E18}" destId="{0F40D4C9-1E36-4BEA-9C17-D64AB171561F}" srcOrd="0" destOrd="0" parTransId="{924649FE-10AA-47F1-A074-B5AFF4D90889}" sibTransId="{8D0713FB-FAE8-4A3D-8F65-166873FA0309}"/>
    <dgm:cxn modelId="{D5BA4699-EEFC-4414-A145-0710519A66E9}" type="presOf" srcId="{F25A9DFD-2FA3-4E00-86C2-B402C3050E18}" destId="{2E320142-D9E6-468F-8CB6-CF11EF3A8735}" srcOrd="0" destOrd="0" presId="urn:microsoft.com/office/officeart/2005/8/layout/vList2"/>
    <dgm:cxn modelId="{DF4CB87D-70F8-4F88-A8FA-B0B2CBB92440}" type="presOf" srcId="{CDDCE4B9-5FA9-4D11-BA90-9DAC197CAF54}" destId="{FEDFFB9F-3ED0-4181-BE9F-0CB38A63DF3A}" srcOrd="0" destOrd="0" presId="urn:microsoft.com/office/officeart/2005/8/layout/vList2"/>
    <dgm:cxn modelId="{34D6AA62-FB13-4CBF-BFAE-0F782ED89D26}" srcId="{CDDCE4B9-5FA9-4D11-BA90-9DAC197CAF54}" destId="{F25A9DFD-2FA3-4E00-86C2-B402C3050E18}" srcOrd="0" destOrd="0" parTransId="{EFDB3A8E-3379-4956-9DDD-28FAEA544EEA}" sibTransId="{44ACCDFF-F32B-489E-ABD9-A5ED4478AF82}"/>
    <dgm:cxn modelId="{30D06D21-71C8-4EED-8563-153B00B27A87}" type="presParOf" srcId="{FEDFFB9F-3ED0-4181-BE9F-0CB38A63DF3A}" destId="{2E320142-D9E6-468F-8CB6-CF11EF3A8735}" srcOrd="0" destOrd="0" presId="urn:microsoft.com/office/officeart/2005/8/layout/vList2"/>
    <dgm:cxn modelId="{D2F287B2-6F1D-4D96-9D2B-E81B528DAD12}" type="presParOf" srcId="{FEDFFB9F-3ED0-4181-BE9F-0CB38A63DF3A}" destId="{14F472E2-5865-471F-A0DC-FA7E45636B3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C4E95A-966C-4620-8AF0-9163CE43A5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E399772-5338-46BD-B0B3-38BB863317DC}">
      <dgm:prSet/>
      <dgm:spPr/>
      <dgm:t>
        <a:bodyPr/>
        <a:lstStyle/>
        <a:p>
          <a:pPr rtl="0"/>
          <a:r>
            <a:rPr lang="ru-RU" b="1" dirty="0" smtClean="0"/>
            <a:t>быстродействие процессора;</a:t>
          </a:r>
          <a:endParaRPr lang="ru-RU" dirty="0"/>
        </a:p>
      </dgm:t>
    </dgm:pt>
    <dgm:pt modelId="{7B87EBED-5220-48C5-B7C3-9B03899C6DD3}" type="parTrans" cxnId="{7785A07D-0025-4445-B9E3-BA6FBAEF0F5C}">
      <dgm:prSet/>
      <dgm:spPr/>
      <dgm:t>
        <a:bodyPr/>
        <a:lstStyle/>
        <a:p>
          <a:endParaRPr lang="ru-RU"/>
        </a:p>
      </dgm:t>
    </dgm:pt>
    <dgm:pt modelId="{A8C12D61-4CEF-44E7-AE1D-F6E003253E00}" type="sibTrans" cxnId="{7785A07D-0025-4445-B9E3-BA6FBAEF0F5C}">
      <dgm:prSet/>
      <dgm:spPr/>
      <dgm:t>
        <a:bodyPr/>
        <a:lstStyle/>
        <a:p>
          <a:endParaRPr lang="ru-RU"/>
        </a:p>
      </dgm:t>
    </dgm:pt>
    <dgm:pt modelId="{5A039DB1-A307-4CFD-B078-019FE597A417}">
      <dgm:prSet/>
      <dgm:spPr/>
      <dgm:t>
        <a:bodyPr/>
        <a:lstStyle/>
        <a:p>
          <a:pPr rtl="0"/>
          <a:r>
            <a:rPr lang="ru-RU" b="1" smtClean="0"/>
            <a:t>скорость доступа к файлам, размещенным на жестком диске;</a:t>
          </a:r>
          <a:endParaRPr lang="ru-RU"/>
        </a:p>
      </dgm:t>
    </dgm:pt>
    <dgm:pt modelId="{3640BC72-1512-4D58-8A32-C3E5FC006A67}" type="parTrans" cxnId="{9683AD24-B211-45D1-8DA4-0C7869511811}">
      <dgm:prSet/>
      <dgm:spPr/>
      <dgm:t>
        <a:bodyPr/>
        <a:lstStyle/>
        <a:p>
          <a:endParaRPr lang="ru-RU"/>
        </a:p>
      </dgm:t>
    </dgm:pt>
    <dgm:pt modelId="{673C4721-16ED-4F63-B0E6-3847F45B5562}" type="sibTrans" cxnId="{9683AD24-B211-45D1-8DA4-0C7869511811}">
      <dgm:prSet/>
      <dgm:spPr/>
      <dgm:t>
        <a:bodyPr/>
        <a:lstStyle/>
        <a:p>
          <a:endParaRPr lang="ru-RU"/>
        </a:p>
      </dgm:t>
    </dgm:pt>
    <dgm:pt modelId="{381753FD-CB65-4A10-AC21-F7C62038D98B}">
      <dgm:prSet/>
      <dgm:spPr/>
      <dgm:t>
        <a:bodyPr/>
        <a:lstStyle/>
        <a:p>
          <a:pPr rtl="0"/>
          <a:r>
            <a:rPr lang="ru-RU" b="1" smtClean="0"/>
            <a:t>емкость жесткого диска;</a:t>
          </a:r>
          <a:endParaRPr lang="ru-RU"/>
        </a:p>
      </dgm:t>
    </dgm:pt>
    <dgm:pt modelId="{5CE0611F-7FEE-4BD6-B54C-0D63F5630C9A}" type="parTrans" cxnId="{8251A63A-BA70-477A-A43E-DBC0AE60BC16}">
      <dgm:prSet/>
      <dgm:spPr/>
      <dgm:t>
        <a:bodyPr/>
        <a:lstStyle/>
        <a:p>
          <a:endParaRPr lang="ru-RU"/>
        </a:p>
      </dgm:t>
    </dgm:pt>
    <dgm:pt modelId="{03976F5A-1651-4EB9-B9A3-C06E5B6C6E5F}" type="sibTrans" cxnId="{8251A63A-BA70-477A-A43E-DBC0AE60BC16}">
      <dgm:prSet/>
      <dgm:spPr/>
      <dgm:t>
        <a:bodyPr/>
        <a:lstStyle/>
        <a:p>
          <a:endParaRPr lang="ru-RU"/>
        </a:p>
      </dgm:t>
    </dgm:pt>
    <dgm:pt modelId="{92314457-AC94-4D24-A4D5-2DAB9C397944}">
      <dgm:prSet/>
      <dgm:spPr/>
      <dgm:t>
        <a:bodyPr/>
        <a:lstStyle/>
        <a:p>
          <a:pPr rtl="0"/>
          <a:r>
            <a:rPr lang="ru-RU" b="1" dirty="0" smtClean="0"/>
            <a:t>объем оперативной памяти;</a:t>
          </a:r>
          <a:endParaRPr lang="ru-RU" dirty="0"/>
        </a:p>
      </dgm:t>
    </dgm:pt>
    <dgm:pt modelId="{6B9C5D5C-88ED-45F8-9945-A7518422BEBA}" type="parTrans" cxnId="{32268CA1-3A73-4EE2-BA4B-630BEC115199}">
      <dgm:prSet/>
      <dgm:spPr/>
      <dgm:t>
        <a:bodyPr/>
        <a:lstStyle/>
        <a:p>
          <a:endParaRPr lang="ru-RU"/>
        </a:p>
      </dgm:t>
    </dgm:pt>
    <dgm:pt modelId="{7164A81E-6641-43A6-96FD-E83248B7547D}" type="sibTrans" cxnId="{32268CA1-3A73-4EE2-BA4B-630BEC115199}">
      <dgm:prSet/>
      <dgm:spPr/>
      <dgm:t>
        <a:bodyPr/>
        <a:lstStyle/>
        <a:p>
          <a:endParaRPr lang="ru-RU"/>
        </a:p>
      </dgm:t>
    </dgm:pt>
    <dgm:pt modelId="{57ED725D-3AE2-4328-8633-7C0F3CA28B7A}">
      <dgm:prSet/>
      <dgm:spPr/>
      <dgm:t>
        <a:bodyPr/>
        <a:lstStyle/>
        <a:p>
          <a:pPr rtl="0"/>
          <a:r>
            <a:rPr lang="ru-RU" b="1" smtClean="0"/>
            <a:t>уровень надежности сервера;</a:t>
          </a:r>
          <a:endParaRPr lang="ru-RU"/>
        </a:p>
      </dgm:t>
    </dgm:pt>
    <dgm:pt modelId="{04BEB81A-F7A3-4131-9C2D-7071655CC76F}" type="parTrans" cxnId="{C633CDC5-9229-4ECB-AE4D-A4CAA79127C3}">
      <dgm:prSet/>
      <dgm:spPr/>
      <dgm:t>
        <a:bodyPr/>
        <a:lstStyle/>
        <a:p>
          <a:endParaRPr lang="ru-RU"/>
        </a:p>
      </dgm:t>
    </dgm:pt>
    <dgm:pt modelId="{B3204277-3E84-4AE2-B351-9B328A4BD957}" type="sibTrans" cxnId="{C633CDC5-9229-4ECB-AE4D-A4CAA79127C3}">
      <dgm:prSet/>
      <dgm:spPr/>
      <dgm:t>
        <a:bodyPr/>
        <a:lstStyle/>
        <a:p>
          <a:endParaRPr lang="ru-RU"/>
        </a:p>
      </dgm:t>
    </dgm:pt>
    <dgm:pt modelId="{925EE098-1DF4-4F32-AE79-6D0A5A4AE6DC}">
      <dgm:prSet/>
      <dgm:spPr/>
      <dgm:t>
        <a:bodyPr/>
        <a:lstStyle/>
        <a:p>
          <a:pPr rtl="0"/>
          <a:r>
            <a:rPr lang="ru-RU" b="1" smtClean="0"/>
            <a:t>степень защищенности данных.</a:t>
          </a:r>
          <a:endParaRPr lang="ru-RU"/>
        </a:p>
      </dgm:t>
    </dgm:pt>
    <dgm:pt modelId="{06696E13-A65E-4DAC-8AE7-5DFE79482C36}" type="parTrans" cxnId="{CFD0BEB1-ADF6-42B5-B39F-79221B7BFE84}">
      <dgm:prSet/>
      <dgm:spPr/>
      <dgm:t>
        <a:bodyPr/>
        <a:lstStyle/>
        <a:p>
          <a:endParaRPr lang="ru-RU"/>
        </a:p>
      </dgm:t>
    </dgm:pt>
    <dgm:pt modelId="{411783C2-286F-4EAE-A1CD-755EFA04E697}" type="sibTrans" cxnId="{CFD0BEB1-ADF6-42B5-B39F-79221B7BFE84}">
      <dgm:prSet/>
      <dgm:spPr/>
      <dgm:t>
        <a:bodyPr/>
        <a:lstStyle/>
        <a:p>
          <a:endParaRPr lang="ru-RU"/>
        </a:p>
      </dgm:t>
    </dgm:pt>
    <dgm:pt modelId="{9D27C2B2-3E1C-4745-ABBC-2526A8E30D82}" type="pres">
      <dgm:prSet presAssocID="{BBC4E95A-966C-4620-8AF0-9163CE43A5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296AAF-22D7-4AFF-AC09-284429C58107}" type="pres">
      <dgm:prSet presAssocID="{3E399772-5338-46BD-B0B3-38BB863317D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47FA1-F223-4FEE-9D57-A7EBBFAA8104}" type="pres">
      <dgm:prSet presAssocID="{A8C12D61-4CEF-44E7-AE1D-F6E003253E00}" presName="spacer" presStyleCnt="0"/>
      <dgm:spPr/>
    </dgm:pt>
    <dgm:pt modelId="{E014AB8B-C704-4390-8FA0-837350B18D81}" type="pres">
      <dgm:prSet presAssocID="{5A039DB1-A307-4CFD-B078-019FE597A41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097BB-C97A-4FBA-B603-A6229D39DFA7}" type="pres">
      <dgm:prSet presAssocID="{673C4721-16ED-4F63-B0E6-3847F45B5562}" presName="spacer" presStyleCnt="0"/>
      <dgm:spPr/>
    </dgm:pt>
    <dgm:pt modelId="{B2FB2643-2E8D-40D2-B30C-82F734850B73}" type="pres">
      <dgm:prSet presAssocID="{381753FD-CB65-4A10-AC21-F7C62038D98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84E73-CEF5-41BF-985E-8F673E0341EC}" type="pres">
      <dgm:prSet presAssocID="{03976F5A-1651-4EB9-B9A3-C06E5B6C6E5F}" presName="spacer" presStyleCnt="0"/>
      <dgm:spPr/>
    </dgm:pt>
    <dgm:pt modelId="{B238E6FD-7A5C-4CE6-BCBE-7F0B10F0EAC4}" type="pres">
      <dgm:prSet presAssocID="{92314457-AC94-4D24-A4D5-2DAB9C39794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69848-410F-495D-ABD3-22EB11C868D0}" type="pres">
      <dgm:prSet presAssocID="{7164A81E-6641-43A6-96FD-E83248B7547D}" presName="spacer" presStyleCnt="0"/>
      <dgm:spPr/>
    </dgm:pt>
    <dgm:pt modelId="{9A7B766E-3EDE-4DB3-A1D1-0EFC5E6870C6}" type="pres">
      <dgm:prSet presAssocID="{57ED725D-3AE2-4328-8633-7C0F3CA28B7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F1753-1445-492A-89E5-3A0A89523740}" type="pres">
      <dgm:prSet presAssocID="{B3204277-3E84-4AE2-B351-9B328A4BD957}" presName="spacer" presStyleCnt="0"/>
      <dgm:spPr/>
    </dgm:pt>
    <dgm:pt modelId="{AEFB29DC-ECEF-42B1-86DC-59D71F461B19}" type="pres">
      <dgm:prSet presAssocID="{925EE098-1DF4-4F32-AE79-6D0A5A4AE6D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B3521-E2C1-4858-B738-08246A7376BE}" type="presOf" srcId="{5A039DB1-A307-4CFD-B078-019FE597A417}" destId="{E014AB8B-C704-4390-8FA0-837350B18D81}" srcOrd="0" destOrd="0" presId="urn:microsoft.com/office/officeart/2005/8/layout/vList2"/>
    <dgm:cxn modelId="{84899DDD-DCC4-4425-84B8-C270D8D003B7}" type="presOf" srcId="{57ED725D-3AE2-4328-8633-7C0F3CA28B7A}" destId="{9A7B766E-3EDE-4DB3-A1D1-0EFC5E6870C6}" srcOrd="0" destOrd="0" presId="urn:microsoft.com/office/officeart/2005/8/layout/vList2"/>
    <dgm:cxn modelId="{24F5E978-B2B7-4DF7-B86A-5C5FD285B8A8}" type="presOf" srcId="{3E399772-5338-46BD-B0B3-38BB863317DC}" destId="{CD296AAF-22D7-4AFF-AC09-284429C58107}" srcOrd="0" destOrd="0" presId="urn:microsoft.com/office/officeart/2005/8/layout/vList2"/>
    <dgm:cxn modelId="{9683AD24-B211-45D1-8DA4-0C7869511811}" srcId="{BBC4E95A-966C-4620-8AF0-9163CE43A55D}" destId="{5A039DB1-A307-4CFD-B078-019FE597A417}" srcOrd="1" destOrd="0" parTransId="{3640BC72-1512-4D58-8A32-C3E5FC006A67}" sibTransId="{673C4721-16ED-4F63-B0E6-3847F45B5562}"/>
    <dgm:cxn modelId="{CFD0BEB1-ADF6-42B5-B39F-79221B7BFE84}" srcId="{BBC4E95A-966C-4620-8AF0-9163CE43A55D}" destId="{925EE098-1DF4-4F32-AE79-6D0A5A4AE6DC}" srcOrd="5" destOrd="0" parTransId="{06696E13-A65E-4DAC-8AE7-5DFE79482C36}" sibTransId="{411783C2-286F-4EAE-A1CD-755EFA04E697}"/>
    <dgm:cxn modelId="{32268CA1-3A73-4EE2-BA4B-630BEC115199}" srcId="{BBC4E95A-966C-4620-8AF0-9163CE43A55D}" destId="{92314457-AC94-4D24-A4D5-2DAB9C397944}" srcOrd="3" destOrd="0" parTransId="{6B9C5D5C-88ED-45F8-9945-A7518422BEBA}" sibTransId="{7164A81E-6641-43A6-96FD-E83248B7547D}"/>
    <dgm:cxn modelId="{5CD18A9A-3162-4BCD-BDAE-BFAD21A261A5}" type="presOf" srcId="{925EE098-1DF4-4F32-AE79-6D0A5A4AE6DC}" destId="{AEFB29DC-ECEF-42B1-86DC-59D71F461B19}" srcOrd="0" destOrd="0" presId="urn:microsoft.com/office/officeart/2005/8/layout/vList2"/>
    <dgm:cxn modelId="{7B3FA764-1CD6-4DC1-9FBC-AEE3C304B49F}" type="presOf" srcId="{BBC4E95A-966C-4620-8AF0-9163CE43A55D}" destId="{9D27C2B2-3E1C-4745-ABBC-2526A8E30D82}" srcOrd="0" destOrd="0" presId="urn:microsoft.com/office/officeart/2005/8/layout/vList2"/>
    <dgm:cxn modelId="{7785A07D-0025-4445-B9E3-BA6FBAEF0F5C}" srcId="{BBC4E95A-966C-4620-8AF0-9163CE43A55D}" destId="{3E399772-5338-46BD-B0B3-38BB863317DC}" srcOrd="0" destOrd="0" parTransId="{7B87EBED-5220-48C5-B7C3-9B03899C6DD3}" sibTransId="{A8C12D61-4CEF-44E7-AE1D-F6E003253E00}"/>
    <dgm:cxn modelId="{5E93293D-08DC-4C76-8C9E-8E4D6387D61D}" type="presOf" srcId="{92314457-AC94-4D24-A4D5-2DAB9C397944}" destId="{B238E6FD-7A5C-4CE6-BCBE-7F0B10F0EAC4}" srcOrd="0" destOrd="0" presId="urn:microsoft.com/office/officeart/2005/8/layout/vList2"/>
    <dgm:cxn modelId="{E1D3C8E2-BBB7-4147-A5F3-0FA599EBE4B1}" type="presOf" srcId="{381753FD-CB65-4A10-AC21-F7C62038D98B}" destId="{B2FB2643-2E8D-40D2-B30C-82F734850B73}" srcOrd="0" destOrd="0" presId="urn:microsoft.com/office/officeart/2005/8/layout/vList2"/>
    <dgm:cxn modelId="{C633CDC5-9229-4ECB-AE4D-A4CAA79127C3}" srcId="{BBC4E95A-966C-4620-8AF0-9163CE43A55D}" destId="{57ED725D-3AE2-4328-8633-7C0F3CA28B7A}" srcOrd="4" destOrd="0" parTransId="{04BEB81A-F7A3-4131-9C2D-7071655CC76F}" sibTransId="{B3204277-3E84-4AE2-B351-9B328A4BD957}"/>
    <dgm:cxn modelId="{8251A63A-BA70-477A-A43E-DBC0AE60BC16}" srcId="{BBC4E95A-966C-4620-8AF0-9163CE43A55D}" destId="{381753FD-CB65-4A10-AC21-F7C62038D98B}" srcOrd="2" destOrd="0" parTransId="{5CE0611F-7FEE-4BD6-B54C-0D63F5630C9A}" sibTransId="{03976F5A-1651-4EB9-B9A3-C06E5B6C6E5F}"/>
    <dgm:cxn modelId="{163E5897-061A-46A1-B537-DA1B5776570D}" type="presParOf" srcId="{9D27C2B2-3E1C-4745-ABBC-2526A8E30D82}" destId="{CD296AAF-22D7-4AFF-AC09-284429C58107}" srcOrd="0" destOrd="0" presId="urn:microsoft.com/office/officeart/2005/8/layout/vList2"/>
    <dgm:cxn modelId="{5CBFDE11-F758-495C-BE99-CDCB10EF7A2E}" type="presParOf" srcId="{9D27C2B2-3E1C-4745-ABBC-2526A8E30D82}" destId="{10B47FA1-F223-4FEE-9D57-A7EBBFAA8104}" srcOrd="1" destOrd="0" presId="urn:microsoft.com/office/officeart/2005/8/layout/vList2"/>
    <dgm:cxn modelId="{B46C385A-F70B-4420-A18C-B15CE45DDEB1}" type="presParOf" srcId="{9D27C2B2-3E1C-4745-ABBC-2526A8E30D82}" destId="{E014AB8B-C704-4390-8FA0-837350B18D81}" srcOrd="2" destOrd="0" presId="urn:microsoft.com/office/officeart/2005/8/layout/vList2"/>
    <dgm:cxn modelId="{9C838EBE-8772-4854-A6B8-3EAEBB543782}" type="presParOf" srcId="{9D27C2B2-3E1C-4745-ABBC-2526A8E30D82}" destId="{B37097BB-C97A-4FBA-B603-A6229D39DFA7}" srcOrd="3" destOrd="0" presId="urn:microsoft.com/office/officeart/2005/8/layout/vList2"/>
    <dgm:cxn modelId="{47EA3939-3BAF-4D2F-A5B1-88D3493359B7}" type="presParOf" srcId="{9D27C2B2-3E1C-4745-ABBC-2526A8E30D82}" destId="{B2FB2643-2E8D-40D2-B30C-82F734850B73}" srcOrd="4" destOrd="0" presId="urn:microsoft.com/office/officeart/2005/8/layout/vList2"/>
    <dgm:cxn modelId="{DF37EDCA-6E87-4599-9E87-9C735A2C9A78}" type="presParOf" srcId="{9D27C2B2-3E1C-4745-ABBC-2526A8E30D82}" destId="{22184E73-CEF5-41BF-985E-8F673E0341EC}" srcOrd="5" destOrd="0" presId="urn:microsoft.com/office/officeart/2005/8/layout/vList2"/>
    <dgm:cxn modelId="{DF2D4983-6392-4655-9CC4-0F33D4145448}" type="presParOf" srcId="{9D27C2B2-3E1C-4745-ABBC-2526A8E30D82}" destId="{B238E6FD-7A5C-4CE6-BCBE-7F0B10F0EAC4}" srcOrd="6" destOrd="0" presId="urn:microsoft.com/office/officeart/2005/8/layout/vList2"/>
    <dgm:cxn modelId="{62081CB7-DA24-4D14-A711-C5B0FD3398CE}" type="presParOf" srcId="{9D27C2B2-3E1C-4745-ABBC-2526A8E30D82}" destId="{0A269848-410F-495D-ABD3-22EB11C868D0}" srcOrd="7" destOrd="0" presId="urn:microsoft.com/office/officeart/2005/8/layout/vList2"/>
    <dgm:cxn modelId="{FDB7A5B0-21CE-4263-ADA3-9382CD48F3EE}" type="presParOf" srcId="{9D27C2B2-3E1C-4745-ABBC-2526A8E30D82}" destId="{9A7B766E-3EDE-4DB3-A1D1-0EFC5E6870C6}" srcOrd="8" destOrd="0" presId="urn:microsoft.com/office/officeart/2005/8/layout/vList2"/>
    <dgm:cxn modelId="{8D832BBA-828D-4A9D-BA08-A221076191EC}" type="presParOf" srcId="{9D27C2B2-3E1C-4745-ABBC-2526A8E30D82}" destId="{A2CF1753-1445-492A-89E5-3A0A89523740}" srcOrd="9" destOrd="0" presId="urn:microsoft.com/office/officeart/2005/8/layout/vList2"/>
    <dgm:cxn modelId="{C8534655-0EBB-4030-AA0A-86B462324853}" type="presParOf" srcId="{9D27C2B2-3E1C-4745-ABBC-2526A8E30D82}" destId="{AEFB29DC-ECEF-42B1-86DC-59D71F461B1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F8A820-400A-4855-9EF2-1D91E6F48E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B8F913-AF89-4102-A769-A884B828AFE6}">
      <dgm:prSet/>
      <dgm:spPr/>
      <dgm:t>
        <a:bodyPr/>
        <a:lstStyle/>
        <a:p>
          <a:pPr rtl="0"/>
          <a:r>
            <a:rPr lang="ru-RU" b="1" dirty="0" smtClean="0"/>
            <a:t>шинная </a:t>
          </a:r>
          <a:endParaRPr lang="ru-RU" dirty="0"/>
        </a:p>
      </dgm:t>
    </dgm:pt>
    <dgm:pt modelId="{4B732463-6DB0-4292-9377-4635FBAD31A5}" type="parTrans" cxnId="{913CEFDD-C190-4434-9B00-E05FD03C7A13}">
      <dgm:prSet/>
      <dgm:spPr/>
      <dgm:t>
        <a:bodyPr/>
        <a:lstStyle/>
        <a:p>
          <a:endParaRPr lang="ru-RU"/>
        </a:p>
      </dgm:t>
    </dgm:pt>
    <dgm:pt modelId="{58BDE448-AB53-4BCE-B300-A56F4724C713}" type="sibTrans" cxnId="{913CEFDD-C190-4434-9B00-E05FD03C7A13}">
      <dgm:prSet/>
      <dgm:spPr/>
      <dgm:t>
        <a:bodyPr/>
        <a:lstStyle/>
        <a:p>
          <a:endParaRPr lang="ru-RU"/>
        </a:p>
      </dgm:t>
    </dgm:pt>
    <dgm:pt modelId="{1F6E079F-F228-47FA-82C5-CD9FF3073F64}">
      <dgm:prSet/>
      <dgm:spPr/>
      <dgm:t>
        <a:bodyPr/>
        <a:lstStyle/>
        <a:p>
          <a:pPr rtl="0"/>
          <a:r>
            <a:rPr lang="ru-RU" b="1" smtClean="0"/>
            <a:t>кольцевая </a:t>
          </a:r>
          <a:endParaRPr lang="ru-RU"/>
        </a:p>
      </dgm:t>
    </dgm:pt>
    <dgm:pt modelId="{BD4E90AA-CD88-442B-8E0B-61D61060E110}" type="parTrans" cxnId="{7986F416-126F-448F-9814-F01E4D296AF1}">
      <dgm:prSet/>
      <dgm:spPr/>
      <dgm:t>
        <a:bodyPr/>
        <a:lstStyle/>
        <a:p>
          <a:endParaRPr lang="ru-RU"/>
        </a:p>
      </dgm:t>
    </dgm:pt>
    <dgm:pt modelId="{64712259-F6EB-4677-9DF5-03E7058D64C4}" type="sibTrans" cxnId="{7986F416-126F-448F-9814-F01E4D296AF1}">
      <dgm:prSet/>
      <dgm:spPr/>
      <dgm:t>
        <a:bodyPr/>
        <a:lstStyle/>
        <a:p>
          <a:endParaRPr lang="ru-RU"/>
        </a:p>
      </dgm:t>
    </dgm:pt>
    <dgm:pt modelId="{288DCA57-F2F6-4026-9751-DA6539701CF7}">
      <dgm:prSet/>
      <dgm:spPr/>
      <dgm:t>
        <a:bodyPr/>
        <a:lstStyle/>
        <a:p>
          <a:pPr rtl="0"/>
          <a:r>
            <a:rPr lang="ru-RU" b="1" smtClean="0"/>
            <a:t>звездообразная</a:t>
          </a:r>
          <a:endParaRPr lang="ru-RU"/>
        </a:p>
      </dgm:t>
    </dgm:pt>
    <dgm:pt modelId="{0D473E9F-28D4-4E3E-95AF-13BA2A9CF94B}" type="parTrans" cxnId="{8EC0B075-E4F8-4139-812A-50759744E962}">
      <dgm:prSet/>
      <dgm:spPr/>
      <dgm:t>
        <a:bodyPr/>
        <a:lstStyle/>
        <a:p>
          <a:endParaRPr lang="ru-RU"/>
        </a:p>
      </dgm:t>
    </dgm:pt>
    <dgm:pt modelId="{E4AE6307-2E7E-4019-A524-C99932F4B55D}" type="sibTrans" cxnId="{8EC0B075-E4F8-4139-812A-50759744E962}">
      <dgm:prSet/>
      <dgm:spPr/>
      <dgm:t>
        <a:bodyPr/>
        <a:lstStyle/>
        <a:p>
          <a:endParaRPr lang="ru-RU"/>
        </a:p>
      </dgm:t>
    </dgm:pt>
    <dgm:pt modelId="{FA58719B-53F7-42C7-866E-A800DAEFB072}" type="pres">
      <dgm:prSet presAssocID="{91F8A820-400A-4855-9EF2-1D91E6F48E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298F5B-C31B-41E4-B68E-6C93AA324AEF}" type="pres">
      <dgm:prSet presAssocID="{C6B8F913-AF89-4102-A769-A884B828AFE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7C906-CC7E-44AB-8ECC-B7C143D2C3D5}" type="pres">
      <dgm:prSet presAssocID="{58BDE448-AB53-4BCE-B300-A56F4724C713}" presName="spacer" presStyleCnt="0"/>
      <dgm:spPr/>
    </dgm:pt>
    <dgm:pt modelId="{F8034925-0ABC-479C-A42A-AAB4A6CC9D7B}" type="pres">
      <dgm:prSet presAssocID="{1F6E079F-F228-47FA-82C5-CD9FF3073F6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BEC74-C760-4627-9626-167367047DF5}" type="pres">
      <dgm:prSet presAssocID="{64712259-F6EB-4677-9DF5-03E7058D64C4}" presName="spacer" presStyleCnt="0"/>
      <dgm:spPr/>
    </dgm:pt>
    <dgm:pt modelId="{B0F00E53-62C9-4FDB-BA85-D280515D83C9}" type="pres">
      <dgm:prSet presAssocID="{288DCA57-F2F6-4026-9751-DA6539701C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3CEFDD-C190-4434-9B00-E05FD03C7A13}" srcId="{91F8A820-400A-4855-9EF2-1D91E6F48E0F}" destId="{C6B8F913-AF89-4102-A769-A884B828AFE6}" srcOrd="0" destOrd="0" parTransId="{4B732463-6DB0-4292-9377-4635FBAD31A5}" sibTransId="{58BDE448-AB53-4BCE-B300-A56F4724C713}"/>
    <dgm:cxn modelId="{8EC0B075-E4F8-4139-812A-50759744E962}" srcId="{91F8A820-400A-4855-9EF2-1D91E6F48E0F}" destId="{288DCA57-F2F6-4026-9751-DA6539701CF7}" srcOrd="2" destOrd="0" parTransId="{0D473E9F-28D4-4E3E-95AF-13BA2A9CF94B}" sibTransId="{E4AE6307-2E7E-4019-A524-C99932F4B55D}"/>
    <dgm:cxn modelId="{B56B6A65-0674-4274-BEC0-59ADCB17AFA5}" type="presOf" srcId="{91F8A820-400A-4855-9EF2-1D91E6F48E0F}" destId="{FA58719B-53F7-42C7-866E-A800DAEFB072}" srcOrd="0" destOrd="0" presId="urn:microsoft.com/office/officeart/2005/8/layout/vList2"/>
    <dgm:cxn modelId="{66CBA872-FCFB-47E8-8E8C-243683FF39DF}" type="presOf" srcId="{1F6E079F-F228-47FA-82C5-CD9FF3073F64}" destId="{F8034925-0ABC-479C-A42A-AAB4A6CC9D7B}" srcOrd="0" destOrd="0" presId="urn:microsoft.com/office/officeart/2005/8/layout/vList2"/>
    <dgm:cxn modelId="{7986F416-126F-448F-9814-F01E4D296AF1}" srcId="{91F8A820-400A-4855-9EF2-1D91E6F48E0F}" destId="{1F6E079F-F228-47FA-82C5-CD9FF3073F64}" srcOrd="1" destOrd="0" parTransId="{BD4E90AA-CD88-442B-8E0B-61D61060E110}" sibTransId="{64712259-F6EB-4677-9DF5-03E7058D64C4}"/>
    <dgm:cxn modelId="{63E6096D-06C9-49C0-B5D0-CEDAE202F639}" type="presOf" srcId="{C6B8F913-AF89-4102-A769-A884B828AFE6}" destId="{87298F5B-C31B-41E4-B68E-6C93AA324AEF}" srcOrd="0" destOrd="0" presId="urn:microsoft.com/office/officeart/2005/8/layout/vList2"/>
    <dgm:cxn modelId="{0DF95311-E29E-464F-A7AD-761043D5DE1E}" type="presOf" srcId="{288DCA57-F2F6-4026-9751-DA6539701CF7}" destId="{B0F00E53-62C9-4FDB-BA85-D280515D83C9}" srcOrd="0" destOrd="0" presId="urn:microsoft.com/office/officeart/2005/8/layout/vList2"/>
    <dgm:cxn modelId="{091BC4AB-4004-411A-A943-56D2C56A805F}" type="presParOf" srcId="{FA58719B-53F7-42C7-866E-A800DAEFB072}" destId="{87298F5B-C31B-41E4-B68E-6C93AA324AEF}" srcOrd="0" destOrd="0" presId="urn:microsoft.com/office/officeart/2005/8/layout/vList2"/>
    <dgm:cxn modelId="{FE2D1CF6-3AA2-49ED-8675-0EAC09E85510}" type="presParOf" srcId="{FA58719B-53F7-42C7-866E-A800DAEFB072}" destId="{A0D7C906-CC7E-44AB-8ECC-B7C143D2C3D5}" srcOrd="1" destOrd="0" presId="urn:microsoft.com/office/officeart/2005/8/layout/vList2"/>
    <dgm:cxn modelId="{3BDE8E3C-41EF-4ED4-8C0D-5FEF4426AFD5}" type="presParOf" srcId="{FA58719B-53F7-42C7-866E-A800DAEFB072}" destId="{F8034925-0ABC-479C-A42A-AAB4A6CC9D7B}" srcOrd="2" destOrd="0" presId="urn:microsoft.com/office/officeart/2005/8/layout/vList2"/>
    <dgm:cxn modelId="{237EF235-C3A8-4641-844A-13D6820F916F}" type="presParOf" srcId="{FA58719B-53F7-42C7-866E-A800DAEFB072}" destId="{2F0BEC74-C760-4627-9626-167367047DF5}" srcOrd="3" destOrd="0" presId="urn:microsoft.com/office/officeart/2005/8/layout/vList2"/>
    <dgm:cxn modelId="{AEA575F5-66E7-4388-ACEC-689FF9D10128}" type="presParOf" srcId="{FA58719B-53F7-42C7-866E-A800DAEFB072}" destId="{B0F00E53-62C9-4FDB-BA85-D280515D83C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5E9C99-2756-4463-AA3E-F24D79CD5D2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6123A3-076F-4845-968E-0A9E0F37CE47}">
      <dgm:prSet/>
      <dgm:spPr/>
      <dgm:t>
        <a:bodyPr/>
        <a:lstStyle/>
        <a:p>
          <a:pPr rtl="0"/>
          <a:r>
            <a:rPr lang="ru-RU" b="0" dirty="0" smtClean="0"/>
            <a:t>обнаружения коллизий (стандарты </a:t>
          </a:r>
          <a:r>
            <a:rPr lang="en-US" b="0" dirty="0" smtClean="0"/>
            <a:t>Ethernet, Fast Ethernet </a:t>
          </a:r>
          <a:r>
            <a:rPr lang="ru-RU" b="0" dirty="0" smtClean="0"/>
            <a:t>и </a:t>
          </a:r>
          <a:r>
            <a:rPr lang="en-US" b="0" dirty="0" smtClean="0"/>
            <a:t>Gigabit</a:t>
          </a:r>
          <a:endParaRPr lang="ru-RU" b="0" dirty="0" smtClean="0"/>
        </a:p>
        <a:p>
          <a:r>
            <a:rPr lang="en-US" b="0" dirty="0" smtClean="0"/>
            <a:t>Ethernet</a:t>
          </a:r>
          <a:r>
            <a:rPr lang="ru-RU" b="0" dirty="0" smtClean="0"/>
            <a:t>)</a:t>
          </a:r>
          <a:endParaRPr lang="ru-RU" dirty="0"/>
        </a:p>
      </dgm:t>
    </dgm:pt>
    <dgm:pt modelId="{A8475DB6-2A70-41C1-A129-7FE29C55A693}" type="parTrans" cxnId="{AEB6DD35-511F-45F0-A256-77576E5D59FB}">
      <dgm:prSet/>
      <dgm:spPr/>
      <dgm:t>
        <a:bodyPr/>
        <a:lstStyle/>
        <a:p>
          <a:endParaRPr lang="ru-RU"/>
        </a:p>
      </dgm:t>
    </dgm:pt>
    <dgm:pt modelId="{0900841D-5586-4360-926E-2B85AC069F5B}" type="sibTrans" cxnId="{AEB6DD35-511F-45F0-A256-77576E5D59FB}">
      <dgm:prSet/>
      <dgm:spPr/>
      <dgm:t>
        <a:bodyPr/>
        <a:lstStyle/>
        <a:p>
          <a:endParaRPr lang="ru-RU"/>
        </a:p>
      </dgm:t>
    </dgm:pt>
    <dgm:pt modelId="{65D4A4B3-085C-44C5-B65E-0E4E492AE8AD}">
      <dgm:prSet/>
      <dgm:spPr/>
      <dgm:t>
        <a:bodyPr/>
        <a:lstStyle/>
        <a:p>
          <a:pPr rtl="0"/>
          <a:r>
            <a:rPr lang="ru-RU" b="0" dirty="0" smtClean="0"/>
            <a:t>передачи маркера (стандарт </a:t>
          </a:r>
          <a:r>
            <a:rPr lang="en-US" b="0" dirty="0" smtClean="0"/>
            <a:t>Token Ring.</a:t>
          </a:r>
          <a:r>
            <a:rPr lang="ru-RU" b="0" dirty="0" smtClean="0"/>
            <a:t>)</a:t>
          </a:r>
          <a:endParaRPr lang="ru-RU" dirty="0"/>
        </a:p>
      </dgm:t>
    </dgm:pt>
    <dgm:pt modelId="{CC20BE21-C451-4EC8-8543-B622F0E5C1CF}" type="parTrans" cxnId="{40703411-9574-42EC-84CD-D2FF9A5E9DD6}">
      <dgm:prSet/>
      <dgm:spPr/>
      <dgm:t>
        <a:bodyPr/>
        <a:lstStyle/>
        <a:p>
          <a:endParaRPr lang="ru-RU"/>
        </a:p>
      </dgm:t>
    </dgm:pt>
    <dgm:pt modelId="{B891D971-1119-4B29-8AFD-3DF73D89F692}" type="sibTrans" cxnId="{40703411-9574-42EC-84CD-D2FF9A5E9DD6}">
      <dgm:prSet/>
      <dgm:spPr/>
      <dgm:t>
        <a:bodyPr/>
        <a:lstStyle/>
        <a:p>
          <a:endParaRPr lang="ru-RU"/>
        </a:p>
      </dgm:t>
    </dgm:pt>
    <dgm:pt modelId="{5A8F7AC9-742A-47F7-B353-D1752662CD29}" type="pres">
      <dgm:prSet presAssocID="{1C5E9C99-2756-4463-AA3E-F24D79CD5D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AAFD62-75D5-4D1F-8734-3480B3C766EA}" type="pres">
      <dgm:prSet presAssocID="{BA6123A3-076F-4845-968E-0A9E0F37CE4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47485-8A88-43A9-8C42-646B7BCA7A59}" type="pres">
      <dgm:prSet presAssocID="{0900841D-5586-4360-926E-2B85AC069F5B}" presName="spacer" presStyleCnt="0"/>
      <dgm:spPr/>
    </dgm:pt>
    <dgm:pt modelId="{9709A1C2-1B45-4DF3-9D16-31C128A18213}" type="pres">
      <dgm:prSet presAssocID="{65D4A4B3-085C-44C5-B65E-0E4E492AE8AD}" presName="parentText" presStyleLbl="node1" presStyleIdx="1" presStyleCnt="2" custLinFactY="-6935" custLinFactNeighborX="-2443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703411-9574-42EC-84CD-D2FF9A5E9DD6}" srcId="{1C5E9C99-2756-4463-AA3E-F24D79CD5D2A}" destId="{65D4A4B3-085C-44C5-B65E-0E4E492AE8AD}" srcOrd="1" destOrd="0" parTransId="{CC20BE21-C451-4EC8-8543-B622F0E5C1CF}" sibTransId="{B891D971-1119-4B29-8AFD-3DF73D89F692}"/>
    <dgm:cxn modelId="{14AF6A2A-E89D-410F-A704-B6ACFB91020E}" type="presOf" srcId="{1C5E9C99-2756-4463-AA3E-F24D79CD5D2A}" destId="{5A8F7AC9-742A-47F7-B353-D1752662CD29}" srcOrd="0" destOrd="0" presId="urn:microsoft.com/office/officeart/2005/8/layout/vList2"/>
    <dgm:cxn modelId="{AEB6DD35-511F-45F0-A256-77576E5D59FB}" srcId="{1C5E9C99-2756-4463-AA3E-F24D79CD5D2A}" destId="{BA6123A3-076F-4845-968E-0A9E0F37CE47}" srcOrd="0" destOrd="0" parTransId="{A8475DB6-2A70-41C1-A129-7FE29C55A693}" sibTransId="{0900841D-5586-4360-926E-2B85AC069F5B}"/>
    <dgm:cxn modelId="{7E66D434-EDAC-4C6B-B130-2C4A48F49D59}" type="presOf" srcId="{65D4A4B3-085C-44C5-B65E-0E4E492AE8AD}" destId="{9709A1C2-1B45-4DF3-9D16-31C128A18213}" srcOrd="0" destOrd="0" presId="urn:microsoft.com/office/officeart/2005/8/layout/vList2"/>
    <dgm:cxn modelId="{485D04BB-69CF-41E0-A06F-4014EB2628B4}" type="presOf" srcId="{BA6123A3-076F-4845-968E-0A9E0F37CE47}" destId="{D2AAFD62-75D5-4D1F-8734-3480B3C766EA}" srcOrd="0" destOrd="0" presId="urn:microsoft.com/office/officeart/2005/8/layout/vList2"/>
    <dgm:cxn modelId="{F2570702-37EF-4DF6-A340-CD9EBB4E3624}" type="presParOf" srcId="{5A8F7AC9-742A-47F7-B353-D1752662CD29}" destId="{D2AAFD62-75D5-4D1F-8734-3480B3C766EA}" srcOrd="0" destOrd="0" presId="urn:microsoft.com/office/officeart/2005/8/layout/vList2"/>
    <dgm:cxn modelId="{25D4ACA2-80DD-414E-A231-5CDCC444ECAB}" type="presParOf" srcId="{5A8F7AC9-742A-47F7-B353-D1752662CD29}" destId="{47347485-8A88-43A9-8C42-646B7BCA7A59}" srcOrd="1" destOrd="0" presId="urn:microsoft.com/office/officeart/2005/8/layout/vList2"/>
    <dgm:cxn modelId="{19E223F8-E155-4514-804B-F14B8C1414C2}" type="presParOf" srcId="{5A8F7AC9-742A-47F7-B353-D1752662CD29}" destId="{9709A1C2-1B45-4DF3-9D16-31C128A1821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12B693-DB97-49E0-A8E5-A2AFEF34133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D17238-4F7A-4B73-B683-B5C4ED3DBBC8}">
      <dgm:prSet phldrT="[Текст]"/>
      <dgm:spPr/>
      <dgm:t>
        <a:bodyPr/>
        <a:lstStyle/>
        <a:p>
          <a:r>
            <a:rPr lang="ru-RU" dirty="0" smtClean="0"/>
            <a:t>Шлюз</a:t>
          </a:r>
          <a:endParaRPr lang="ru-RU" dirty="0"/>
        </a:p>
      </dgm:t>
    </dgm:pt>
    <dgm:pt modelId="{D97410FC-1DA1-4863-ACEB-B9B01614BA26}" type="parTrans" cxnId="{9583C982-8ACD-4F71-987D-AE4142179B92}">
      <dgm:prSet/>
      <dgm:spPr/>
      <dgm:t>
        <a:bodyPr/>
        <a:lstStyle/>
        <a:p>
          <a:endParaRPr lang="ru-RU"/>
        </a:p>
      </dgm:t>
    </dgm:pt>
    <dgm:pt modelId="{73D5BB9F-C01E-45F1-81A6-2B569AD648E8}" type="sibTrans" cxnId="{9583C982-8ACD-4F71-987D-AE4142179B92}">
      <dgm:prSet/>
      <dgm:spPr/>
      <dgm:t>
        <a:bodyPr/>
        <a:lstStyle/>
        <a:p>
          <a:endParaRPr lang="ru-RU"/>
        </a:p>
      </dgm:t>
    </dgm:pt>
    <dgm:pt modelId="{86116F4F-2741-4A2D-95A1-570EB8376774}">
      <dgm:prSet phldrT="[Текст]"/>
      <dgm:spPr/>
      <dgm:t>
        <a:bodyPr/>
        <a:lstStyle/>
        <a:p>
          <a:r>
            <a:rPr lang="ru-RU" dirty="0" smtClean="0"/>
            <a:t>Аппаратный</a:t>
          </a:r>
          <a:endParaRPr lang="ru-RU" dirty="0"/>
        </a:p>
      </dgm:t>
    </dgm:pt>
    <dgm:pt modelId="{7941655B-20D0-4531-B0EA-4DD89439A21B}" type="parTrans" cxnId="{A105D4F7-F921-4634-8163-01C5BC0E2ED2}">
      <dgm:prSet/>
      <dgm:spPr/>
      <dgm:t>
        <a:bodyPr/>
        <a:lstStyle/>
        <a:p>
          <a:endParaRPr lang="ru-RU"/>
        </a:p>
      </dgm:t>
    </dgm:pt>
    <dgm:pt modelId="{17F32895-1C2E-46C7-AF53-895C5B06F9C7}" type="sibTrans" cxnId="{A105D4F7-F921-4634-8163-01C5BC0E2ED2}">
      <dgm:prSet/>
      <dgm:spPr/>
      <dgm:t>
        <a:bodyPr/>
        <a:lstStyle/>
        <a:p>
          <a:endParaRPr lang="ru-RU"/>
        </a:p>
      </dgm:t>
    </dgm:pt>
    <dgm:pt modelId="{6A9CEF1C-5EEB-4394-9444-F36994144055}">
      <dgm:prSet phldrT="[Текст]"/>
      <dgm:spPr/>
      <dgm:t>
        <a:bodyPr/>
        <a:lstStyle/>
        <a:p>
          <a:r>
            <a:rPr lang="ru-RU" dirty="0" smtClean="0"/>
            <a:t>Специальный компьютер (</a:t>
          </a:r>
          <a:r>
            <a:rPr lang="ru-RU" dirty="0" err="1" smtClean="0"/>
            <a:t>шлюзовый</a:t>
          </a:r>
          <a:r>
            <a:rPr lang="ru-RU" dirty="0" smtClean="0"/>
            <a:t> сервер)</a:t>
          </a:r>
          <a:endParaRPr lang="ru-RU" dirty="0"/>
        </a:p>
      </dgm:t>
    </dgm:pt>
    <dgm:pt modelId="{ABFE5035-F66E-49B6-8B00-1FA8D7C64606}" type="parTrans" cxnId="{40DC64FC-A109-4CC0-9A49-26AE89B54B7F}">
      <dgm:prSet/>
      <dgm:spPr/>
      <dgm:t>
        <a:bodyPr/>
        <a:lstStyle/>
        <a:p>
          <a:endParaRPr lang="ru-RU"/>
        </a:p>
      </dgm:t>
    </dgm:pt>
    <dgm:pt modelId="{703164AC-A8EB-42B3-AD4A-3F3BC3A0AE07}" type="sibTrans" cxnId="{40DC64FC-A109-4CC0-9A49-26AE89B54B7F}">
      <dgm:prSet/>
      <dgm:spPr/>
      <dgm:t>
        <a:bodyPr/>
        <a:lstStyle/>
        <a:p>
          <a:endParaRPr lang="ru-RU"/>
        </a:p>
      </dgm:t>
    </dgm:pt>
    <dgm:pt modelId="{4074A623-BFF6-4BC3-A680-F3195A7BAB4C}">
      <dgm:prSet phldrT="[Текст]"/>
      <dgm:spPr/>
      <dgm:t>
        <a:bodyPr/>
        <a:lstStyle/>
        <a:p>
          <a:r>
            <a:rPr lang="ru-RU" dirty="0" smtClean="0"/>
            <a:t>Программный</a:t>
          </a:r>
          <a:endParaRPr lang="ru-RU" dirty="0"/>
        </a:p>
      </dgm:t>
    </dgm:pt>
    <dgm:pt modelId="{498B49BC-9739-4451-BDC7-CD6954425362}" type="parTrans" cxnId="{BA7E06AB-1B48-438D-A174-B002AEA1C33F}">
      <dgm:prSet/>
      <dgm:spPr/>
      <dgm:t>
        <a:bodyPr/>
        <a:lstStyle/>
        <a:p>
          <a:endParaRPr lang="ru-RU"/>
        </a:p>
      </dgm:t>
    </dgm:pt>
    <dgm:pt modelId="{6F45DD40-6AA1-4445-8462-7B4CB483D4DA}" type="sibTrans" cxnId="{BA7E06AB-1B48-438D-A174-B002AEA1C33F}">
      <dgm:prSet/>
      <dgm:spPr/>
      <dgm:t>
        <a:bodyPr/>
        <a:lstStyle/>
        <a:p>
          <a:endParaRPr lang="ru-RU"/>
        </a:p>
      </dgm:t>
    </dgm:pt>
    <dgm:pt modelId="{0A87F426-C36A-4ED2-A0E9-4472AB3CA43D}">
      <dgm:prSet phldrT="[Текст]"/>
      <dgm:spPr/>
      <dgm:t>
        <a:bodyPr/>
        <a:lstStyle/>
        <a:p>
          <a:r>
            <a:rPr lang="ru-RU" dirty="0" smtClean="0"/>
            <a:t>Компьютерная программа</a:t>
          </a:r>
          <a:endParaRPr lang="ru-RU" dirty="0"/>
        </a:p>
      </dgm:t>
    </dgm:pt>
    <dgm:pt modelId="{77C5EBD5-3F3C-4082-AC0C-BC2B5E4F7C0D}" type="parTrans" cxnId="{1824D9C5-BBD2-4D44-86CF-85AAE31CA155}">
      <dgm:prSet/>
      <dgm:spPr/>
      <dgm:t>
        <a:bodyPr/>
        <a:lstStyle/>
        <a:p>
          <a:endParaRPr lang="ru-RU"/>
        </a:p>
      </dgm:t>
    </dgm:pt>
    <dgm:pt modelId="{EFBBBBCF-68F5-4F68-8910-3C526230A7D7}" type="sibTrans" cxnId="{1824D9C5-BBD2-4D44-86CF-85AAE31CA155}">
      <dgm:prSet/>
      <dgm:spPr/>
      <dgm:t>
        <a:bodyPr/>
        <a:lstStyle/>
        <a:p>
          <a:endParaRPr lang="ru-RU"/>
        </a:p>
      </dgm:t>
    </dgm:pt>
    <dgm:pt modelId="{1856AA85-0AC4-48B9-A233-DE6FD0180E25}" type="pres">
      <dgm:prSet presAssocID="{D812B693-DB97-49E0-A8E5-A2AFEF3413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762340B-AF3C-4E1A-9D19-119D06736DD6}" type="pres">
      <dgm:prSet presAssocID="{37D17238-4F7A-4B73-B683-B5C4ED3DBBC8}" presName="root1" presStyleCnt="0"/>
      <dgm:spPr/>
    </dgm:pt>
    <dgm:pt modelId="{3B68EB93-031A-4796-A5B9-C1FE34EB6AB3}" type="pres">
      <dgm:prSet presAssocID="{37D17238-4F7A-4B73-B683-B5C4ED3DBBC8}" presName="LevelOneTextNode" presStyleLbl="node0" presStyleIdx="0" presStyleCnt="1">
        <dgm:presLayoutVars>
          <dgm:chPref val="3"/>
        </dgm:presLayoutVars>
      </dgm:prSet>
      <dgm:spPr/>
    </dgm:pt>
    <dgm:pt modelId="{FC397FE2-034C-4043-82FA-E0E4960FD508}" type="pres">
      <dgm:prSet presAssocID="{37D17238-4F7A-4B73-B683-B5C4ED3DBBC8}" presName="level2hierChild" presStyleCnt="0"/>
      <dgm:spPr/>
    </dgm:pt>
    <dgm:pt modelId="{937CCA1D-B4A2-457E-8764-F951159CEAED}" type="pres">
      <dgm:prSet presAssocID="{7941655B-20D0-4531-B0EA-4DD89439A21B}" presName="conn2-1" presStyleLbl="parChTrans1D2" presStyleIdx="0" presStyleCnt="2"/>
      <dgm:spPr/>
    </dgm:pt>
    <dgm:pt modelId="{84476790-DFBD-4A3B-B47B-EFF457659532}" type="pres">
      <dgm:prSet presAssocID="{7941655B-20D0-4531-B0EA-4DD89439A21B}" presName="connTx" presStyleLbl="parChTrans1D2" presStyleIdx="0" presStyleCnt="2"/>
      <dgm:spPr/>
    </dgm:pt>
    <dgm:pt modelId="{8545159D-2248-4A6A-80C7-D320E4C05CB0}" type="pres">
      <dgm:prSet presAssocID="{86116F4F-2741-4A2D-95A1-570EB8376774}" presName="root2" presStyleCnt="0"/>
      <dgm:spPr/>
    </dgm:pt>
    <dgm:pt modelId="{7E67CBDB-42B5-42BF-A969-0C0499BE7E1F}" type="pres">
      <dgm:prSet presAssocID="{86116F4F-2741-4A2D-95A1-570EB8376774}" presName="LevelTwoTextNode" presStyleLbl="node2" presStyleIdx="0" presStyleCnt="2">
        <dgm:presLayoutVars>
          <dgm:chPref val="3"/>
        </dgm:presLayoutVars>
      </dgm:prSet>
      <dgm:spPr/>
    </dgm:pt>
    <dgm:pt modelId="{7688E414-B5DF-4E76-B4D6-C8DF01CD2947}" type="pres">
      <dgm:prSet presAssocID="{86116F4F-2741-4A2D-95A1-570EB8376774}" presName="level3hierChild" presStyleCnt="0"/>
      <dgm:spPr/>
    </dgm:pt>
    <dgm:pt modelId="{E1A4B72D-992F-4AB4-9ED5-1DA3C74B1D7A}" type="pres">
      <dgm:prSet presAssocID="{ABFE5035-F66E-49B6-8B00-1FA8D7C64606}" presName="conn2-1" presStyleLbl="parChTrans1D3" presStyleIdx="0" presStyleCnt="2"/>
      <dgm:spPr/>
    </dgm:pt>
    <dgm:pt modelId="{9D89B65C-8CF5-4FBE-9322-1D460C70359A}" type="pres">
      <dgm:prSet presAssocID="{ABFE5035-F66E-49B6-8B00-1FA8D7C64606}" presName="connTx" presStyleLbl="parChTrans1D3" presStyleIdx="0" presStyleCnt="2"/>
      <dgm:spPr/>
    </dgm:pt>
    <dgm:pt modelId="{6100D705-3508-4569-AED7-65FF2D162D67}" type="pres">
      <dgm:prSet presAssocID="{6A9CEF1C-5EEB-4394-9444-F36994144055}" presName="root2" presStyleCnt="0"/>
      <dgm:spPr/>
    </dgm:pt>
    <dgm:pt modelId="{1B189937-05A4-46EB-B5D0-2AC8D3D101EB}" type="pres">
      <dgm:prSet presAssocID="{6A9CEF1C-5EEB-4394-9444-F36994144055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AD67ED-BE23-4F87-AA02-140B6BFD649B}" type="pres">
      <dgm:prSet presAssocID="{6A9CEF1C-5EEB-4394-9444-F36994144055}" presName="level3hierChild" presStyleCnt="0"/>
      <dgm:spPr/>
    </dgm:pt>
    <dgm:pt modelId="{5C8A8BFD-8EE8-4BA5-AFF5-B8DEE9F4DBCE}" type="pres">
      <dgm:prSet presAssocID="{498B49BC-9739-4451-BDC7-CD6954425362}" presName="conn2-1" presStyleLbl="parChTrans1D2" presStyleIdx="1" presStyleCnt="2"/>
      <dgm:spPr/>
    </dgm:pt>
    <dgm:pt modelId="{D1F0EE74-2F01-4F21-9671-EFBEEC1D008A}" type="pres">
      <dgm:prSet presAssocID="{498B49BC-9739-4451-BDC7-CD6954425362}" presName="connTx" presStyleLbl="parChTrans1D2" presStyleIdx="1" presStyleCnt="2"/>
      <dgm:spPr/>
    </dgm:pt>
    <dgm:pt modelId="{3CF3312A-8298-4F1B-9019-1268394DBF27}" type="pres">
      <dgm:prSet presAssocID="{4074A623-BFF6-4BC3-A680-F3195A7BAB4C}" presName="root2" presStyleCnt="0"/>
      <dgm:spPr/>
    </dgm:pt>
    <dgm:pt modelId="{9B3D871F-7894-4BC5-AEC4-4C749E2ADB8F}" type="pres">
      <dgm:prSet presAssocID="{4074A623-BFF6-4BC3-A680-F3195A7BAB4C}" presName="LevelTwoTextNode" presStyleLbl="node2" presStyleIdx="1" presStyleCnt="2">
        <dgm:presLayoutVars>
          <dgm:chPref val="3"/>
        </dgm:presLayoutVars>
      </dgm:prSet>
      <dgm:spPr/>
    </dgm:pt>
    <dgm:pt modelId="{32FC3B14-3A55-413F-8446-E56945ED633C}" type="pres">
      <dgm:prSet presAssocID="{4074A623-BFF6-4BC3-A680-F3195A7BAB4C}" presName="level3hierChild" presStyleCnt="0"/>
      <dgm:spPr/>
    </dgm:pt>
    <dgm:pt modelId="{22627986-7FE9-4F8F-AF22-326761335CF9}" type="pres">
      <dgm:prSet presAssocID="{77C5EBD5-3F3C-4082-AC0C-BC2B5E4F7C0D}" presName="conn2-1" presStyleLbl="parChTrans1D3" presStyleIdx="1" presStyleCnt="2"/>
      <dgm:spPr/>
    </dgm:pt>
    <dgm:pt modelId="{5EA813BE-A6D1-4497-B68C-8D12F47199E5}" type="pres">
      <dgm:prSet presAssocID="{77C5EBD5-3F3C-4082-AC0C-BC2B5E4F7C0D}" presName="connTx" presStyleLbl="parChTrans1D3" presStyleIdx="1" presStyleCnt="2"/>
      <dgm:spPr/>
    </dgm:pt>
    <dgm:pt modelId="{03527603-435D-4F99-B28B-28998B1503CD}" type="pres">
      <dgm:prSet presAssocID="{0A87F426-C36A-4ED2-A0E9-4472AB3CA43D}" presName="root2" presStyleCnt="0"/>
      <dgm:spPr/>
    </dgm:pt>
    <dgm:pt modelId="{EA7E96A7-8B48-4EA6-9432-C1A898B012B9}" type="pres">
      <dgm:prSet presAssocID="{0A87F426-C36A-4ED2-A0E9-4472AB3CA43D}" presName="LevelTwoTextNode" presStyleLbl="node3" presStyleIdx="1" presStyleCnt="2">
        <dgm:presLayoutVars>
          <dgm:chPref val="3"/>
        </dgm:presLayoutVars>
      </dgm:prSet>
      <dgm:spPr/>
    </dgm:pt>
    <dgm:pt modelId="{A5C239AD-F637-44F0-A209-27491327C33C}" type="pres">
      <dgm:prSet presAssocID="{0A87F426-C36A-4ED2-A0E9-4472AB3CA43D}" presName="level3hierChild" presStyleCnt="0"/>
      <dgm:spPr/>
    </dgm:pt>
  </dgm:ptLst>
  <dgm:cxnLst>
    <dgm:cxn modelId="{0ECD18FB-2F30-459F-86EE-50A883675742}" type="presOf" srcId="{ABFE5035-F66E-49B6-8B00-1FA8D7C64606}" destId="{9D89B65C-8CF5-4FBE-9322-1D460C70359A}" srcOrd="1" destOrd="0" presId="urn:microsoft.com/office/officeart/2005/8/layout/hierarchy2"/>
    <dgm:cxn modelId="{DECAC974-8B77-49D9-9586-67BCE08DBFF9}" type="presOf" srcId="{0A87F426-C36A-4ED2-A0E9-4472AB3CA43D}" destId="{EA7E96A7-8B48-4EA6-9432-C1A898B012B9}" srcOrd="0" destOrd="0" presId="urn:microsoft.com/office/officeart/2005/8/layout/hierarchy2"/>
    <dgm:cxn modelId="{BA7E06AB-1B48-438D-A174-B002AEA1C33F}" srcId="{37D17238-4F7A-4B73-B683-B5C4ED3DBBC8}" destId="{4074A623-BFF6-4BC3-A680-F3195A7BAB4C}" srcOrd="1" destOrd="0" parTransId="{498B49BC-9739-4451-BDC7-CD6954425362}" sibTransId="{6F45DD40-6AA1-4445-8462-7B4CB483D4DA}"/>
    <dgm:cxn modelId="{1824D9C5-BBD2-4D44-86CF-85AAE31CA155}" srcId="{4074A623-BFF6-4BC3-A680-F3195A7BAB4C}" destId="{0A87F426-C36A-4ED2-A0E9-4472AB3CA43D}" srcOrd="0" destOrd="0" parTransId="{77C5EBD5-3F3C-4082-AC0C-BC2B5E4F7C0D}" sibTransId="{EFBBBBCF-68F5-4F68-8910-3C526230A7D7}"/>
    <dgm:cxn modelId="{F5F47DE1-C896-4680-8907-805287E015E0}" type="presOf" srcId="{6A9CEF1C-5EEB-4394-9444-F36994144055}" destId="{1B189937-05A4-46EB-B5D0-2AC8D3D101EB}" srcOrd="0" destOrd="0" presId="urn:microsoft.com/office/officeart/2005/8/layout/hierarchy2"/>
    <dgm:cxn modelId="{6E66510D-4252-4441-919D-EEEFB76F54C5}" type="presOf" srcId="{7941655B-20D0-4531-B0EA-4DD89439A21B}" destId="{84476790-DFBD-4A3B-B47B-EFF457659532}" srcOrd="1" destOrd="0" presId="urn:microsoft.com/office/officeart/2005/8/layout/hierarchy2"/>
    <dgm:cxn modelId="{A1621A00-FCAD-4A62-AB80-51B4A8C493C1}" type="presOf" srcId="{498B49BC-9739-4451-BDC7-CD6954425362}" destId="{D1F0EE74-2F01-4F21-9671-EFBEEC1D008A}" srcOrd="1" destOrd="0" presId="urn:microsoft.com/office/officeart/2005/8/layout/hierarchy2"/>
    <dgm:cxn modelId="{2C050D62-24D5-46D0-AE86-70C5F410467D}" type="presOf" srcId="{86116F4F-2741-4A2D-95A1-570EB8376774}" destId="{7E67CBDB-42B5-42BF-A969-0C0499BE7E1F}" srcOrd="0" destOrd="0" presId="urn:microsoft.com/office/officeart/2005/8/layout/hierarchy2"/>
    <dgm:cxn modelId="{D5A4504F-82F5-48B5-B3D6-5EAC05F1EB97}" type="presOf" srcId="{4074A623-BFF6-4BC3-A680-F3195A7BAB4C}" destId="{9B3D871F-7894-4BC5-AEC4-4C749E2ADB8F}" srcOrd="0" destOrd="0" presId="urn:microsoft.com/office/officeart/2005/8/layout/hierarchy2"/>
    <dgm:cxn modelId="{2FEB583F-885F-42E1-B08B-2E2F996EC0AF}" type="presOf" srcId="{D812B693-DB97-49E0-A8E5-A2AFEF341335}" destId="{1856AA85-0AC4-48B9-A233-DE6FD0180E25}" srcOrd="0" destOrd="0" presId="urn:microsoft.com/office/officeart/2005/8/layout/hierarchy2"/>
    <dgm:cxn modelId="{B9673736-589E-4E93-9017-F2E296BB04C5}" type="presOf" srcId="{77C5EBD5-3F3C-4082-AC0C-BC2B5E4F7C0D}" destId="{5EA813BE-A6D1-4497-B68C-8D12F47199E5}" srcOrd="1" destOrd="0" presId="urn:microsoft.com/office/officeart/2005/8/layout/hierarchy2"/>
    <dgm:cxn modelId="{A105D4F7-F921-4634-8163-01C5BC0E2ED2}" srcId="{37D17238-4F7A-4B73-B683-B5C4ED3DBBC8}" destId="{86116F4F-2741-4A2D-95A1-570EB8376774}" srcOrd="0" destOrd="0" parTransId="{7941655B-20D0-4531-B0EA-4DD89439A21B}" sibTransId="{17F32895-1C2E-46C7-AF53-895C5B06F9C7}"/>
    <dgm:cxn modelId="{E84220D2-5872-4B6C-86B0-4BCE6D4CDADA}" type="presOf" srcId="{ABFE5035-F66E-49B6-8B00-1FA8D7C64606}" destId="{E1A4B72D-992F-4AB4-9ED5-1DA3C74B1D7A}" srcOrd="0" destOrd="0" presId="urn:microsoft.com/office/officeart/2005/8/layout/hierarchy2"/>
    <dgm:cxn modelId="{493C3564-604D-41A1-AB79-19298DE043FE}" type="presOf" srcId="{498B49BC-9739-4451-BDC7-CD6954425362}" destId="{5C8A8BFD-8EE8-4BA5-AFF5-B8DEE9F4DBCE}" srcOrd="0" destOrd="0" presId="urn:microsoft.com/office/officeart/2005/8/layout/hierarchy2"/>
    <dgm:cxn modelId="{40DC64FC-A109-4CC0-9A49-26AE89B54B7F}" srcId="{86116F4F-2741-4A2D-95A1-570EB8376774}" destId="{6A9CEF1C-5EEB-4394-9444-F36994144055}" srcOrd="0" destOrd="0" parTransId="{ABFE5035-F66E-49B6-8B00-1FA8D7C64606}" sibTransId="{703164AC-A8EB-42B3-AD4A-3F3BC3A0AE07}"/>
    <dgm:cxn modelId="{4573E46A-76A0-4FFB-8CB0-4CF9C5F8B3B1}" type="presOf" srcId="{7941655B-20D0-4531-B0EA-4DD89439A21B}" destId="{937CCA1D-B4A2-457E-8764-F951159CEAED}" srcOrd="0" destOrd="0" presId="urn:microsoft.com/office/officeart/2005/8/layout/hierarchy2"/>
    <dgm:cxn modelId="{9583C982-8ACD-4F71-987D-AE4142179B92}" srcId="{D812B693-DB97-49E0-A8E5-A2AFEF341335}" destId="{37D17238-4F7A-4B73-B683-B5C4ED3DBBC8}" srcOrd="0" destOrd="0" parTransId="{D97410FC-1DA1-4863-ACEB-B9B01614BA26}" sibTransId="{73D5BB9F-C01E-45F1-81A6-2B569AD648E8}"/>
    <dgm:cxn modelId="{0533A76A-3275-4875-823C-3902D0C28550}" type="presOf" srcId="{77C5EBD5-3F3C-4082-AC0C-BC2B5E4F7C0D}" destId="{22627986-7FE9-4F8F-AF22-326761335CF9}" srcOrd="0" destOrd="0" presId="urn:microsoft.com/office/officeart/2005/8/layout/hierarchy2"/>
    <dgm:cxn modelId="{B4D7B62C-77EA-404F-B600-5AC24745A24D}" type="presOf" srcId="{37D17238-4F7A-4B73-B683-B5C4ED3DBBC8}" destId="{3B68EB93-031A-4796-A5B9-C1FE34EB6AB3}" srcOrd="0" destOrd="0" presId="urn:microsoft.com/office/officeart/2005/8/layout/hierarchy2"/>
    <dgm:cxn modelId="{723165D5-B117-4393-BD91-57FA01B2F415}" type="presParOf" srcId="{1856AA85-0AC4-48B9-A233-DE6FD0180E25}" destId="{1762340B-AF3C-4E1A-9D19-119D06736DD6}" srcOrd="0" destOrd="0" presId="urn:microsoft.com/office/officeart/2005/8/layout/hierarchy2"/>
    <dgm:cxn modelId="{0269D93E-80F3-4BF3-B02C-5C1849FC4181}" type="presParOf" srcId="{1762340B-AF3C-4E1A-9D19-119D06736DD6}" destId="{3B68EB93-031A-4796-A5B9-C1FE34EB6AB3}" srcOrd="0" destOrd="0" presId="urn:microsoft.com/office/officeart/2005/8/layout/hierarchy2"/>
    <dgm:cxn modelId="{CA754119-F17A-4955-ACAE-F045734E125B}" type="presParOf" srcId="{1762340B-AF3C-4E1A-9D19-119D06736DD6}" destId="{FC397FE2-034C-4043-82FA-E0E4960FD508}" srcOrd="1" destOrd="0" presId="urn:microsoft.com/office/officeart/2005/8/layout/hierarchy2"/>
    <dgm:cxn modelId="{5F7CF498-4208-4AD1-9CA5-0537483D29A8}" type="presParOf" srcId="{FC397FE2-034C-4043-82FA-E0E4960FD508}" destId="{937CCA1D-B4A2-457E-8764-F951159CEAED}" srcOrd="0" destOrd="0" presId="urn:microsoft.com/office/officeart/2005/8/layout/hierarchy2"/>
    <dgm:cxn modelId="{6CCE148F-D343-48B1-891D-90792589A61A}" type="presParOf" srcId="{937CCA1D-B4A2-457E-8764-F951159CEAED}" destId="{84476790-DFBD-4A3B-B47B-EFF457659532}" srcOrd="0" destOrd="0" presId="urn:microsoft.com/office/officeart/2005/8/layout/hierarchy2"/>
    <dgm:cxn modelId="{D72689A2-B5C1-43B5-A1F6-C016BEFF7601}" type="presParOf" srcId="{FC397FE2-034C-4043-82FA-E0E4960FD508}" destId="{8545159D-2248-4A6A-80C7-D320E4C05CB0}" srcOrd="1" destOrd="0" presId="urn:microsoft.com/office/officeart/2005/8/layout/hierarchy2"/>
    <dgm:cxn modelId="{FAFE7B37-E1DF-4458-ACC0-6BACC3F6B378}" type="presParOf" srcId="{8545159D-2248-4A6A-80C7-D320E4C05CB0}" destId="{7E67CBDB-42B5-42BF-A969-0C0499BE7E1F}" srcOrd="0" destOrd="0" presId="urn:microsoft.com/office/officeart/2005/8/layout/hierarchy2"/>
    <dgm:cxn modelId="{53FDF401-C744-4329-B4D0-D8D82125548B}" type="presParOf" srcId="{8545159D-2248-4A6A-80C7-D320E4C05CB0}" destId="{7688E414-B5DF-4E76-B4D6-C8DF01CD2947}" srcOrd="1" destOrd="0" presId="urn:microsoft.com/office/officeart/2005/8/layout/hierarchy2"/>
    <dgm:cxn modelId="{080756FE-C871-4865-9559-DEC227B4378B}" type="presParOf" srcId="{7688E414-B5DF-4E76-B4D6-C8DF01CD2947}" destId="{E1A4B72D-992F-4AB4-9ED5-1DA3C74B1D7A}" srcOrd="0" destOrd="0" presId="urn:microsoft.com/office/officeart/2005/8/layout/hierarchy2"/>
    <dgm:cxn modelId="{543E95F6-6D13-49D3-B864-F0309A85036A}" type="presParOf" srcId="{E1A4B72D-992F-4AB4-9ED5-1DA3C74B1D7A}" destId="{9D89B65C-8CF5-4FBE-9322-1D460C70359A}" srcOrd="0" destOrd="0" presId="urn:microsoft.com/office/officeart/2005/8/layout/hierarchy2"/>
    <dgm:cxn modelId="{59171483-CF59-442E-9A0B-29099996D82C}" type="presParOf" srcId="{7688E414-B5DF-4E76-B4D6-C8DF01CD2947}" destId="{6100D705-3508-4569-AED7-65FF2D162D67}" srcOrd="1" destOrd="0" presId="urn:microsoft.com/office/officeart/2005/8/layout/hierarchy2"/>
    <dgm:cxn modelId="{6E6AD018-2B88-4B22-A3C6-9F62FB292834}" type="presParOf" srcId="{6100D705-3508-4569-AED7-65FF2D162D67}" destId="{1B189937-05A4-46EB-B5D0-2AC8D3D101EB}" srcOrd="0" destOrd="0" presId="urn:microsoft.com/office/officeart/2005/8/layout/hierarchy2"/>
    <dgm:cxn modelId="{65DE33AA-BF8D-4D61-B93D-D1DA8BC9458C}" type="presParOf" srcId="{6100D705-3508-4569-AED7-65FF2D162D67}" destId="{57AD67ED-BE23-4F87-AA02-140B6BFD649B}" srcOrd="1" destOrd="0" presId="urn:microsoft.com/office/officeart/2005/8/layout/hierarchy2"/>
    <dgm:cxn modelId="{4D42CA86-3834-433F-A940-21CD3E165A24}" type="presParOf" srcId="{FC397FE2-034C-4043-82FA-E0E4960FD508}" destId="{5C8A8BFD-8EE8-4BA5-AFF5-B8DEE9F4DBCE}" srcOrd="2" destOrd="0" presId="urn:microsoft.com/office/officeart/2005/8/layout/hierarchy2"/>
    <dgm:cxn modelId="{07DDA407-2A35-460A-A4FD-928E1E543C7E}" type="presParOf" srcId="{5C8A8BFD-8EE8-4BA5-AFF5-B8DEE9F4DBCE}" destId="{D1F0EE74-2F01-4F21-9671-EFBEEC1D008A}" srcOrd="0" destOrd="0" presId="urn:microsoft.com/office/officeart/2005/8/layout/hierarchy2"/>
    <dgm:cxn modelId="{8196170E-42F5-4C36-9865-1681E3B28957}" type="presParOf" srcId="{FC397FE2-034C-4043-82FA-E0E4960FD508}" destId="{3CF3312A-8298-4F1B-9019-1268394DBF27}" srcOrd="3" destOrd="0" presId="urn:microsoft.com/office/officeart/2005/8/layout/hierarchy2"/>
    <dgm:cxn modelId="{EF03CAA8-A2C4-48BB-9441-9905330D1D03}" type="presParOf" srcId="{3CF3312A-8298-4F1B-9019-1268394DBF27}" destId="{9B3D871F-7894-4BC5-AEC4-4C749E2ADB8F}" srcOrd="0" destOrd="0" presId="urn:microsoft.com/office/officeart/2005/8/layout/hierarchy2"/>
    <dgm:cxn modelId="{A36E8EAE-F676-464B-8EED-3877A591066C}" type="presParOf" srcId="{3CF3312A-8298-4F1B-9019-1268394DBF27}" destId="{32FC3B14-3A55-413F-8446-E56945ED633C}" srcOrd="1" destOrd="0" presId="urn:microsoft.com/office/officeart/2005/8/layout/hierarchy2"/>
    <dgm:cxn modelId="{54618ADC-786D-4A9C-ADD8-EACAB5C94102}" type="presParOf" srcId="{32FC3B14-3A55-413F-8446-E56945ED633C}" destId="{22627986-7FE9-4F8F-AF22-326761335CF9}" srcOrd="0" destOrd="0" presId="urn:microsoft.com/office/officeart/2005/8/layout/hierarchy2"/>
    <dgm:cxn modelId="{8137041F-EB28-4ED0-A2A8-8BBB1BA1BD73}" type="presParOf" srcId="{22627986-7FE9-4F8F-AF22-326761335CF9}" destId="{5EA813BE-A6D1-4497-B68C-8D12F47199E5}" srcOrd="0" destOrd="0" presId="urn:microsoft.com/office/officeart/2005/8/layout/hierarchy2"/>
    <dgm:cxn modelId="{F8D7ECC8-8681-41D7-86A2-68F4A88A8F2A}" type="presParOf" srcId="{32FC3B14-3A55-413F-8446-E56945ED633C}" destId="{03527603-435D-4F99-B28B-28998B1503CD}" srcOrd="1" destOrd="0" presId="urn:microsoft.com/office/officeart/2005/8/layout/hierarchy2"/>
    <dgm:cxn modelId="{AB780C2C-EFA9-402B-ABAD-3D0AED0E626E}" type="presParOf" srcId="{03527603-435D-4F99-B28B-28998B1503CD}" destId="{EA7E96A7-8B48-4EA6-9432-C1A898B012B9}" srcOrd="0" destOrd="0" presId="urn:microsoft.com/office/officeart/2005/8/layout/hierarchy2"/>
    <dgm:cxn modelId="{0A0728AC-E483-4568-A83F-2E96FE8B87D3}" type="presParOf" srcId="{03527603-435D-4F99-B28B-28998B1503CD}" destId="{A5C239AD-F637-44F0-A209-27491327C33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1D9128-576C-4896-AEAB-E20A7151B27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CDA6E7F-EC64-4C3C-94C2-4C737C58C230}">
      <dgm:prSet/>
      <dgm:spPr/>
      <dgm:t>
        <a:bodyPr/>
        <a:lstStyle/>
        <a:p>
          <a:pPr rtl="0"/>
          <a:r>
            <a:rPr lang="ru-RU" b="1" smtClean="0"/>
            <a:t>физически подключить компьютер к одному из узлов Всемирной сети;</a:t>
          </a:r>
          <a:endParaRPr lang="ru-RU"/>
        </a:p>
      </dgm:t>
    </dgm:pt>
    <dgm:pt modelId="{C01F87ED-CC1B-4F2F-8C22-FD769FD89C72}" type="parTrans" cxnId="{4BBA6DDF-055F-415E-81E4-2912D25807F1}">
      <dgm:prSet/>
      <dgm:spPr/>
      <dgm:t>
        <a:bodyPr/>
        <a:lstStyle/>
        <a:p>
          <a:endParaRPr lang="ru-RU"/>
        </a:p>
      </dgm:t>
    </dgm:pt>
    <dgm:pt modelId="{AE4C8DA6-1F4D-4E3F-A5B2-68F6398955D5}" type="sibTrans" cxnId="{4BBA6DDF-055F-415E-81E4-2912D25807F1}">
      <dgm:prSet/>
      <dgm:spPr/>
      <dgm:t>
        <a:bodyPr/>
        <a:lstStyle/>
        <a:p>
          <a:endParaRPr lang="ru-RU"/>
        </a:p>
      </dgm:t>
    </dgm:pt>
    <dgm:pt modelId="{A48749E6-327D-406D-B10F-86E20AA7A76B}">
      <dgm:prSet/>
      <dgm:spPr/>
      <dgm:t>
        <a:bodyPr/>
        <a:lstStyle/>
        <a:p>
          <a:pPr rtl="0"/>
          <a:r>
            <a:rPr lang="ru-RU" b="1" smtClean="0"/>
            <a:t>получить IP-адрес на постоянной или временной основе;</a:t>
          </a:r>
          <a:endParaRPr lang="ru-RU"/>
        </a:p>
      </dgm:t>
    </dgm:pt>
    <dgm:pt modelId="{9E73B34A-6682-4450-B248-0213EB5F304E}" type="parTrans" cxnId="{AB86F660-8D39-48D5-BA5A-4E6A16530645}">
      <dgm:prSet/>
      <dgm:spPr/>
      <dgm:t>
        <a:bodyPr/>
        <a:lstStyle/>
        <a:p>
          <a:endParaRPr lang="ru-RU"/>
        </a:p>
      </dgm:t>
    </dgm:pt>
    <dgm:pt modelId="{94B1520C-FFC8-4538-A1B7-ED7594FE8801}" type="sibTrans" cxnId="{AB86F660-8D39-48D5-BA5A-4E6A16530645}">
      <dgm:prSet/>
      <dgm:spPr/>
      <dgm:t>
        <a:bodyPr/>
        <a:lstStyle/>
        <a:p>
          <a:endParaRPr lang="ru-RU"/>
        </a:p>
      </dgm:t>
    </dgm:pt>
    <dgm:pt modelId="{A066C729-4A37-4CA1-8A41-3D282AA66FE8}">
      <dgm:prSet/>
      <dgm:spPr/>
      <dgm:t>
        <a:bodyPr/>
        <a:lstStyle/>
        <a:p>
          <a:pPr rtl="0"/>
          <a:r>
            <a:rPr lang="ru-RU" b="1" smtClean="0"/>
            <a:t>установить и настроить программное обеспечение – программы-клиенты тех служб Интернета, услугами которых предполагается пользоваться.</a:t>
          </a:r>
          <a:endParaRPr lang="ru-RU"/>
        </a:p>
      </dgm:t>
    </dgm:pt>
    <dgm:pt modelId="{5BA4EA5C-B4D5-4358-8134-9C1BAE56A462}" type="parTrans" cxnId="{6DC3688D-E9D8-4DB9-9A34-E4FE55AF0050}">
      <dgm:prSet/>
      <dgm:spPr/>
      <dgm:t>
        <a:bodyPr/>
        <a:lstStyle/>
        <a:p>
          <a:endParaRPr lang="ru-RU"/>
        </a:p>
      </dgm:t>
    </dgm:pt>
    <dgm:pt modelId="{086DB851-2E1E-4586-AD57-CBB46128F7CD}" type="sibTrans" cxnId="{6DC3688D-E9D8-4DB9-9A34-E4FE55AF0050}">
      <dgm:prSet/>
      <dgm:spPr/>
      <dgm:t>
        <a:bodyPr/>
        <a:lstStyle/>
        <a:p>
          <a:endParaRPr lang="ru-RU"/>
        </a:p>
      </dgm:t>
    </dgm:pt>
    <dgm:pt modelId="{B7E1752F-BDB2-4284-AAA2-53B8B5BC3261}" type="pres">
      <dgm:prSet presAssocID="{FF1D9128-576C-4896-AEAB-E20A7151B271}" presName="linear" presStyleCnt="0">
        <dgm:presLayoutVars>
          <dgm:animLvl val="lvl"/>
          <dgm:resizeHandles val="exact"/>
        </dgm:presLayoutVars>
      </dgm:prSet>
      <dgm:spPr/>
    </dgm:pt>
    <dgm:pt modelId="{41DEC892-07DD-4553-AF61-8C51C094C6A2}" type="pres">
      <dgm:prSet presAssocID="{6CDA6E7F-EC64-4C3C-94C2-4C737C58C23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56E1C3-45D0-4767-9531-183F43A2CFE3}" type="pres">
      <dgm:prSet presAssocID="{AE4C8DA6-1F4D-4E3F-A5B2-68F6398955D5}" presName="spacer" presStyleCnt="0"/>
      <dgm:spPr/>
    </dgm:pt>
    <dgm:pt modelId="{8014270C-7A0A-4811-9434-B5455BC41CDD}" type="pres">
      <dgm:prSet presAssocID="{A48749E6-327D-406D-B10F-86E20AA7A76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8B93291-DA10-429B-B951-115D6907BD7F}" type="pres">
      <dgm:prSet presAssocID="{94B1520C-FFC8-4538-A1B7-ED7594FE8801}" presName="spacer" presStyleCnt="0"/>
      <dgm:spPr/>
    </dgm:pt>
    <dgm:pt modelId="{51B81F0C-A6BE-495A-9291-04A3256F5387}" type="pres">
      <dgm:prSet presAssocID="{A066C729-4A37-4CA1-8A41-3D282AA66FE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DC3688D-E9D8-4DB9-9A34-E4FE55AF0050}" srcId="{FF1D9128-576C-4896-AEAB-E20A7151B271}" destId="{A066C729-4A37-4CA1-8A41-3D282AA66FE8}" srcOrd="2" destOrd="0" parTransId="{5BA4EA5C-B4D5-4358-8134-9C1BAE56A462}" sibTransId="{086DB851-2E1E-4586-AD57-CBB46128F7CD}"/>
    <dgm:cxn modelId="{7C403101-2203-4523-BD4A-3C0ECE551267}" type="presOf" srcId="{A48749E6-327D-406D-B10F-86E20AA7A76B}" destId="{8014270C-7A0A-4811-9434-B5455BC41CDD}" srcOrd="0" destOrd="0" presId="urn:microsoft.com/office/officeart/2005/8/layout/vList2"/>
    <dgm:cxn modelId="{AB86F660-8D39-48D5-BA5A-4E6A16530645}" srcId="{FF1D9128-576C-4896-AEAB-E20A7151B271}" destId="{A48749E6-327D-406D-B10F-86E20AA7A76B}" srcOrd="1" destOrd="0" parTransId="{9E73B34A-6682-4450-B248-0213EB5F304E}" sibTransId="{94B1520C-FFC8-4538-A1B7-ED7594FE8801}"/>
    <dgm:cxn modelId="{C51F96E2-7C9E-4B43-9C4C-275194561AA1}" type="presOf" srcId="{6CDA6E7F-EC64-4C3C-94C2-4C737C58C230}" destId="{41DEC892-07DD-4553-AF61-8C51C094C6A2}" srcOrd="0" destOrd="0" presId="urn:microsoft.com/office/officeart/2005/8/layout/vList2"/>
    <dgm:cxn modelId="{3ED357AC-FF17-4E1B-9B0D-209F8FCDF689}" type="presOf" srcId="{A066C729-4A37-4CA1-8A41-3D282AA66FE8}" destId="{51B81F0C-A6BE-495A-9291-04A3256F5387}" srcOrd="0" destOrd="0" presId="urn:microsoft.com/office/officeart/2005/8/layout/vList2"/>
    <dgm:cxn modelId="{1F5F0663-8FEA-4570-B474-AF8DDDC7EBFC}" type="presOf" srcId="{FF1D9128-576C-4896-AEAB-E20A7151B271}" destId="{B7E1752F-BDB2-4284-AAA2-53B8B5BC3261}" srcOrd="0" destOrd="0" presId="urn:microsoft.com/office/officeart/2005/8/layout/vList2"/>
    <dgm:cxn modelId="{4BBA6DDF-055F-415E-81E4-2912D25807F1}" srcId="{FF1D9128-576C-4896-AEAB-E20A7151B271}" destId="{6CDA6E7F-EC64-4C3C-94C2-4C737C58C230}" srcOrd="0" destOrd="0" parTransId="{C01F87ED-CC1B-4F2F-8C22-FD769FD89C72}" sibTransId="{AE4C8DA6-1F4D-4E3F-A5B2-68F6398955D5}"/>
    <dgm:cxn modelId="{830FABF3-F6B6-4603-B608-02FC5B1B45D9}" type="presParOf" srcId="{B7E1752F-BDB2-4284-AAA2-53B8B5BC3261}" destId="{41DEC892-07DD-4553-AF61-8C51C094C6A2}" srcOrd="0" destOrd="0" presId="urn:microsoft.com/office/officeart/2005/8/layout/vList2"/>
    <dgm:cxn modelId="{F7551064-CBEA-4B8B-91E8-A3EAD946B51D}" type="presParOf" srcId="{B7E1752F-BDB2-4284-AAA2-53B8B5BC3261}" destId="{AB56E1C3-45D0-4767-9531-183F43A2CFE3}" srcOrd="1" destOrd="0" presId="urn:microsoft.com/office/officeart/2005/8/layout/vList2"/>
    <dgm:cxn modelId="{F2735D35-E78A-4583-B91D-C35DC475F6FE}" type="presParOf" srcId="{B7E1752F-BDB2-4284-AAA2-53B8B5BC3261}" destId="{8014270C-7A0A-4811-9434-B5455BC41CDD}" srcOrd="2" destOrd="0" presId="urn:microsoft.com/office/officeart/2005/8/layout/vList2"/>
    <dgm:cxn modelId="{83832457-AED3-4858-8312-7E19255D6036}" type="presParOf" srcId="{B7E1752F-BDB2-4284-AAA2-53B8B5BC3261}" destId="{28B93291-DA10-429B-B951-115D6907BD7F}" srcOrd="3" destOrd="0" presId="urn:microsoft.com/office/officeart/2005/8/layout/vList2"/>
    <dgm:cxn modelId="{B1A24B7C-FFA2-4BD7-89A6-9F33DA1D2666}" type="presParOf" srcId="{B7E1752F-BDB2-4284-AAA2-53B8B5BC3261}" destId="{51B81F0C-A6BE-495A-9291-04A3256F538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A30697-430B-4523-9C6B-19500B1F2FA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51E81B-A3CB-4060-A66B-7C36C05B8AFD}">
      <dgm:prSet phldrT="[Текст]"/>
      <dgm:spPr/>
      <dgm:t>
        <a:bodyPr/>
        <a:lstStyle/>
        <a:p>
          <a:r>
            <a:rPr lang="ru-RU" dirty="0" smtClean="0"/>
            <a:t>Физическое подключение</a:t>
          </a:r>
          <a:endParaRPr lang="ru-RU" dirty="0"/>
        </a:p>
      </dgm:t>
    </dgm:pt>
    <dgm:pt modelId="{990E1536-EF89-4B68-80C4-C7DA84BE9CD3}" type="parTrans" cxnId="{873B38CB-1E1E-4B1F-A8FD-7629E9258FD8}">
      <dgm:prSet/>
      <dgm:spPr/>
      <dgm:t>
        <a:bodyPr/>
        <a:lstStyle/>
        <a:p>
          <a:endParaRPr lang="ru-RU"/>
        </a:p>
      </dgm:t>
    </dgm:pt>
    <dgm:pt modelId="{4C21DF5B-1BDB-403C-BB4C-4B826F551BF4}" type="sibTrans" cxnId="{873B38CB-1E1E-4B1F-A8FD-7629E9258FD8}">
      <dgm:prSet/>
      <dgm:spPr/>
      <dgm:t>
        <a:bodyPr/>
        <a:lstStyle/>
        <a:p>
          <a:endParaRPr lang="ru-RU"/>
        </a:p>
      </dgm:t>
    </dgm:pt>
    <dgm:pt modelId="{6D23A9C0-234F-4E25-BB03-9381DE125854}">
      <dgm:prSet/>
      <dgm:spPr/>
      <dgm:t>
        <a:bodyPr/>
        <a:lstStyle/>
        <a:p>
          <a:r>
            <a:rPr lang="ru-RU" dirty="0" smtClean="0"/>
            <a:t>выделенное</a:t>
          </a:r>
          <a:endParaRPr lang="ru-RU" dirty="0"/>
        </a:p>
      </dgm:t>
    </dgm:pt>
    <dgm:pt modelId="{70CB9C78-193A-48F4-8EF1-B0D042AF2273}" type="parTrans" cxnId="{521C23E8-2565-4A3F-8FB5-87340AD7362A}">
      <dgm:prSet/>
      <dgm:spPr/>
      <dgm:t>
        <a:bodyPr/>
        <a:lstStyle/>
        <a:p>
          <a:endParaRPr lang="ru-RU"/>
        </a:p>
      </dgm:t>
    </dgm:pt>
    <dgm:pt modelId="{CD29E841-BD80-4B15-BDAF-222E429BF53F}" type="sibTrans" cxnId="{521C23E8-2565-4A3F-8FB5-87340AD7362A}">
      <dgm:prSet/>
      <dgm:spPr/>
      <dgm:t>
        <a:bodyPr/>
        <a:lstStyle/>
        <a:p>
          <a:endParaRPr lang="ru-RU"/>
        </a:p>
      </dgm:t>
    </dgm:pt>
    <dgm:pt modelId="{0E544A87-B59C-4F01-A3B1-B932D05EEFF3}">
      <dgm:prSet/>
      <dgm:spPr/>
      <dgm:t>
        <a:bodyPr/>
        <a:lstStyle/>
        <a:p>
          <a:r>
            <a:rPr lang="ru-RU" dirty="0" smtClean="0"/>
            <a:t>коммутируемое</a:t>
          </a:r>
          <a:endParaRPr lang="ru-RU" dirty="0"/>
        </a:p>
      </dgm:t>
    </dgm:pt>
    <dgm:pt modelId="{B7135240-F9E0-421E-8C2C-17B9DA55A1AA}" type="parTrans" cxnId="{37632555-0505-4CFF-94B9-2082AA8E35D4}">
      <dgm:prSet/>
      <dgm:spPr/>
      <dgm:t>
        <a:bodyPr/>
        <a:lstStyle/>
        <a:p>
          <a:endParaRPr lang="ru-RU"/>
        </a:p>
      </dgm:t>
    </dgm:pt>
    <dgm:pt modelId="{4033B133-D1E0-44C8-BF71-8B4DFB9516BC}" type="sibTrans" cxnId="{37632555-0505-4CFF-94B9-2082AA8E35D4}">
      <dgm:prSet/>
      <dgm:spPr/>
      <dgm:t>
        <a:bodyPr/>
        <a:lstStyle/>
        <a:p>
          <a:endParaRPr lang="ru-RU"/>
        </a:p>
      </dgm:t>
    </dgm:pt>
    <dgm:pt modelId="{2E0F8448-E106-4021-9AD1-DF22928A0A06}" type="pres">
      <dgm:prSet presAssocID="{AFA30697-430B-4523-9C6B-19500B1F2FA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66A90EC-8137-4784-A9AC-9376CF0506FD}" type="pres">
      <dgm:prSet presAssocID="{B151E81B-A3CB-4060-A66B-7C36C05B8AFD}" presName="root1" presStyleCnt="0"/>
      <dgm:spPr/>
    </dgm:pt>
    <dgm:pt modelId="{22124F3E-255B-43D8-9436-565920BFBEAC}" type="pres">
      <dgm:prSet presAssocID="{B151E81B-A3CB-4060-A66B-7C36C05B8AF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2F8BDE-1B0E-46C0-9FD2-8C14CB93413D}" type="pres">
      <dgm:prSet presAssocID="{B151E81B-A3CB-4060-A66B-7C36C05B8AFD}" presName="level2hierChild" presStyleCnt="0"/>
      <dgm:spPr/>
    </dgm:pt>
    <dgm:pt modelId="{B2D02E6C-A871-455E-8F6F-A23E825EBEB1}" type="pres">
      <dgm:prSet presAssocID="{70CB9C78-193A-48F4-8EF1-B0D042AF2273}" presName="conn2-1" presStyleLbl="parChTrans1D2" presStyleIdx="0" presStyleCnt="2"/>
      <dgm:spPr/>
    </dgm:pt>
    <dgm:pt modelId="{C5F894A0-7F7E-42F2-A15E-A2EAF8FDA8E5}" type="pres">
      <dgm:prSet presAssocID="{70CB9C78-193A-48F4-8EF1-B0D042AF2273}" presName="connTx" presStyleLbl="parChTrans1D2" presStyleIdx="0" presStyleCnt="2"/>
      <dgm:spPr/>
    </dgm:pt>
    <dgm:pt modelId="{37BAFE7D-BCEF-4577-8ACD-1FD676C85131}" type="pres">
      <dgm:prSet presAssocID="{6D23A9C0-234F-4E25-BB03-9381DE125854}" presName="root2" presStyleCnt="0"/>
      <dgm:spPr/>
    </dgm:pt>
    <dgm:pt modelId="{7AF493A0-8698-4E62-A425-5D0EAA089AAB}" type="pres">
      <dgm:prSet presAssocID="{6D23A9C0-234F-4E25-BB03-9381DE12585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D38751-4179-4950-9BD4-0255402946D5}" type="pres">
      <dgm:prSet presAssocID="{6D23A9C0-234F-4E25-BB03-9381DE125854}" presName="level3hierChild" presStyleCnt="0"/>
      <dgm:spPr/>
    </dgm:pt>
    <dgm:pt modelId="{23F92484-D369-4368-8892-3E826B17897C}" type="pres">
      <dgm:prSet presAssocID="{B7135240-F9E0-421E-8C2C-17B9DA55A1AA}" presName="conn2-1" presStyleLbl="parChTrans1D2" presStyleIdx="1" presStyleCnt="2"/>
      <dgm:spPr/>
    </dgm:pt>
    <dgm:pt modelId="{4ED9D2C2-6F16-4E23-825C-670D047FFDB8}" type="pres">
      <dgm:prSet presAssocID="{B7135240-F9E0-421E-8C2C-17B9DA55A1AA}" presName="connTx" presStyleLbl="parChTrans1D2" presStyleIdx="1" presStyleCnt="2"/>
      <dgm:spPr/>
    </dgm:pt>
    <dgm:pt modelId="{ABD10C47-F162-4D83-B7B0-728653799B4A}" type="pres">
      <dgm:prSet presAssocID="{0E544A87-B59C-4F01-A3B1-B932D05EEFF3}" presName="root2" presStyleCnt="0"/>
      <dgm:spPr/>
    </dgm:pt>
    <dgm:pt modelId="{4CAAD0E8-F7E8-452E-A062-97A40BC64CFA}" type="pres">
      <dgm:prSet presAssocID="{0E544A87-B59C-4F01-A3B1-B932D05EEFF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DD363F-B527-42A4-B10A-5F02E34375D8}" type="pres">
      <dgm:prSet presAssocID="{0E544A87-B59C-4F01-A3B1-B932D05EEFF3}" presName="level3hierChild" presStyleCnt="0"/>
      <dgm:spPr/>
    </dgm:pt>
  </dgm:ptLst>
  <dgm:cxnLst>
    <dgm:cxn modelId="{37632555-0505-4CFF-94B9-2082AA8E35D4}" srcId="{B151E81B-A3CB-4060-A66B-7C36C05B8AFD}" destId="{0E544A87-B59C-4F01-A3B1-B932D05EEFF3}" srcOrd="1" destOrd="0" parTransId="{B7135240-F9E0-421E-8C2C-17B9DA55A1AA}" sibTransId="{4033B133-D1E0-44C8-BF71-8B4DFB9516BC}"/>
    <dgm:cxn modelId="{EA63C107-A668-4B38-8B81-B63CDFC9C62F}" type="presOf" srcId="{6D23A9C0-234F-4E25-BB03-9381DE125854}" destId="{7AF493A0-8698-4E62-A425-5D0EAA089AAB}" srcOrd="0" destOrd="0" presId="urn:microsoft.com/office/officeart/2008/layout/HorizontalMultiLevelHierarchy"/>
    <dgm:cxn modelId="{1F467816-6362-41CE-8C77-1F98C57F2275}" type="presOf" srcId="{B7135240-F9E0-421E-8C2C-17B9DA55A1AA}" destId="{23F92484-D369-4368-8892-3E826B17897C}" srcOrd="0" destOrd="0" presId="urn:microsoft.com/office/officeart/2008/layout/HorizontalMultiLevelHierarchy"/>
    <dgm:cxn modelId="{DF356C97-CD8C-4E5F-8ABE-C2BD18189B4B}" type="presOf" srcId="{70CB9C78-193A-48F4-8EF1-B0D042AF2273}" destId="{C5F894A0-7F7E-42F2-A15E-A2EAF8FDA8E5}" srcOrd="1" destOrd="0" presId="urn:microsoft.com/office/officeart/2008/layout/HorizontalMultiLevelHierarchy"/>
    <dgm:cxn modelId="{8C504F8D-3F12-40D9-BC75-0D4D01EAEB93}" type="presOf" srcId="{AFA30697-430B-4523-9C6B-19500B1F2FAE}" destId="{2E0F8448-E106-4021-9AD1-DF22928A0A06}" srcOrd="0" destOrd="0" presId="urn:microsoft.com/office/officeart/2008/layout/HorizontalMultiLevelHierarchy"/>
    <dgm:cxn modelId="{B9F243D9-E749-4324-99FE-A3A88F60633F}" type="presOf" srcId="{B7135240-F9E0-421E-8C2C-17B9DA55A1AA}" destId="{4ED9D2C2-6F16-4E23-825C-670D047FFDB8}" srcOrd="1" destOrd="0" presId="urn:microsoft.com/office/officeart/2008/layout/HorizontalMultiLevelHierarchy"/>
    <dgm:cxn modelId="{6DF24345-16AD-4ABC-A922-8FB2136B1775}" type="presOf" srcId="{70CB9C78-193A-48F4-8EF1-B0D042AF2273}" destId="{B2D02E6C-A871-455E-8F6F-A23E825EBEB1}" srcOrd="0" destOrd="0" presId="urn:microsoft.com/office/officeart/2008/layout/HorizontalMultiLevelHierarchy"/>
    <dgm:cxn modelId="{873B38CB-1E1E-4B1F-A8FD-7629E9258FD8}" srcId="{AFA30697-430B-4523-9C6B-19500B1F2FAE}" destId="{B151E81B-A3CB-4060-A66B-7C36C05B8AFD}" srcOrd="0" destOrd="0" parTransId="{990E1536-EF89-4B68-80C4-C7DA84BE9CD3}" sibTransId="{4C21DF5B-1BDB-403C-BB4C-4B826F551BF4}"/>
    <dgm:cxn modelId="{521C23E8-2565-4A3F-8FB5-87340AD7362A}" srcId="{B151E81B-A3CB-4060-A66B-7C36C05B8AFD}" destId="{6D23A9C0-234F-4E25-BB03-9381DE125854}" srcOrd="0" destOrd="0" parTransId="{70CB9C78-193A-48F4-8EF1-B0D042AF2273}" sibTransId="{CD29E841-BD80-4B15-BDAF-222E429BF53F}"/>
    <dgm:cxn modelId="{E61F77A2-3D4C-4AC8-919A-4E1A89D0E2A4}" type="presOf" srcId="{0E544A87-B59C-4F01-A3B1-B932D05EEFF3}" destId="{4CAAD0E8-F7E8-452E-A062-97A40BC64CFA}" srcOrd="0" destOrd="0" presId="urn:microsoft.com/office/officeart/2008/layout/HorizontalMultiLevelHierarchy"/>
    <dgm:cxn modelId="{29201909-C90B-4EB1-A95B-901CDAA15258}" type="presOf" srcId="{B151E81B-A3CB-4060-A66B-7C36C05B8AFD}" destId="{22124F3E-255B-43D8-9436-565920BFBEAC}" srcOrd="0" destOrd="0" presId="urn:microsoft.com/office/officeart/2008/layout/HorizontalMultiLevelHierarchy"/>
    <dgm:cxn modelId="{6A23DBCC-9F91-4BAF-88A3-36F2F982FBF7}" type="presParOf" srcId="{2E0F8448-E106-4021-9AD1-DF22928A0A06}" destId="{166A90EC-8137-4784-A9AC-9376CF0506FD}" srcOrd="0" destOrd="0" presId="urn:microsoft.com/office/officeart/2008/layout/HorizontalMultiLevelHierarchy"/>
    <dgm:cxn modelId="{13F3057A-E957-4B44-B041-1BCE098C6514}" type="presParOf" srcId="{166A90EC-8137-4784-A9AC-9376CF0506FD}" destId="{22124F3E-255B-43D8-9436-565920BFBEAC}" srcOrd="0" destOrd="0" presId="urn:microsoft.com/office/officeart/2008/layout/HorizontalMultiLevelHierarchy"/>
    <dgm:cxn modelId="{65B9F184-8D56-46F5-860C-748D95168C86}" type="presParOf" srcId="{166A90EC-8137-4784-A9AC-9376CF0506FD}" destId="{162F8BDE-1B0E-46C0-9FD2-8C14CB93413D}" srcOrd="1" destOrd="0" presId="urn:microsoft.com/office/officeart/2008/layout/HorizontalMultiLevelHierarchy"/>
    <dgm:cxn modelId="{A17AC2ED-F9DF-48D8-B123-134C038AEC35}" type="presParOf" srcId="{162F8BDE-1B0E-46C0-9FD2-8C14CB93413D}" destId="{B2D02E6C-A871-455E-8F6F-A23E825EBEB1}" srcOrd="0" destOrd="0" presId="urn:microsoft.com/office/officeart/2008/layout/HorizontalMultiLevelHierarchy"/>
    <dgm:cxn modelId="{9E7A20E9-D0E6-427B-A967-3B9F146637FC}" type="presParOf" srcId="{B2D02E6C-A871-455E-8F6F-A23E825EBEB1}" destId="{C5F894A0-7F7E-42F2-A15E-A2EAF8FDA8E5}" srcOrd="0" destOrd="0" presId="urn:microsoft.com/office/officeart/2008/layout/HorizontalMultiLevelHierarchy"/>
    <dgm:cxn modelId="{EDE909FF-817E-4987-A9C0-8BED5DBA2E0B}" type="presParOf" srcId="{162F8BDE-1B0E-46C0-9FD2-8C14CB93413D}" destId="{37BAFE7D-BCEF-4577-8ACD-1FD676C85131}" srcOrd="1" destOrd="0" presId="urn:microsoft.com/office/officeart/2008/layout/HorizontalMultiLevelHierarchy"/>
    <dgm:cxn modelId="{5387C3DB-D848-4430-A287-96860BA1407C}" type="presParOf" srcId="{37BAFE7D-BCEF-4577-8ACD-1FD676C85131}" destId="{7AF493A0-8698-4E62-A425-5D0EAA089AAB}" srcOrd="0" destOrd="0" presId="urn:microsoft.com/office/officeart/2008/layout/HorizontalMultiLevelHierarchy"/>
    <dgm:cxn modelId="{83799EF3-B3E5-497B-A1F3-0C94C3402A18}" type="presParOf" srcId="{37BAFE7D-BCEF-4577-8ACD-1FD676C85131}" destId="{3FD38751-4179-4950-9BD4-0255402946D5}" srcOrd="1" destOrd="0" presId="urn:microsoft.com/office/officeart/2008/layout/HorizontalMultiLevelHierarchy"/>
    <dgm:cxn modelId="{20142C4D-E3AC-4B92-ABAF-5A3F9856839D}" type="presParOf" srcId="{162F8BDE-1B0E-46C0-9FD2-8C14CB93413D}" destId="{23F92484-D369-4368-8892-3E826B17897C}" srcOrd="2" destOrd="0" presId="urn:microsoft.com/office/officeart/2008/layout/HorizontalMultiLevelHierarchy"/>
    <dgm:cxn modelId="{10ED8A4A-97A1-4D65-8AB6-3B7502D7BB42}" type="presParOf" srcId="{23F92484-D369-4368-8892-3E826B17897C}" destId="{4ED9D2C2-6F16-4E23-825C-670D047FFDB8}" srcOrd="0" destOrd="0" presId="urn:microsoft.com/office/officeart/2008/layout/HorizontalMultiLevelHierarchy"/>
    <dgm:cxn modelId="{1D9E13DF-3327-43DA-8B78-D39449123FF3}" type="presParOf" srcId="{162F8BDE-1B0E-46C0-9FD2-8C14CB93413D}" destId="{ABD10C47-F162-4D83-B7B0-728653799B4A}" srcOrd="3" destOrd="0" presId="urn:microsoft.com/office/officeart/2008/layout/HorizontalMultiLevelHierarchy"/>
    <dgm:cxn modelId="{0E1831E8-809A-495B-8F6E-E41DA158A5DB}" type="presParOf" srcId="{ABD10C47-F162-4D83-B7B0-728653799B4A}" destId="{4CAAD0E8-F7E8-452E-A062-97A40BC64CFA}" srcOrd="0" destOrd="0" presId="urn:microsoft.com/office/officeart/2008/layout/HorizontalMultiLevelHierarchy"/>
    <dgm:cxn modelId="{317075A2-F96A-47C6-B1FC-60FD6099DD16}" type="presParOf" srcId="{ABD10C47-F162-4D83-B7B0-728653799B4A}" destId="{02DD363F-B527-42A4-B10A-5F02E34375D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C814F-3DDB-42ED-8ADB-1EF236D57560}">
      <dsp:nvSpPr>
        <dsp:cNvPr id="0" name=""/>
        <dsp:cNvSpPr/>
      </dsp:nvSpPr>
      <dsp:spPr>
        <a:xfrm rot="1469611">
          <a:off x="2028359" y="3122221"/>
          <a:ext cx="923419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923419" y="33969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5E145-C687-40C8-BD67-089F21257248}">
      <dsp:nvSpPr>
        <dsp:cNvPr id="0" name=""/>
        <dsp:cNvSpPr/>
      </dsp:nvSpPr>
      <dsp:spPr>
        <a:xfrm rot="20008440">
          <a:off x="2039667" y="1842730"/>
          <a:ext cx="574563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574563" y="33969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26458-D8FB-49BD-9A4C-12A169589150}">
      <dsp:nvSpPr>
        <dsp:cNvPr id="0" name=""/>
        <dsp:cNvSpPr/>
      </dsp:nvSpPr>
      <dsp:spPr>
        <a:xfrm>
          <a:off x="-371460" y="1070680"/>
          <a:ext cx="2872199" cy="28721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512DC1D-8BD9-4215-87A6-F315E147C8B7}">
      <dsp:nvSpPr>
        <dsp:cNvPr id="0" name=""/>
        <dsp:cNvSpPr/>
      </dsp:nvSpPr>
      <dsp:spPr>
        <a:xfrm>
          <a:off x="2423320" y="-315354"/>
          <a:ext cx="2913254" cy="28337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специальное аппаратное обеспечение (сетевое оборудование)</a:t>
          </a:r>
          <a:endParaRPr lang="ru-RU" sz="2000" kern="1200" dirty="0"/>
        </a:p>
      </dsp:txBody>
      <dsp:txXfrm>
        <a:off x="2849956" y="99640"/>
        <a:ext cx="2059982" cy="2003769"/>
      </dsp:txXfrm>
    </dsp:sp>
    <dsp:sp modelId="{22179891-D049-4920-835B-BCEBC5979E7C}">
      <dsp:nvSpPr>
        <dsp:cNvPr id="0" name=""/>
        <dsp:cNvSpPr/>
      </dsp:nvSpPr>
      <dsp:spPr>
        <a:xfrm>
          <a:off x="2760597" y="2605346"/>
          <a:ext cx="2891351" cy="26654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специальное программное обеспечение (сетевые программные средства)</a:t>
          </a:r>
          <a:endParaRPr lang="ru-RU" sz="2200" kern="1200" dirty="0"/>
        </a:p>
      </dsp:txBody>
      <dsp:txXfrm>
        <a:off x="3184026" y="2995693"/>
        <a:ext cx="2044493" cy="18847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3A571-CF90-4905-BC52-6FDFA43396FF}">
      <dsp:nvSpPr>
        <dsp:cNvPr id="0" name=""/>
        <dsp:cNvSpPr/>
      </dsp:nvSpPr>
      <dsp:spPr>
        <a:xfrm>
          <a:off x="0" y="29751"/>
          <a:ext cx="7620000" cy="1368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/>
            <a:t>проводные (воздушные);</a:t>
          </a:r>
          <a:endParaRPr lang="ru-RU" sz="3600" kern="1200"/>
        </a:p>
      </dsp:txBody>
      <dsp:txXfrm>
        <a:off x="66824" y="96575"/>
        <a:ext cx="7486352" cy="1235252"/>
      </dsp:txXfrm>
    </dsp:sp>
    <dsp:sp modelId="{B25BA6AC-4CAA-4EB1-88C2-CA2E2E41B838}">
      <dsp:nvSpPr>
        <dsp:cNvPr id="0" name=""/>
        <dsp:cNvSpPr/>
      </dsp:nvSpPr>
      <dsp:spPr>
        <a:xfrm>
          <a:off x="0" y="1502331"/>
          <a:ext cx="7620000" cy="1368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/>
            <a:t>кабельные (медные и волоконно-оптические);</a:t>
          </a:r>
          <a:endParaRPr lang="ru-RU" sz="3600" kern="1200"/>
        </a:p>
      </dsp:txBody>
      <dsp:txXfrm>
        <a:off x="66824" y="1569155"/>
        <a:ext cx="7486352" cy="1235252"/>
      </dsp:txXfrm>
    </dsp:sp>
    <dsp:sp modelId="{59AB95E2-B75C-4D44-8E74-E309FC8EC6F6}">
      <dsp:nvSpPr>
        <dsp:cNvPr id="0" name=""/>
        <dsp:cNvSpPr/>
      </dsp:nvSpPr>
      <dsp:spPr>
        <a:xfrm>
          <a:off x="0" y="2974911"/>
          <a:ext cx="7620000" cy="1368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/>
            <a:t>радиоканалы наземной и спутниковой связи.</a:t>
          </a:r>
          <a:endParaRPr lang="ru-RU" sz="3600" kern="1200"/>
        </a:p>
      </dsp:txBody>
      <dsp:txXfrm>
        <a:off x="66824" y="3041735"/>
        <a:ext cx="7486352" cy="1235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88424-B8E0-4595-B556-55F693B77300}">
      <dsp:nvSpPr>
        <dsp:cNvPr id="0" name=""/>
        <dsp:cNvSpPr/>
      </dsp:nvSpPr>
      <dsp:spPr>
        <a:xfrm>
          <a:off x="5030329" y="3456974"/>
          <a:ext cx="91440" cy="6439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3928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07ACB9-A4F5-4951-B0CB-BA0BCEC4E62F}">
      <dsp:nvSpPr>
        <dsp:cNvPr id="0" name=""/>
        <dsp:cNvSpPr/>
      </dsp:nvSpPr>
      <dsp:spPr>
        <a:xfrm>
          <a:off x="3722999" y="1407103"/>
          <a:ext cx="1353049" cy="643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818"/>
              </a:lnTo>
              <a:lnTo>
                <a:pt x="1353049" y="438818"/>
              </a:lnTo>
              <a:lnTo>
                <a:pt x="1353049" y="643928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2D970E-AE1F-420F-98C5-AFF0E770EC64}">
      <dsp:nvSpPr>
        <dsp:cNvPr id="0" name=""/>
        <dsp:cNvSpPr/>
      </dsp:nvSpPr>
      <dsp:spPr>
        <a:xfrm>
          <a:off x="2324229" y="3456974"/>
          <a:ext cx="91440" cy="6439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3928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32477-EA60-4FA5-90EA-70DEAEAA9D0A}">
      <dsp:nvSpPr>
        <dsp:cNvPr id="0" name=""/>
        <dsp:cNvSpPr/>
      </dsp:nvSpPr>
      <dsp:spPr>
        <a:xfrm>
          <a:off x="2369949" y="1407103"/>
          <a:ext cx="1353049" cy="643928"/>
        </a:xfrm>
        <a:custGeom>
          <a:avLst/>
          <a:gdLst/>
          <a:ahLst/>
          <a:cxnLst/>
          <a:rect l="0" t="0" r="0" b="0"/>
          <a:pathLst>
            <a:path>
              <a:moveTo>
                <a:pt x="1353049" y="0"/>
              </a:moveTo>
              <a:lnTo>
                <a:pt x="1353049" y="438818"/>
              </a:lnTo>
              <a:lnTo>
                <a:pt x="0" y="438818"/>
              </a:lnTo>
              <a:lnTo>
                <a:pt x="0" y="643928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0D1D3-6A31-4CFE-9B41-5863425F67FC}">
      <dsp:nvSpPr>
        <dsp:cNvPr id="0" name=""/>
        <dsp:cNvSpPr/>
      </dsp:nvSpPr>
      <dsp:spPr>
        <a:xfrm>
          <a:off x="2615958" y="1161"/>
          <a:ext cx="2214081" cy="140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07338-A1D4-43AD-9694-7CF864EAA4D4}">
      <dsp:nvSpPr>
        <dsp:cNvPr id="0" name=""/>
        <dsp:cNvSpPr/>
      </dsp:nvSpPr>
      <dsp:spPr>
        <a:xfrm>
          <a:off x="2861967" y="234870"/>
          <a:ext cx="2214081" cy="1405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Протоколы</a:t>
          </a:r>
          <a:endParaRPr lang="ru-RU" sz="1800" kern="1200" dirty="0"/>
        </a:p>
      </dsp:txBody>
      <dsp:txXfrm>
        <a:off x="2903146" y="276049"/>
        <a:ext cx="2131723" cy="1323583"/>
      </dsp:txXfrm>
    </dsp:sp>
    <dsp:sp modelId="{C530EE56-3B5C-4601-B61B-587A75B8F33F}">
      <dsp:nvSpPr>
        <dsp:cNvPr id="0" name=""/>
        <dsp:cNvSpPr/>
      </dsp:nvSpPr>
      <dsp:spPr>
        <a:xfrm>
          <a:off x="1262909" y="2051032"/>
          <a:ext cx="2214081" cy="140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7CA2F-4B06-4244-9AA7-537E6D1C39EE}">
      <dsp:nvSpPr>
        <dsp:cNvPr id="0" name=""/>
        <dsp:cNvSpPr/>
      </dsp:nvSpPr>
      <dsp:spPr>
        <a:xfrm>
          <a:off x="1508918" y="2284740"/>
          <a:ext cx="2214081" cy="1405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аппаратные протоколы</a:t>
          </a:r>
          <a:endParaRPr lang="ru-RU" sz="1800" kern="1200" dirty="0"/>
        </a:p>
      </dsp:txBody>
      <dsp:txXfrm>
        <a:off x="1550097" y="2325919"/>
        <a:ext cx="2131723" cy="1323583"/>
      </dsp:txXfrm>
    </dsp:sp>
    <dsp:sp modelId="{A5701415-90A3-4365-BA71-40EAEE772B4A}">
      <dsp:nvSpPr>
        <dsp:cNvPr id="0" name=""/>
        <dsp:cNvSpPr/>
      </dsp:nvSpPr>
      <dsp:spPr>
        <a:xfrm>
          <a:off x="1262909" y="4100902"/>
          <a:ext cx="2214081" cy="140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57E32-C2D5-4459-923E-F685D312CF57}">
      <dsp:nvSpPr>
        <dsp:cNvPr id="0" name=""/>
        <dsp:cNvSpPr/>
      </dsp:nvSpPr>
      <dsp:spPr>
        <a:xfrm>
          <a:off x="1508918" y="4334611"/>
          <a:ext cx="2214081" cy="1405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характер аппаратного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взаимодействия компонентов сети</a:t>
          </a:r>
          <a:endParaRPr lang="ru-RU" sz="1800" kern="1200" dirty="0"/>
        </a:p>
      </dsp:txBody>
      <dsp:txXfrm>
        <a:off x="1550097" y="4375790"/>
        <a:ext cx="2131723" cy="1323583"/>
      </dsp:txXfrm>
    </dsp:sp>
    <dsp:sp modelId="{5A4FA6FF-1532-49E4-A119-2A0C9B68EE96}">
      <dsp:nvSpPr>
        <dsp:cNvPr id="0" name=""/>
        <dsp:cNvSpPr/>
      </dsp:nvSpPr>
      <dsp:spPr>
        <a:xfrm>
          <a:off x="3969008" y="2051032"/>
          <a:ext cx="2214081" cy="140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062E8-7810-46AD-B5EB-0EBBA1BC6CE6}">
      <dsp:nvSpPr>
        <dsp:cNvPr id="0" name=""/>
        <dsp:cNvSpPr/>
      </dsp:nvSpPr>
      <dsp:spPr>
        <a:xfrm>
          <a:off x="4215017" y="2284740"/>
          <a:ext cx="2214081" cy="1405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программные протоколы</a:t>
          </a:r>
          <a:endParaRPr lang="ru-RU" sz="1800" kern="1200"/>
        </a:p>
      </dsp:txBody>
      <dsp:txXfrm>
        <a:off x="4256196" y="2325919"/>
        <a:ext cx="2131723" cy="1323583"/>
      </dsp:txXfrm>
    </dsp:sp>
    <dsp:sp modelId="{2DE71C24-7346-49F2-A16B-CEA0ECA3CB32}">
      <dsp:nvSpPr>
        <dsp:cNvPr id="0" name=""/>
        <dsp:cNvSpPr/>
      </dsp:nvSpPr>
      <dsp:spPr>
        <a:xfrm>
          <a:off x="3969008" y="4100902"/>
          <a:ext cx="2214081" cy="140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F0F7C-FC3F-4C18-B8AC-6E2ADC829BCA}">
      <dsp:nvSpPr>
        <dsp:cNvPr id="0" name=""/>
        <dsp:cNvSpPr/>
      </dsp:nvSpPr>
      <dsp:spPr>
        <a:xfrm>
          <a:off x="4215017" y="4334611"/>
          <a:ext cx="2214081" cy="14059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характер взаимодействия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программ и данных</a:t>
          </a:r>
          <a:endParaRPr lang="ru-RU" sz="1800" kern="1200" dirty="0"/>
        </a:p>
      </dsp:txBody>
      <dsp:txXfrm>
        <a:off x="4256196" y="4375790"/>
        <a:ext cx="2131723" cy="13235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20142-D9E6-468F-8CB6-CF11EF3A8735}">
      <dsp:nvSpPr>
        <dsp:cNvPr id="0" name=""/>
        <dsp:cNvSpPr/>
      </dsp:nvSpPr>
      <dsp:spPr>
        <a:xfrm>
          <a:off x="0" y="434706"/>
          <a:ext cx="7620000" cy="2091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Times New Roman"/>
              <a:cs typeface="Times New Roman"/>
            </a:rPr>
            <a:t>◦</a:t>
          </a:r>
          <a:r>
            <a:rPr lang="ru-RU" sz="4800" kern="1200" dirty="0" smtClean="0"/>
            <a:t>Локальные </a:t>
          </a:r>
          <a:r>
            <a:rPr lang="en-US" sz="4800" kern="1200" dirty="0" smtClean="0"/>
            <a:t>(LAN – Local Area Network)</a:t>
          </a:r>
          <a:endParaRPr lang="ru-RU" sz="4800" kern="1200" dirty="0"/>
        </a:p>
      </dsp:txBody>
      <dsp:txXfrm>
        <a:off x="102093" y="536799"/>
        <a:ext cx="7415814" cy="1887189"/>
      </dsp:txXfrm>
    </dsp:sp>
    <dsp:sp modelId="{14F472E2-5865-471F-A0DC-FA7E45636B33}">
      <dsp:nvSpPr>
        <dsp:cNvPr id="0" name=""/>
        <dsp:cNvSpPr/>
      </dsp:nvSpPr>
      <dsp:spPr>
        <a:xfrm>
          <a:off x="0" y="2526081"/>
          <a:ext cx="7620000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35" tIns="60960" rIns="341376" bIns="6096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800" kern="1200" dirty="0" smtClean="0"/>
            <a:t>Глобальные </a:t>
          </a:r>
          <a:r>
            <a:rPr lang="en-US" sz="4800" kern="1200" dirty="0" smtClean="0"/>
            <a:t>(LAN – Local Area Network)</a:t>
          </a:r>
          <a:endParaRPr lang="ru-RU" sz="4800" kern="1200" dirty="0"/>
        </a:p>
      </dsp:txBody>
      <dsp:txXfrm>
        <a:off x="0" y="2526081"/>
        <a:ext cx="7620000" cy="14127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96AAF-22D7-4AFF-AC09-284429C58107}">
      <dsp:nvSpPr>
        <dsp:cNvPr id="0" name=""/>
        <dsp:cNvSpPr/>
      </dsp:nvSpPr>
      <dsp:spPr>
        <a:xfrm>
          <a:off x="0" y="838371"/>
          <a:ext cx="807524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быстродействие процессора;</a:t>
          </a:r>
          <a:endParaRPr lang="ru-RU" sz="2000" kern="1200" dirty="0"/>
        </a:p>
      </dsp:txBody>
      <dsp:txXfrm>
        <a:off x="22846" y="861217"/>
        <a:ext cx="8029548" cy="422308"/>
      </dsp:txXfrm>
    </dsp:sp>
    <dsp:sp modelId="{E014AB8B-C704-4390-8FA0-837350B18D81}">
      <dsp:nvSpPr>
        <dsp:cNvPr id="0" name=""/>
        <dsp:cNvSpPr/>
      </dsp:nvSpPr>
      <dsp:spPr>
        <a:xfrm>
          <a:off x="0" y="1363971"/>
          <a:ext cx="807524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скорость доступа к файлам, размещенным на жестком диске;</a:t>
          </a:r>
          <a:endParaRPr lang="ru-RU" sz="2000" kern="1200"/>
        </a:p>
      </dsp:txBody>
      <dsp:txXfrm>
        <a:off x="22846" y="1386817"/>
        <a:ext cx="8029548" cy="422308"/>
      </dsp:txXfrm>
    </dsp:sp>
    <dsp:sp modelId="{B2FB2643-2E8D-40D2-B30C-82F734850B73}">
      <dsp:nvSpPr>
        <dsp:cNvPr id="0" name=""/>
        <dsp:cNvSpPr/>
      </dsp:nvSpPr>
      <dsp:spPr>
        <a:xfrm>
          <a:off x="0" y="1889572"/>
          <a:ext cx="807524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емкость жесткого диска;</a:t>
          </a:r>
          <a:endParaRPr lang="ru-RU" sz="2000" kern="1200"/>
        </a:p>
      </dsp:txBody>
      <dsp:txXfrm>
        <a:off x="22846" y="1912418"/>
        <a:ext cx="8029548" cy="422308"/>
      </dsp:txXfrm>
    </dsp:sp>
    <dsp:sp modelId="{B238E6FD-7A5C-4CE6-BCBE-7F0B10F0EAC4}">
      <dsp:nvSpPr>
        <dsp:cNvPr id="0" name=""/>
        <dsp:cNvSpPr/>
      </dsp:nvSpPr>
      <dsp:spPr>
        <a:xfrm>
          <a:off x="0" y="2415172"/>
          <a:ext cx="807524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объем оперативной памяти;</a:t>
          </a:r>
          <a:endParaRPr lang="ru-RU" sz="2000" kern="1200" dirty="0"/>
        </a:p>
      </dsp:txBody>
      <dsp:txXfrm>
        <a:off x="22846" y="2438018"/>
        <a:ext cx="8029548" cy="422308"/>
      </dsp:txXfrm>
    </dsp:sp>
    <dsp:sp modelId="{9A7B766E-3EDE-4DB3-A1D1-0EFC5E6870C6}">
      <dsp:nvSpPr>
        <dsp:cNvPr id="0" name=""/>
        <dsp:cNvSpPr/>
      </dsp:nvSpPr>
      <dsp:spPr>
        <a:xfrm>
          <a:off x="0" y="2940772"/>
          <a:ext cx="807524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уровень надежности сервера;</a:t>
          </a:r>
          <a:endParaRPr lang="ru-RU" sz="2000" kern="1200"/>
        </a:p>
      </dsp:txBody>
      <dsp:txXfrm>
        <a:off x="22846" y="2963618"/>
        <a:ext cx="8029548" cy="422308"/>
      </dsp:txXfrm>
    </dsp:sp>
    <dsp:sp modelId="{AEFB29DC-ECEF-42B1-86DC-59D71F461B19}">
      <dsp:nvSpPr>
        <dsp:cNvPr id="0" name=""/>
        <dsp:cNvSpPr/>
      </dsp:nvSpPr>
      <dsp:spPr>
        <a:xfrm>
          <a:off x="0" y="3466372"/>
          <a:ext cx="807524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степень защищенности данных.</a:t>
          </a:r>
          <a:endParaRPr lang="ru-RU" sz="2000" kern="1200"/>
        </a:p>
      </dsp:txBody>
      <dsp:txXfrm>
        <a:off x="22846" y="3489218"/>
        <a:ext cx="8029548" cy="422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8EB93-031A-4796-A5B9-C1FE34EB6AB3}">
      <dsp:nvSpPr>
        <dsp:cNvPr id="0" name=""/>
        <dsp:cNvSpPr/>
      </dsp:nvSpPr>
      <dsp:spPr>
        <a:xfrm>
          <a:off x="4799" y="2506699"/>
          <a:ext cx="2214562" cy="1107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Шлюз</a:t>
          </a:r>
          <a:endParaRPr lang="ru-RU" sz="1900" kern="1200" dirty="0"/>
        </a:p>
      </dsp:txBody>
      <dsp:txXfrm>
        <a:off x="37230" y="2539130"/>
        <a:ext cx="2149700" cy="1042419"/>
      </dsp:txXfrm>
    </dsp:sp>
    <dsp:sp modelId="{937CCA1D-B4A2-457E-8764-F951159CEAED}">
      <dsp:nvSpPr>
        <dsp:cNvPr id="0" name=""/>
        <dsp:cNvSpPr/>
      </dsp:nvSpPr>
      <dsp:spPr>
        <a:xfrm rot="19457599">
          <a:off x="2116825" y="2725714"/>
          <a:ext cx="1090896" cy="32563"/>
        </a:xfrm>
        <a:custGeom>
          <a:avLst/>
          <a:gdLst/>
          <a:ahLst/>
          <a:cxnLst/>
          <a:rect l="0" t="0" r="0" b="0"/>
          <a:pathLst>
            <a:path>
              <a:moveTo>
                <a:pt x="0" y="16281"/>
              </a:moveTo>
              <a:lnTo>
                <a:pt x="1090896" y="16281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35001" y="2714724"/>
        <a:ext cx="54544" cy="54544"/>
      </dsp:txXfrm>
    </dsp:sp>
    <dsp:sp modelId="{7E67CBDB-42B5-42BF-A969-0C0499BE7E1F}">
      <dsp:nvSpPr>
        <dsp:cNvPr id="0" name=""/>
        <dsp:cNvSpPr/>
      </dsp:nvSpPr>
      <dsp:spPr>
        <a:xfrm>
          <a:off x="3105186" y="1870012"/>
          <a:ext cx="2214562" cy="1107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Аппаратный</a:t>
          </a:r>
          <a:endParaRPr lang="ru-RU" sz="1900" kern="1200" dirty="0"/>
        </a:p>
      </dsp:txBody>
      <dsp:txXfrm>
        <a:off x="3137617" y="1902443"/>
        <a:ext cx="2149700" cy="1042419"/>
      </dsp:txXfrm>
    </dsp:sp>
    <dsp:sp modelId="{E1A4B72D-992F-4AB4-9ED5-1DA3C74B1D7A}">
      <dsp:nvSpPr>
        <dsp:cNvPr id="0" name=""/>
        <dsp:cNvSpPr/>
      </dsp:nvSpPr>
      <dsp:spPr>
        <a:xfrm>
          <a:off x="5319749" y="2407371"/>
          <a:ext cx="885824" cy="32563"/>
        </a:xfrm>
        <a:custGeom>
          <a:avLst/>
          <a:gdLst/>
          <a:ahLst/>
          <a:cxnLst/>
          <a:rect l="0" t="0" r="0" b="0"/>
          <a:pathLst>
            <a:path>
              <a:moveTo>
                <a:pt x="0" y="16281"/>
              </a:moveTo>
              <a:lnTo>
                <a:pt x="885824" y="16281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40516" y="2401507"/>
        <a:ext cx="44291" cy="44291"/>
      </dsp:txXfrm>
    </dsp:sp>
    <dsp:sp modelId="{1B189937-05A4-46EB-B5D0-2AC8D3D101EB}">
      <dsp:nvSpPr>
        <dsp:cNvPr id="0" name=""/>
        <dsp:cNvSpPr/>
      </dsp:nvSpPr>
      <dsp:spPr>
        <a:xfrm>
          <a:off x="6205574" y="1870012"/>
          <a:ext cx="2214562" cy="1107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Специальный компьютер (</a:t>
          </a:r>
          <a:r>
            <a:rPr lang="ru-RU" sz="1900" kern="1200" dirty="0" err="1" smtClean="0"/>
            <a:t>шлюзовый</a:t>
          </a:r>
          <a:r>
            <a:rPr lang="ru-RU" sz="1900" kern="1200" dirty="0" smtClean="0"/>
            <a:t> сервер)</a:t>
          </a:r>
          <a:endParaRPr lang="ru-RU" sz="1900" kern="1200" dirty="0"/>
        </a:p>
      </dsp:txBody>
      <dsp:txXfrm>
        <a:off x="6238005" y="1902443"/>
        <a:ext cx="2149700" cy="1042419"/>
      </dsp:txXfrm>
    </dsp:sp>
    <dsp:sp modelId="{5C8A8BFD-8EE8-4BA5-AFF5-B8DEE9F4DBCE}">
      <dsp:nvSpPr>
        <dsp:cNvPr id="0" name=""/>
        <dsp:cNvSpPr/>
      </dsp:nvSpPr>
      <dsp:spPr>
        <a:xfrm rot="2142401">
          <a:off x="2116825" y="3362401"/>
          <a:ext cx="1090896" cy="32563"/>
        </a:xfrm>
        <a:custGeom>
          <a:avLst/>
          <a:gdLst/>
          <a:ahLst/>
          <a:cxnLst/>
          <a:rect l="0" t="0" r="0" b="0"/>
          <a:pathLst>
            <a:path>
              <a:moveTo>
                <a:pt x="0" y="16281"/>
              </a:moveTo>
              <a:lnTo>
                <a:pt x="1090896" y="16281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35001" y="3351410"/>
        <a:ext cx="54544" cy="54544"/>
      </dsp:txXfrm>
    </dsp:sp>
    <dsp:sp modelId="{9B3D871F-7894-4BC5-AEC4-4C749E2ADB8F}">
      <dsp:nvSpPr>
        <dsp:cNvPr id="0" name=""/>
        <dsp:cNvSpPr/>
      </dsp:nvSpPr>
      <dsp:spPr>
        <a:xfrm>
          <a:off x="3105186" y="3143386"/>
          <a:ext cx="2214562" cy="1107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Программный</a:t>
          </a:r>
          <a:endParaRPr lang="ru-RU" sz="1900" kern="1200" dirty="0"/>
        </a:p>
      </dsp:txBody>
      <dsp:txXfrm>
        <a:off x="3137617" y="3175817"/>
        <a:ext cx="2149700" cy="1042419"/>
      </dsp:txXfrm>
    </dsp:sp>
    <dsp:sp modelId="{22627986-7FE9-4F8F-AF22-326761335CF9}">
      <dsp:nvSpPr>
        <dsp:cNvPr id="0" name=""/>
        <dsp:cNvSpPr/>
      </dsp:nvSpPr>
      <dsp:spPr>
        <a:xfrm>
          <a:off x="5319749" y="3680744"/>
          <a:ext cx="885824" cy="32563"/>
        </a:xfrm>
        <a:custGeom>
          <a:avLst/>
          <a:gdLst/>
          <a:ahLst/>
          <a:cxnLst/>
          <a:rect l="0" t="0" r="0" b="0"/>
          <a:pathLst>
            <a:path>
              <a:moveTo>
                <a:pt x="0" y="16281"/>
              </a:moveTo>
              <a:lnTo>
                <a:pt x="885824" y="16281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40516" y="3674881"/>
        <a:ext cx="44291" cy="44291"/>
      </dsp:txXfrm>
    </dsp:sp>
    <dsp:sp modelId="{EA7E96A7-8B48-4EA6-9432-C1A898B012B9}">
      <dsp:nvSpPr>
        <dsp:cNvPr id="0" name=""/>
        <dsp:cNvSpPr/>
      </dsp:nvSpPr>
      <dsp:spPr>
        <a:xfrm>
          <a:off x="6205574" y="3143386"/>
          <a:ext cx="2214562" cy="1107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Компьютерная программа</a:t>
          </a:r>
          <a:endParaRPr lang="ru-RU" sz="1900" kern="1200" dirty="0"/>
        </a:p>
      </dsp:txBody>
      <dsp:txXfrm>
        <a:off x="6238005" y="3175817"/>
        <a:ext cx="2149700" cy="10424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EC892-07DD-4553-AF61-8C51C094C6A2}">
      <dsp:nvSpPr>
        <dsp:cNvPr id="0" name=""/>
        <dsp:cNvSpPr/>
      </dsp:nvSpPr>
      <dsp:spPr>
        <a:xfrm>
          <a:off x="0" y="371492"/>
          <a:ext cx="7620000" cy="116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физически подключить компьютер к одному из узлов Всемирной сети;</a:t>
          </a:r>
          <a:endParaRPr lang="ru-RU" sz="2200" kern="1200"/>
        </a:p>
      </dsp:txBody>
      <dsp:txXfrm>
        <a:off x="57015" y="428507"/>
        <a:ext cx="7505970" cy="1053922"/>
      </dsp:txXfrm>
    </dsp:sp>
    <dsp:sp modelId="{8014270C-7A0A-4811-9434-B5455BC41CDD}">
      <dsp:nvSpPr>
        <dsp:cNvPr id="0" name=""/>
        <dsp:cNvSpPr/>
      </dsp:nvSpPr>
      <dsp:spPr>
        <a:xfrm>
          <a:off x="0" y="1602805"/>
          <a:ext cx="7620000" cy="116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получить IP-адрес на постоянной или временной основе;</a:t>
          </a:r>
          <a:endParaRPr lang="ru-RU" sz="2200" kern="1200"/>
        </a:p>
      </dsp:txBody>
      <dsp:txXfrm>
        <a:off x="57015" y="1659820"/>
        <a:ext cx="7505970" cy="1053922"/>
      </dsp:txXfrm>
    </dsp:sp>
    <dsp:sp modelId="{51B81F0C-A6BE-495A-9291-04A3256F5387}">
      <dsp:nvSpPr>
        <dsp:cNvPr id="0" name=""/>
        <dsp:cNvSpPr/>
      </dsp:nvSpPr>
      <dsp:spPr>
        <a:xfrm>
          <a:off x="0" y="2834117"/>
          <a:ext cx="7620000" cy="116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/>
            <a:t>установить и настроить программное обеспечение – программы-клиенты тех служб Интернета, услугами которых предполагается пользоваться.</a:t>
          </a:r>
          <a:endParaRPr lang="ru-RU" sz="2200" kern="1200"/>
        </a:p>
      </dsp:txBody>
      <dsp:txXfrm>
        <a:off x="57015" y="2891132"/>
        <a:ext cx="7505970" cy="10539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92484-D369-4368-8892-3E826B17897C}">
      <dsp:nvSpPr>
        <dsp:cNvPr id="0" name=""/>
        <dsp:cNvSpPr/>
      </dsp:nvSpPr>
      <dsp:spPr>
        <a:xfrm>
          <a:off x="2285450" y="2788444"/>
          <a:ext cx="695103" cy="662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7551" y="0"/>
              </a:lnTo>
              <a:lnTo>
                <a:pt x="347551" y="662255"/>
              </a:lnTo>
              <a:lnTo>
                <a:pt x="695103" y="66225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9000" y="3095569"/>
        <a:ext cx="48003" cy="48003"/>
      </dsp:txXfrm>
    </dsp:sp>
    <dsp:sp modelId="{B2D02E6C-A871-455E-8F6F-A23E825EBEB1}">
      <dsp:nvSpPr>
        <dsp:cNvPr id="0" name=""/>
        <dsp:cNvSpPr/>
      </dsp:nvSpPr>
      <dsp:spPr>
        <a:xfrm>
          <a:off x="2285450" y="2126188"/>
          <a:ext cx="695103" cy="662255"/>
        </a:xfrm>
        <a:custGeom>
          <a:avLst/>
          <a:gdLst/>
          <a:ahLst/>
          <a:cxnLst/>
          <a:rect l="0" t="0" r="0" b="0"/>
          <a:pathLst>
            <a:path>
              <a:moveTo>
                <a:pt x="0" y="662255"/>
              </a:moveTo>
              <a:lnTo>
                <a:pt x="347551" y="662255"/>
              </a:lnTo>
              <a:lnTo>
                <a:pt x="347551" y="0"/>
              </a:lnTo>
              <a:lnTo>
                <a:pt x="695103" y="0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9000" y="2433314"/>
        <a:ext cx="48003" cy="48003"/>
      </dsp:txXfrm>
    </dsp:sp>
    <dsp:sp modelId="{22124F3E-255B-43D8-9436-565920BFBEAC}">
      <dsp:nvSpPr>
        <dsp:cNvPr id="0" name=""/>
        <dsp:cNvSpPr/>
      </dsp:nvSpPr>
      <dsp:spPr>
        <a:xfrm rot="16200000">
          <a:off x="-1032797" y="2258639"/>
          <a:ext cx="5576888" cy="10596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Физическое подключение</a:t>
          </a:r>
          <a:endParaRPr lang="ru-RU" sz="3800" kern="1200" dirty="0"/>
        </a:p>
      </dsp:txBody>
      <dsp:txXfrm>
        <a:off x="-1032797" y="2258639"/>
        <a:ext cx="5576888" cy="1059608"/>
      </dsp:txXfrm>
    </dsp:sp>
    <dsp:sp modelId="{7AF493A0-8698-4E62-A425-5D0EAA089AAB}">
      <dsp:nvSpPr>
        <dsp:cNvPr id="0" name=""/>
        <dsp:cNvSpPr/>
      </dsp:nvSpPr>
      <dsp:spPr>
        <a:xfrm>
          <a:off x="2980553" y="1596384"/>
          <a:ext cx="3475516" cy="10596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выделенное</a:t>
          </a:r>
          <a:endParaRPr lang="ru-RU" sz="3600" kern="1200" dirty="0"/>
        </a:p>
      </dsp:txBody>
      <dsp:txXfrm>
        <a:off x="2980553" y="1596384"/>
        <a:ext cx="3475516" cy="1059608"/>
      </dsp:txXfrm>
    </dsp:sp>
    <dsp:sp modelId="{4CAAD0E8-F7E8-452E-A062-97A40BC64CFA}">
      <dsp:nvSpPr>
        <dsp:cNvPr id="0" name=""/>
        <dsp:cNvSpPr/>
      </dsp:nvSpPr>
      <dsp:spPr>
        <a:xfrm>
          <a:off x="2980553" y="2920895"/>
          <a:ext cx="3475516" cy="10596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коммутируемое</a:t>
          </a:r>
          <a:endParaRPr lang="ru-RU" sz="3600" kern="1200" dirty="0"/>
        </a:p>
      </dsp:txBody>
      <dsp:txXfrm>
        <a:off x="2980553" y="2920895"/>
        <a:ext cx="3475516" cy="1059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D8575BD-E0F3-4803-9D9F-90B9C83CAA1F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18132376-A149-43AC-8869-AB54E3ECE1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СЕТИ И ТЕЛЕКОММУНИКАЦИИ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Хабибрахманова Алсу </a:t>
            </a:r>
            <a:r>
              <a:rPr lang="ru-RU" dirty="0" err="1" smtClean="0"/>
              <a:t>ильгамовна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128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3112" cy="13716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+mn-lt"/>
              </a:rPr>
              <a:t>Архитектура ЛВС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237505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483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3112" cy="97202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Шинная архитектура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01242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18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718"/>
            <a:ext cx="8064896" cy="90001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Звездообразная архитектура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112568" cy="526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7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79096" cy="118805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Кольцевая структура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968552" cy="51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2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075240" cy="1371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Связь между компьютерами ЛВС физически осуществляется на 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основе одной </a:t>
            </a:r>
            <a:r>
              <a:rPr lang="ru-RU" b="1" dirty="0">
                <a:solidFill>
                  <a:schemeClr val="tx1"/>
                </a:solidFill>
                <a:latin typeface="+mn-lt"/>
              </a:rPr>
              <a:t>из двух 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схем: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824879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786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68"/>
            <a:ext cx="6264696" cy="67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62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012637" cy="638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422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560840" cy="831622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Сетевое 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88" y="3789040"/>
            <a:ext cx="5770612" cy="28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4117"/>
            <a:ext cx="2888630" cy="288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474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Концентратор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60" y="404664"/>
            <a:ext cx="3867380" cy="290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79375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449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Коммутатор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5662020" cy="30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81312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7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занятий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dirty="0">
                <a:hlinkClick r:id="rId2" action="ppaction://hlinksldjump"/>
              </a:rPr>
              <a:t>Понятие о сетях </a:t>
            </a:r>
            <a:r>
              <a:rPr lang="ru-RU" sz="4400" dirty="0" smtClean="0">
                <a:hlinkClick r:id="rId2" action="ppaction://hlinksldjump"/>
              </a:rPr>
              <a:t>ЭВМ</a:t>
            </a:r>
            <a:endParaRPr lang="ru-RU" sz="4400" dirty="0" smtClean="0"/>
          </a:p>
          <a:p>
            <a:r>
              <a:rPr lang="ru-RU" sz="4400" dirty="0">
                <a:hlinkClick r:id="rId3" action="ppaction://hlinksldjump"/>
              </a:rPr>
              <a:t>Локальные </a:t>
            </a:r>
            <a:r>
              <a:rPr lang="ru-RU" sz="4400" dirty="0" smtClean="0">
                <a:hlinkClick r:id="rId3" action="ppaction://hlinksldjump"/>
              </a:rPr>
              <a:t>сети</a:t>
            </a:r>
            <a:endParaRPr lang="ru-RU" sz="4400" dirty="0" smtClean="0"/>
          </a:p>
          <a:p>
            <a:r>
              <a:rPr lang="ru-RU" sz="4400" dirty="0">
                <a:hlinkClick r:id="rId4" action="ppaction://hlinksldjump"/>
              </a:rPr>
              <a:t>Глобальные сети</a:t>
            </a:r>
            <a:endParaRPr lang="ru-RU" sz="4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205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0001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Сетевая карта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0221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532859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644008" y="4365104"/>
            <a:ext cx="4369296" cy="2337123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/>
              <a:t>исправность сетевого соединения;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/>
              <a:t>режим работы: полу или полнодуплексный;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/>
              <a:t>скорость передачи данных 10 или 100 Мбит/с;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/>
              <a:t>идет передача данных или нет.</a:t>
            </a:r>
          </a:p>
        </p:txBody>
      </p:sp>
    </p:spTree>
    <p:extLst>
      <p:ext uri="{BB962C8B-B14F-4D97-AF65-F5344CB8AC3E}">
        <p14:creationId xmlns:p14="http://schemas.microsoft.com/office/powerpoint/2010/main" val="233912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7200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+mn-lt"/>
              </a:rPr>
              <a:t>Средства обеспечения 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надежности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196753"/>
            <a:ext cx="3240360" cy="3672408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ИБП </a:t>
            </a:r>
            <a:r>
              <a:rPr lang="ru-RU" sz="2800" dirty="0" smtClean="0"/>
              <a:t>(источники бесперебойного питания) – </a:t>
            </a:r>
            <a:r>
              <a:rPr lang="ru-RU" sz="2800" dirty="0"/>
              <a:t>это устройство, основным элементом которого </a:t>
            </a:r>
            <a:r>
              <a:rPr lang="ru-RU" sz="2800" dirty="0" smtClean="0"/>
              <a:t>является аккумуляторная </a:t>
            </a:r>
            <a:r>
              <a:rPr lang="ru-RU" sz="2800" dirty="0"/>
              <a:t>батарея.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08720"/>
            <a:ext cx="5047208" cy="504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173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91064" cy="1116042"/>
          </a:xfrm>
        </p:spPr>
        <p:txBody>
          <a:bodyPr/>
          <a:lstStyle/>
          <a:p>
            <a:r>
              <a:rPr lang="ru-RU" dirty="0" smtClean="0"/>
              <a:t>Глобальные сети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7681664" cy="4641379"/>
          </a:xfrm>
        </p:spPr>
        <p:txBody>
          <a:bodyPr/>
          <a:lstStyle/>
          <a:p>
            <a:r>
              <a:rPr lang="ru-RU" dirty="0"/>
              <a:t>Для связи между собой нескольких локальных сетей, работающих </a:t>
            </a:r>
            <a:r>
              <a:rPr lang="ru-RU" dirty="0" smtClean="0"/>
              <a:t>по разным </a:t>
            </a:r>
            <a:r>
              <a:rPr lang="ru-RU" dirty="0"/>
              <a:t>протоколам, служат специальные средства, называемые </a:t>
            </a:r>
            <a:r>
              <a:rPr lang="ru-RU" i="1" dirty="0" smtClean="0"/>
              <a:t>шлюзами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852936"/>
            <a:ext cx="757223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56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609089"/>
              </p:ext>
            </p:extLst>
          </p:nvPr>
        </p:nvGraphicFramePr>
        <p:xfrm>
          <a:off x="395536" y="476672"/>
          <a:ext cx="842493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404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86409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Сетевая безопасность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7681664" cy="50014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11" y="4305293"/>
            <a:ext cx="5371976" cy="25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2390"/>
            <a:ext cx="6354090" cy="34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22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1371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Для работы в Интернете необходимо: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398338"/>
              </p:ext>
            </p:extLst>
          </p:nvPr>
        </p:nvGraphicFramePr>
        <p:xfrm>
          <a:off x="395536" y="16288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764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7825680" cy="5793507"/>
          </a:xfrm>
        </p:spPr>
        <p:txBody>
          <a:bodyPr/>
          <a:lstStyle/>
          <a:p>
            <a:r>
              <a:rPr lang="ru-RU" dirty="0"/>
              <a:t>Организации, предоставляющие возможность подключения к </a:t>
            </a:r>
            <a:r>
              <a:rPr lang="ru-RU" dirty="0" smtClean="0"/>
              <a:t>своему узлу </a:t>
            </a:r>
            <a:r>
              <a:rPr lang="ru-RU" dirty="0"/>
              <a:t>и выделяющие IP-адреса, называются </a:t>
            </a:r>
            <a:r>
              <a:rPr lang="ru-RU" i="1" dirty="0"/>
              <a:t>поставщиками услуг </a:t>
            </a:r>
            <a:r>
              <a:rPr lang="ru-RU" i="1" dirty="0" smtClean="0"/>
              <a:t>Интернета </a:t>
            </a:r>
            <a:r>
              <a:rPr lang="ru-RU" dirty="0" smtClean="0"/>
              <a:t>(используется </a:t>
            </a:r>
            <a:r>
              <a:rPr lang="ru-RU" dirty="0"/>
              <a:t>также термин </a:t>
            </a:r>
            <a:r>
              <a:rPr lang="ru-RU" i="1" dirty="0"/>
              <a:t>провайдер</a:t>
            </a:r>
            <a:r>
              <a:rPr lang="ru-RU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5225960" cy="376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2805356" cy="42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147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382565"/>
              </p:ext>
            </p:extLst>
          </p:nvPr>
        </p:nvGraphicFramePr>
        <p:xfrm>
          <a:off x="395288" y="549275"/>
          <a:ext cx="7681912" cy="557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25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коммутируемое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соединение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876116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6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90363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Принципы построения, архитектура глобальной сети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1308"/>
            <a:ext cx="5976664" cy="552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06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828010"/>
          </a:xfrm>
        </p:spPr>
        <p:txBody>
          <a:bodyPr/>
          <a:lstStyle/>
          <a:p>
            <a:r>
              <a:rPr lang="ru-RU" b="1" dirty="0"/>
              <a:t>Понятие о сетях ЭВМ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015407"/>
              </p:ext>
            </p:extLst>
          </p:nvPr>
        </p:nvGraphicFramePr>
        <p:xfrm>
          <a:off x="467544" y="1196752"/>
          <a:ext cx="7609656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67" y="1700808"/>
            <a:ext cx="321297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357301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Компьютерная сеть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068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272808" cy="86409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Условные обозначения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518457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 (switch) — </a:t>
            </a:r>
            <a:r>
              <a:rPr lang="ru-RU" sz="2400" dirty="0" smtClean="0"/>
              <a:t>коммутаторы (центр </a:t>
            </a:r>
            <a:r>
              <a:rPr lang="ru-RU" sz="2400" dirty="0"/>
              <a:t>коммутации </a:t>
            </a:r>
            <a:r>
              <a:rPr lang="ru-RU" sz="2400" dirty="0" smtClean="0"/>
              <a:t>пакетов), </a:t>
            </a:r>
          </a:p>
          <a:p>
            <a:r>
              <a:rPr lang="ru-RU" sz="2400" dirty="0" smtClean="0"/>
              <a:t>К </a:t>
            </a:r>
            <a:r>
              <a:rPr lang="ru-RU" sz="2400" dirty="0"/>
              <a:t>– компьютеры, </a:t>
            </a:r>
            <a:endParaRPr lang="ru-RU" sz="2400" dirty="0" smtClean="0"/>
          </a:p>
          <a:p>
            <a:r>
              <a:rPr lang="en-US" sz="2400" dirty="0" smtClean="0"/>
              <a:t>R </a:t>
            </a:r>
            <a:r>
              <a:rPr lang="en-US" sz="2400" dirty="0"/>
              <a:t>(router) — </a:t>
            </a:r>
            <a:r>
              <a:rPr lang="ru-RU" sz="2400" dirty="0"/>
              <a:t>маршрутизаторы, </a:t>
            </a:r>
            <a:endParaRPr lang="ru-RU" sz="2400" dirty="0" smtClean="0"/>
          </a:p>
          <a:p>
            <a:r>
              <a:rPr lang="en-US" sz="2400" dirty="0" smtClean="0"/>
              <a:t>MUX </a:t>
            </a:r>
            <a:r>
              <a:rPr lang="en-US" sz="2400" dirty="0"/>
              <a:t>(multiplexor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smtClean="0"/>
              <a:t>– </a:t>
            </a:r>
            <a:r>
              <a:rPr lang="ru-RU" sz="2400" dirty="0"/>
              <a:t>мультиплексор, </a:t>
            </a:r>
            <a:endParaRPr lang="ru-RU" sz="2400" dirty="0" smtClean="0"/>
          </a:p>
          <a:p>
            <a:r>
              <a:rPr lang="en-US" sz="2400" dirty="0" smtClean="0"/>
              <a:t>UNI </a:t>
            </a:r>
            <a:r>
              <a:rPr lang="en-US" sz="2400" dirty="0"/>
              <a:t>(User-Network Interface) – </a:t>
            </a:r>
            <a:r>
              <a:rPr lang="ru-RU" sz="2400" dirty="0"/>
              <a:t>интерфейс </a:t>
            </a:r>
            <a:r>
              <a:rPr lang="ru-RU" sz="2400" dirty="0" smtClean="0"/>
              <a:t>пользователь-сеть,</a:t>
            </a:r>
          </a:p>
          <a:p>
            <a:r>
              <a:rPr lang="en-US" sz="2400" dirty="0" smtClean="0"/>
              <a:t>NNI </a:t>
            </a:r>
            <a:r>
              <a:rPr lang="en-US" sz="2400" dirty="0"/>
              <a:t>(Network-Network Interface) – </a:t>
            </a:r>
            <a:r>
              <a:rPr lang="ru-RU" sz="2400" dirty="0"/>
              <a:t>интерфейс сеть-сеть. </a:t>
            </a:r>
            <a:endParaRPr lang="ru-RU" sz="2400" dirty="0" smtClean="0"/>
          </a:p>
          <a:p>
            <a:r>
              <a:rPr lang="ru-RU" sz="2400" dirty="0" smtClean="0"/>
              <a:t>Кроме того, офисная </a:t>
            </a:r>
            <a:r>
              <a:rPr lang="ru-RU" sz="2400" dirty="0"/>
              <a:t>АТС обозначена аббревиатурой РВХ, а маленькими черными </a:t>
            </a:r>
            <a:r>
              <a:rPr lang="ru-RU" sz="2400" dirty="0" smtClean="0"/>
              <a:t>квадратиками </a:t>
            </a:r>
            <a:r>
              <a:rPr lang="ru-RU" sz="2400" dirty="0"/>
              <a:t>– устройства </a:t>
            </a:r>
            <a:r>
              <a:rPr lang="en-US" sz="2400" dirty="0"/>
              <a:t>DCE.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1760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+mn-lt"/>
              </a:rPr>
              <a:t>Понятие и модели протоколов обмена </a:t>
            </a:r>
            <a:r>
              <a:rPr lang="ru-RU" sz="2400" dirty="0" err="1" smtClean="0">
                <a:solidFill>
                  <a:schemeClr val="tx1"/>
                </a:solidFill>
                <a:latin typeface="+mn-lt"/>
              </a:rPr>
              <a:t>информацией,семиуровневая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модель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43198" cy="462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123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96944" cy="65527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1. </a:t>
            </a:r>
            <a:r>
              <a:rPr lang="ru-RU" i="1" u="sng" dirty="0"/>
              <a:t>На прикладном уровне </a:t>
            </a:r>
            <a:r>
              <a:rPr lang="ru-RU" dirty="0"/>
              <a:t>с помощью специальных приложений </a:t>
            </a:r>
            <a:r>
              <a:rPr lang="ru-RU" dirty="0" smtClean="0"/>
              <a:t>пользователь </a:t>
            </a:r>
            <a:r>
              <a:rPr lang="ru-RU" dirty="0"/>
              <a:t>создает документ (сообщение, рисунок и т. п.).</a:t>
            </a:r>
          </a:p>
          <a:p>
            <a:pPr algn="just"/>
            <a:r>
              <a:rPr lang="ru-RU" dirty="0"/>
              <a:t>2. </a:t>
            </a:r>
            <a:r>
              <a:rPr lang="ru-RU" i="1" u="sng" dirty="0"/>
              <a:t>На уровне представления </a:t>
            </a:r>
            <a:r>
              <a:rPr lang="ru-RU" dirty="0"/>
              <a:t>операционная система компьютера </a:t>
            </a:r>
            <a:r>
              <a:rPr lang="ru-RU" dirty="0" smtClean="0"/>
              <a:t>фиксирует</a:t>
            </a:r>
            <a:r>
              <a:rPr lang="ru-RU" dirty="0"/>
              <a:t>, где находятся созданные данные (в оперативной памяти, в файле на </a:t>
            </a:r>
            <a:r>
              <a:rPr lang="ru-RU" dirty="0" smtClean="0"/>
              <a:t>жестком </a:t>
            </a:r>
            <a:r>
              <a:rPr lang="ru-RU" dirty="0"/>
              <a:t>диске и т. п.) и обеспечивает взаимодействие со следующим </a:t>
            </a:r>
            <a:r>
              <a:rPr lang="ru-RU" dirty="0" smtClean="0"/>
              <a:t>уровнем. Здесь </a:t>
            </a:r>
            <a:r>
              <a:rPr lang="ru-RU" dirty="0"/>
              <a:t>данные упаковываются в </a:t>
            </a:r>
            <a:r>
              <a:rPr lang="ru-RU" dirty="0" smtClean="0"/>
              <a:t>блоки.</a:t>
            </a:r>
          </a:p>
          <a:p>
            <a:pPr algn="just"/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i="1" u="sng" dirty="0"/>
              <a:t>На сеансовом уровне </a:t>
            </a:r>
            <a:r>
              <a:rPr lang="ru-RU" dirty="0"/>
              <a:t>компьютер пользователя взаимодействует с </a:t>
            </a:r>
            <a:r>
              <a:rPr lang="ru-RU" dirty="0" smtClean="0"/>
              <a:t>локальной </a:t>
            </a:r>
            <a:r>
              <a:rPr lang="ru-RU" dirty="0"/>
              <a:t>или глобальной сетью. Протоколы этого уровня проверяют </a:t>
            </a:r>
            <a:r>
              <a:rPr lang="ru-RU" dirty="0" smtClean="0"/>
              <a:t>права пользователя </a:t>
            </a:r>
            <a:r>
              <a:rPr lang="ru-RU" dirty="0"/>
              <a:t>на «выход в эфир» и передают документ к протоколам </a:t>
            </a:r>
            <a:r>
              <a:rPr lang="ru-RU" dirty="0" smtClean="0"/>
              <a:t>транспортного </a:t>
            </a:r>
            <a:r>
              <a:rPr lang="ru-RU" dirty="0"/>
              <a:t>уровня. Данные запаковываются во фрагмент.</a:t>
            </a:r>
          </a:p>
          <a:p>
            <a:pPr algn="just"/>
            <a:r>
              <a:rPr lang="ru-RU" dirty="0"/>
              <a:t>4</a:t>
            </a:r>
            <a:r>
              <a:rPr lang="ru-RU" i="1" u="sng" dirty="0"/>
              <a:t>. На транспортном уровне </a:t>
            </a:r>
            <a:r>
              <a:rPr lang="ru-RU" dirty="0"/>
              <a:t>документ преобразуется в ту форму, в </a:t>
            </a:r>
            <a:r>
              <a:rPr lang="ru-RU" dirty="0" smtClean="0"/>
              <a:t>которой </a:t>
            </a:r>
            <a:r>
              <a:rPr lang="ru-RU" dirty="0"/>
              <a:t>положено передавать данные в используемой сети. Например, он </a:t>
            </a:r>
            <a:r>
              <a:rPr lang="ru-RU" dirty="0" smtClean="0"/>
              <a:t>может </a:t>
            </a:r>
            <a:r>
              <a:rPr lang="ru-RU" dirty="0"/>
              <a:t>нарезаться на небольшие пакеты стандартного размера.</a:t>
            </a:r>
          </a:p>
          <a:p>
            <a:pPr algn="just"/>
            <a:r>
              <a:rPr lang="ru-RU" dirty="0"/>
              <a:t>5. </a:t>
            </a:r>
            <a:r>
              <a:rPr lang="ru-RU" i="1" u="sng" dirty="0"/>
              <a:t>Сетевой уровень </a:t>
            </a:r>
            <a:r>
              <a:rPr lang="ru-RU" dirty="0"/>
              <a:t>определяет маршрут движения данных в сети. </a:t>
            </a:r>
            <a:r>
              <a:rPr lang="ru-RU" dirty="0" smtClean="0"/>
              <a:t>Так, например</a:t>
            </a:r>
            <a:r>
              <a:rPr lang="ru-RU" dirty="0"/>
              <a:t>, если на транспортном уровне данные были «нарезаны» на </a:t>
            </a:r>
            <a:r>
              <a:rPr lang="ru-RU" dirty="0" smtClean="0"/>
              <a:t>пакеты, то </a:t>
            </a:r>
            <a:r>
              <a:rPr lang="ru-RU" dirty="0"/>
              <a:t>на сетевом уровне каждый пакет должен получить адрес, по которому </a:t>
            </a:r>
            <a:r>
              <a:rPr lang="ru-RU" dirty="0" smtClean="0"/>
              <a:t>он должен </a:t>
            </a:r>
            <a:r>
              <a:rPr lang="ru-RU" dirty="0"/>
              <a:t>быть доставлен независимо от прочих пакетов. Здесь данные с </a:t>
            </a:r>
            <a:r>
              <a:rPr lang="ru-RU" dirty="0" smtClean="0"/>
              <a:t>4 уровня </a:t>
            </a:r>
            <a:r>
              <a:rPr lang="ru-RU" dirty="0"/>
              <a:t>запаковываются в кадр.</a:t>
            </a:r>
          </a:p>
          <a:p>
            <a:pPr algn="just"/>
            <a:r>
              <a:rPr lang="ru-RU" dirty="0"/>
              <a:t>6. </a:t>
            </a:r>
            <a:r>
              <a:rPr lang="ru-RU" i="1" u="sng" dirty="0"/>
              <a:t>Уровень соединения </a:t>
            </a:r>
            <a:r>
              <a:rPr lang="ru-RU" dirty="0"/>
              <a:t>необходим для того, чтобы </a:t>
            </a:r>
            <a:r>
              <a:rPr lang="ru-RU" dirty="0" err="1" smtClean="0"/>
              <a:t>промодулировать</a:t>
            </a:r>
            <a:r>
              <a:rPr lang="ru-RU" dirty="0" smtClean="0"/>
              <a:t> сигналы</a:t>
            </a:r>
            <a:r>
              <a:rPr lang="ru-RU" dirty="0"/>
              <a:t>, циркулирующие на физическом уровне, в соответствии с </a:t>
            </a:r>
            <a:r>
              <a:rPr lang="ru-RU" dirty="0" smtClean="0"/>
              <a:t>данными, полученными </a:t>
            </a:r>
            <a:r>
              <a:rPr lang="ru-RU" dirty="0"/>
              <a:t>с сетевого уровня. Например, в компьютере эти функции </a:t>
            </a:r>
            <a:r>
              <a:rPr lang="ru-RU" dirty="0" smtClean="0"/>
              <a:t>выполняет </a:t>
            </a:r>
            <a:r>
              <a:rPr lang="ru-RU" dirty="0"/>
              <a:t>сетевая карта или модем.</a:t>
            </a:r>
          </a:p>
          <a:p>
            <a:pPr algn="just"/>
            <a:r>
              <a:rPr lang="ru-RU" dirty="0"/>
              <a:t>7. Реальная передача данных происходит на </a:t>
            </a:r>
            <a:r>
              <a:rPr lang="ru-RU" i="1" u="sng" dirty="0"/>
              <a:t>физическом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1546019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704856" cy="83162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Основные протоколы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3456384" cy="500141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Днем рождения Интернета в современном понимании </a:t>
            </a:r>
            <a:r>
              <a:rPr lang="ru-RU" dirty="0" smtClean="0"/>
              <a:t>этого слова </a:t>
            </a:r>
            <a:r>
              <a:rPr lang="ru-RU" dirty="0"/>
              <a:t>стала дата стандартизация протокола связи TCP/IP, лежащего в </a:t>
            </a:r>
            <a:r>
              <a:rPr lang="ru-RU" dirty="0" smtClean="0"/>
              <a:t>основе Всемирной </a:t>
            </a:r>
            <a:r>
              <a:rPr lang="ru-RU" dirty="0"/>
              <a:t>сети по нынешний день.</a:t>
            </a:r>
          </a:p>
          <a:p>
            <a:pPr algn="just"/>
            <a:r>
              <a:rPr lang="ru-RU" u="sng" dirty="0" smtClean="0"/>
              <a:t>Протокол </a:t>
            </a:r>
            <a:r>
              <a:rPr lang="ru-RU" u="sng" dirty="0"/>
              <a:t>TCP </a:t>
            </a:r>
            <a:r>
              <a:rPr lang="ru-RU" dirty="0"/>
              <a:t>– протокол </a:t>
            </a:r>
            <a:r>
              <a:rPr lang="ru-RU" dirty="0" smtClean="0"/>
              <a:t>транспортного </a:t>
            </a:r>
            <a:r>
              <a:rPr lang="ru-RU" dirty="0"/>
              <a:t>уровня. Он управляет тем, как происходит передача информации. </a:t>
            </a:r>
            <a:endParaRPr lang="ru-RU" dirty="0" smtClean="0"/>
          </a:p>
          <a:p>
            <a:pPr algn="just"/>
            <a:r>
              <a:rPr lang="ru-RU" u="sng" dirty="0" smtClean="0"/>
              <a:t>Протокол </a:t>
            </a:r>
            <a:r>
              <a:rPr lang="ru-RU" u="sng" dirty="0"/>
              <a:t>IP </a:t>
            </a:r>
            <a:r>
              <a:rPr lang="ru-RU" dirty="0"/>
              <a:t>– адресный. Он принадлежит сетевому уровню и определяет, </a:t>
            </a:r>
            <a:r>
              <a:rPr lang="ru-RU" dirty="0" smtClean="0"/>
              <a:t>куда происходит </a:t>
            </a:r>
            <a:r>
              <a:rPr lang="ru-RU" dirty="0"/>
              <a:t>передача.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2856"/>
            <a:ext cx="5006330" cy="29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546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712968" cy="6192688"/>
          </a:xfrm>
        </p:spPr>
        <p:txBody>
          <a:bodyPr>
            <a:normAutofit/>
          </a:bodyPr>
          <a:lstStyle/>
          <a:p>
            <a:pPr algn="just"/>
            <a:r>
              <a:rPr lang="ru-RU" u="sng" dirty="0"/>
              <a:t>Протокол TCP. </a:t>
            </a:r>
            <a:r>
              <a:rPr lang="ru-RU" dirty="0"/>
              <a:t>Согласно протоколу TCP, отправляемые данные “</a:t>
            </a:r>
            <a:r>
              <a:rPr lang="ru-RU" dirty="0" smtClean="0"/>
              <a:t>нарезаются</a:t>
            </a:r>
            <a:r>
              <a:rPr lang="ru-RU" dirty="0"/>
              <a:t>” на небольшие пакеты, после чего каждый пакет маркируется </a:t>
            </a:r>
            <a:r>
              <a:rPr lang="ru-RU" dirty="0" smtClean="0"/>
              <a:t>таким образом</a:t>
            </a:r>
            <a:r>
              <a:rPr lang="ru-RU" dirty="0"/>
              <a:t>, чтобы в нем были данные, необходимые для правильной сборки </a:t>
            </a:r>
            <a:r>
              <a:rPr lang="ru-RU" dirty="0" smtClean="0"/>
              <a:t>документа </a:t>
            </a:r>
            <a:r>
              <a:rPr lang="ru-RU" dirty="0"/>
              <a:t>на компьютере получателя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u="sng" dirty="0"/>
              <a:t>Протокол IP. </a:t>
            </a:r>
            <a:r>
              <a:rPr lang="ru-RU" dirty="0"/>
              <a:t>IP (</a:t>
            </a:r>
            <a:r>
              <a:rPr lang="ru-RU" dirty="0" err="1"/>
              <a:t>Internet</a:t>
            </a:r>
            <a:r>
              <a:rPr lang="ru-RU" dirty="0"/>
              <a:t> </a:t>
            </a:r>
            <a:r>
              <a:rPr lang="ru-RU" dirty="0" err="1"/>
              <a:t>Protocol</a:t>
            </a:r>
            <a:r>
              <a:rPr lang="ru-RU" dirty="0"/>
              <a:t>) – адресный протокол. Его суть </a:t>
            </a:r>
            <a:r>
              <a:rPr lang="ru-RU" dirty="0" smtClean="0"/>
              <a:t>состоит </a:t>
            </a:r>
            <a:r>
              <a:rPr lang="ru-RU" dirty="0"/>
              <a:t>в том, что у каждого участника Всемирной сети должен быть свой </a:t>
            </a:r>
            <a:r>
              <a:rPr lang="ru-RU" dirty="0" smtClean="0"/>
              <a:t>уникальный </a:t>
            </a:r>
            <a:r>
              <a:rPr lang="ru-RU" dirty="0"/>
              <a:t>адрес (IP-адрес). Без этого нельзя говорить о точной доставке </a:t>
            </a:r>
            <a:r>
              <a:rPr lang="ru-RU" dirty="0" smtClean="0"/>
              <a:t>ТСР-пакетов </a:t>
            </a:r>
            <a:r>
              <a:rPr lang="ru-RU" dirty="0"/>
              <a:t>на нужное рабочее место. Этот адрес выражается очень просто – </a:t>
            </a:r>
            <a:r>
              <a:rPr lang="ru-RU" dirty="0" smtClean="0"/>
              <a:t>четырьмя </a:t>
            </a:r>
            <a:r>
              <a:rPr lang="ru-RU" dirty="0"/>
              <a:t>байтами, например: 195.38.46.11. Структуру IP-адреса </a:t>
            </a:r>
            <a:r>
              <a:rPr lang="ru-RU" dirty="0" smtClean="0"/>
              <a:t>организована так</a:t>
            </a:r>
            <a:r>
              <a:rPr lang="ru-RU" dirty="0"/>
              <a:t>, что каждый компьютер, через который проходит какой-либо </a:t>
            </a:r>
            <a:r>
              <a:rPr lang="ru-RU" dirty="0" smtClean="0"/>
              <a:t>ТСР-пакет, может </a:t>
            </a:r>
            <a:r>
              <a:rPr lang="ru-RU" dirty="0"/>
              <a:t>по этим четырем числам определить, кому из ближайших “</a:t>
            </a:r>
            <a:r>
              <a:rPr lang="ru-RU" dirty="0" smtClean="0"/>
              <a:t>соседей” надо </a:t>
            </a:r>
            <a:r>
              <a:rPr lang="ru-RU" dirty="0"/>
              <a:t>переслать пакет, чтобы он оказался “ближе” к получателю. В </a:t>
            </a:r>
            <a:r>
              <a:rPr lang="ru-RU" dirty="0" smtClean="0"/>
              <a:t>результате конечного </a:t>
            </a:r>
            <a:r>
              <a:rPr lang="ru-RU" dirty="0"/>
              <a:t>числа перебросок ТСР-пакет достигает адресата.</a:t>
            </a:r>
          </a:p>
        </p:txBody>
      </p:sp>
    </p:spTree>
    <p:extLst>
      <p:ext uri="{BB962C8B-B14F-4D97-AF65-F5344CB8AC3E}">
        <p14:creationId xmlns:p14="http://schemas.microsoft.com/office/powerpoint/2010/main" val="4098253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35080" cy="82801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Модемы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3600400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u="sng" dirty="0"/>
              <a:t>Модем </a:t>
            </a:r>
            <a:r>
              <a:rPr lang="ru-RU" dirty="0"/>
              <a:t>– устройство для передачи компьютерных данных на </a:t>
            </a:r>
            <a:r>
              <a:rPr lang="ru-RU" dirty="0" smtClean="0"/>
              <a:t>большие расстояния </a:t>
            </a:r>
            <a:r>
              <a:rPr lang="ru-RU" dirty="0"/>
              <a:t>по телефонным линиям связи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Модем </a:t>
            </a:r>
            <a:r>
              <a:rPr lang="ru-RU" dirty="0" smtClean="0"/>
              <a:t>обеспечивает </a:t>
            </a:r>
            <a:r>
              <a:rPr lang="ru-RU" dirty="0"/>
              <a:t>преобразование цифровых сигналов компьютера в переменный </a:t>
            </a:r>
            <a:r>
              <a:rPr lang="ru-RU" dirty="0" smtClean="0"/>
              <a:t>ток частоты </a:t>
            </a:r>
            <a:r>
              <a:rPr lang="ru-RU" dirty="0"/>
              <a:t>звукового диапазона – этот процесс называется </a:t>
            </a:r>
            <a:r>
              <a:rPr lang="ru-RU" i="1" u="sng" dirty="0"/>
              <a:t>модуляцией</a:t>
            </a:r>
            <a:r>
              <a:rPr lang="ru-RU" dirty="0"/>
              <a:t>, а </a:t>
            </a:r>
            <a:r>
              <a:rPr lang="ru-RU" dirty="0" smtClean="0"/>
              <a:t>также обратное </a:t>
            </a:r>
            <a:r>
              <a:rPr lang="ru-RU" dirty="0"/>
              <a:t>преобразование, которое </a:t>
            </a:r>
            <a:r>
              <a:rPr lang="ru-RU" dirty="0" smtClean="0"/>
              <a:t>называется </a:t>
            </a:r>
            <a:r>
              <a:rPr lang="ru-RU" i="1" u="sng" dirty="0" smtClean="0"/>
              <a:t>демодуляцией</a:t>
            </a:r>
            <a:r>
              <a:rPr lang="ru-RU" i="1" u="sng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80" y="1052736"/>
            <a:ext cx="463697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858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7208" cy="1371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Линии связи. Спутниковые и оптоволоконные каналы связи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768670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505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3024336" cy="4608512"/>
          </a:xfrm>
        </p:spPr>
        <p:txBody>
          <a:bodyPr/>
          <a:lstStyle/>
          <a:p>
            <a:pPr algn="just"/>
            <a:r>
              <a:rPr lang="ru-RU" i="1" u="sng" dirty="0"/>
              <a:t>Проводные (воздушные) линии связи</a:t>
            </a:r>
            <a:r>
              <a:rPr lang="ru-RU" dirty="0"/>
              <a:t> представляют собой провода </a:t>
            </a:r>
            <a:r>
              <a:rPr lang="ru-RU" dirty="0" smtClean="0"/>
              <a:t>без каких-либо </a:t>
            </a:r>
            <a:r>
              <a:rPr lang="ru-RU" dirty="0"/>
              <a:t>изолирующих или экранирующих оплеток, проложенные </a:t>
            </a:r>
            <a:r>
              <a:rPr lang="ru-RU" dirty="0" smtClean="0"/>
              <a:t>между столбами </a:t>
            </a:r>
            <a:r>
              <a:rPr lang="ru-RU" dirty="0"/>
              <a:t>и висящие в воздухе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6672"/>
            <a:ext cx="2959199" cy="333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40691"/>
            <a:ext cx="3706383" cy="27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687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2376264" cy="57214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Кабель </a:t>
            </a:r>
            <a:r>
              <a:rPr lang="ru-RU" dirty="0"/>
              <a:t>состоит из проводников, заключенных в несколько слоев </a:t>
            </a:r>
            <a:r>
              <a:rPr lang="ru-RU" dirty="0" smtClean="0"/>
              <a:t>изоляции</a:t>
            </a:r>
            <a:r>
              <a:rPr lang="ru-RU" dirty="0"/>
              <a:t>: электрической, электромагнитной, механической, а также, </a:t>
            </a:r>
            <a:r>
              <a:rPr lang="ru-RU" dirty="0" smtClean="0"/>
              <a:t>возможно, климатической</a:t>
            </a:r>
            <a:r>
              <a:rPr lang="ru-RU" dirty="0"/>
              <a:t>. Кроме того, кабель может быть оснащен разъемами, </a:t>
            </a:r>
            <a:r>
              <a:rPr lang="ru-RU" dirty="0" smtClean="0"/>
              <a:t>позволяющими </a:t>
            </a:r>
            <a:r>
              <a:rPr lang="ru-RU" dirty="0"/>
              <a:t>быстро выполнять присоединение к нему различного </a:t>
            </a:r>
            <a:r>
              <a:rPr lang="ru-RU" dirty="0" smtClean="0"/>
              <a:t>оборудования</a:t>
            </a:r>
            <a:r>
              <a:rPr lang="ru-RU" dirty="0"/>
              <a:t>. 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0688"/>
            <a:ext cx="5894143" cy="4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1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728" y="116632"/>
            <a:ext cx="7499176" cy="111604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Радиоканалы наземной и спутниковой связи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4753"/>
            <a:ext cx="7304360" cy="545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61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960440" cy="270021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Модель </a:t>
            </a:r>
            <a:r>
              <a:rPr lang="en-US" sz="2800" dirty="0">
                <a:solidFill>
                  <a:schemeClr val="tx1"/>
                </a:solidFill>
              </a:rPr>
              <a:t>OSI (</a:t>
            </a:r>
            <a:r>
              <a:rPr lang="ru-RU" sz="2800" dirty="0">
                <a:solidFill>
                  <a:schemeClr val="tx1"/>
                </a:solidFill>
              </a:rPr>
              <a:t>модель взаимодействия открытых систем – </a:t>
            </a:r>
            <a:r>
              <a:rPr lang="en-US" sz="2800" dirty="0" smtClean="0">
                <a:solidFill>
                  <a:schemeClr val="tx1"/>
                </a:solidFill>
              </a:rPr>
              <a:t>Model </a:t>
            </a:r>
            <a:r>
              <a:rPr lang="en-US" sz="2800" dirty="0">
                <a:solidFill>
                  <a:schemeClr val="tx1"/>
                </a:solidFill>
              </a:rPr>
              <a:t>of Open System Interconnections</a:t>
            </a:r>
            <a:r>
              <a:rPr lang="en-US" sz="2800" dirty="0" smtClean="0">
                <a:solidFill>
                  <a:schemeClr val="tx1"/>
                </a:solidFill>
              </a:rPr>
              <a:t>)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140968"/>
            <a:ext cx="3384376" cy="3168352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/>
              <a:t>Она </a:t>
            </a:r>
            <a:r>
              <a:rPr lang="ru-RU" sz="2800" dirty="0"/>
              <a:t>создана на основе технических </a:t>
            </a:r>
            <a:r>
              <a:rPr lang="ru-RU" sz="2800" dirty="0" smtClean="0"/>
              <a:t>предложений </a:t>
            </a:r>
            <a:r>
              <a:rPr lang="ru-RU" sz="2800" dirty="0"/>
              <a:t>Международного института стандартов </a:t>
            </a:r>
            <a:r>
              <a:rPr lang="en-US" sz="2800" dirty="0"/>
              <a:t>ISO (International </a:t>
            </a:r>
            <a:r>
              <a:rPr lang="en-US" sz="2800" dirty="0" smtClean="0"/>
              <a:t>Standards </a:t>
            </a:r>
            <a:r>
              <a:rPr lang="en-US" sz="2800" dirty="0"/>
              <a:t>Organization). </a:t>
            </a:r>
            <a:endParaRPr lang="ru-RU" sz="28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6672"/>
            <a:ext cx="477805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79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5600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Службы Интернета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3456384" cy="5256584"/>
          </a:xfrm>
        </p:spPr>
        <p:txBody>
          <a:bodyPr/>
          <a:lstStyle/>
          <a:p>
            <a:r>
              <a:rPr lang="ru-RU" u="sng" dirty="0"/>
              <a:t>Терминальный режим. </a:t>
            </a:r>
            <a:r>
              <a:rPr lang="ru-RU" dirty="0"/>
              <a:t>Исторически одной из ранних является </a:t>
            </a:r>
            <a:r>
              <a:rPr lang="ru-RU" dirty="0" smtClean="0"/>
              <a:t>служба удаленного </a:t>
            </a:r>
            <a:r>
              <a:rPr lang="ru-RU" dirty="0"/>
              <a:t>управления компьютером </a:t>
            </a:r>
            <a:r>
              <a:rPr lang="ru-RU" dirty="0" err="1"/>
              <a:t>Telnet</a:t>
            </a:r>
            <a:r>
              <a:rPr lang="ru-RU" dirty="0"/>
              <a:t>. Подключившись к </a:t>
            </a:r>
            <a:r>
              <a:rPr lang="ru-RU" dirty="0" smtClean="0"/>
              <a:t>удаленному компьютеру </a:t>
            </a:r>
            <a:r>
              <a:rPr lang="ru-RU" dirty="0"/>
              <a:t>по протоколу этой службы, можно управлять его работой. </a:t>
            </a:r>
            <a:r>
              <a:rPr lang="ru-RU" dirty="0" smtClean="0"/>
              <a:t>Такое управление </a:t>
            </a:r>
            <a:r>
              <a:rPr lang="ru-RU" dirty="0"/>
              <a:t>еще называют консольным или терминальным.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94858"/>
            <a:ext cx="50224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274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2" y="116632"/>
            <a:ext cx="2952328" cy="619268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Электронная почта (E-</a:t>
            </a:r>
            <a:r>
              <a:rPr lang="ru-RU" dirty="0" err="1"/>
              <a:t>Mail</a:t>
            </a:r>
            <a:r>
              <a:rPr lang="ru-RU" dirty="0"/>
              <a:t>). Эта служба также является одной из </a:t>
            </a:r>
            <a:r>
              <a:rPr lang="ru-RU" dirty="0" smtClean="0"/>
              <a:t>наиболее </a:t>
            </a:r>
            <a:r>
              <a:rPr lang="ru-RU" dirty="0"/>
              <a:t>ранних. Ее обеспечением в Интернете занимаются специальные </a:t>
            </a:r>
            <a:r>
              <a:rPr lang="ru-RU" dirty="0" smtClean="0"/>
              <a:t>почтовые </a:t>
            </a:r>
            <a:r>
              <a:rPr lang="ru-RU" dirty="0"/>
              <a:t>серверы. Почтовая служба основана </a:t>
            </a:r>
            <a:r>
              <a:rPr lang="ru-RU" dirty="0" smtClean="0"/>
              <a:t>на двух </a:t>
            </a:r>
            <a:r>
              <a:rPr lang="ru-RU" dirty="0"/>
              <a:t>прикладных протоколах: SMTP и РОРЗ. По первому происходит </a:t>
            </a:r>
            <a:r>
              <a:rPr lang="ru-RU" dirty="0" smtClean="0"/>
              <a:t>отправка </a:t>
            </a:r>
            <a:r>
              <a:rPr lang="ru-RU" dirty="0"/>
              <a:t>корреспонденции с компьютера на сервер, а по второму – прием </a:t>
            </a:r>
            <a:r>
              <a:rPr lang="ru-RU" dirty="0" smtClean="0"/>
              <a:t>поступивших </a:t>
            </a:r>
            <a:r>
              <a:rPr lang="ru-RU" dirty="0"/>
              <a:t>сообщений.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04664"/>
            <a:ext cx="612230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60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2808312" cy="5904656"/>
          </a:xfrm>
        </p:spPr>
        <p:txBody>
          <a:bodyPr/>
          <a:lstStyle/>
          <a:p>
            <a:r>
              <a:rPr lang="ru-RU" dirty="0"/>
              <a:t>Списки рассылки (</a:t>
            </a:r>
            <a:r>
              <a:rPr lang="ru-RU" dirty="0" err="1"/>
              <a:t>Mail</a:t>
            </a:r>
            <a:r>
              <a:rPr lang="ru-RU" dirty="0"/>
              <a:t> </a:t>
            </a:r>
            <a:r>
              <a:rPr lang="ru-RU" dirty="0" err="1"/>
              <a:t>list</a:t>
            </a:r>
            <a:r>
              <a:rPr lang="ru-RU" dirty="0"/>
              <a:t>). Обычная электронная почта </a:t>
            </a:r>
            <a:r>
              <a:rPr lang="ru-RU" dirty="0" smtClean="0"/>
              <a:t>предполагает наличие </a:t>
            </a:r>
            <a:r>
              <a:rPr lang="ru-RU" dirty="0"/>
              <a:t>двух партнеров по переписке. Если же партнеров нет, то </a:t>
            </a:r>
            <a:r>
              <a:rPr lang="ru-RU" dirty="0" smtClean="0"/>
              <a:t>достаточно большой </a:t>
            </a:r>
            <a:r>
              <a:rPr lang="ru-RU" dirty="0"/>
              <a:t>поток почтовой информации в свой адрес можно обеспечить, </a:t>
            </a:r>
            <a:r>
              <a:rPr lang="ru-RU" dirty="0" smtClean="0"/>
              <a:t>подписавшись </a:t>
            </a:r>
            <a:r>
              <a:rPr lang="ru-RU" dirty="0"/>
              <a:t>на списки рассылки.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615967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582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3024336" cy="6264696"/>
          </a:xfrm>
        </p:spPr>
        <p:txBody>
          <a:bodyPr/>
          <a:lstStyle/>
          <a:p>
            <a:r>
              <a:rPr lang="ru-RU" dirty="0"/>
              <a:t>Служба телеконференций (</a:t>
            </a:r>
            <a:r>
              <a:rPr lang="ru-RU" dirty="0" err="1"/>
              <a:t>Usenet</a:t>
            </a:r>
            <a:r>
              <a:rPr lang="ru-RU" dirty="0"/>
              <a:t>). Служба телеконференций </a:t>
            </a:r>
            <a:r>
              <a:rPr lang="ru-RU" dirty="0" smtClean="0"/>
              <a:t>похожа на </a:t>
            </a:r>
            <a:r>
              <a:rPr lang="ru-RU" dirty="0"/>
              <a:t>циркулярную рассылку электронной почты, в ходе которой одно </a:t>
            </a:r>
            <a:r>
              <a:rPr lang="ru-RU" dirty="0" smtClean="0"/>
              <a:t>сообщение </a:t>
            </a:r>
            <a:r>
              <a:rPr lang="ru-RU" dirty="0"/>
              <a:t>отправляется не одному корреспонденту, а большой группе (такие </a:t>
            </a:r>
            <a:r>
              <a:rPr lang="ru-RU" dirty="0" smtClean="0"/>
              <a:t>группы </a:t>
            </a:r>
            <a:r>
              <a:rPr lang="ru-RU" dirty="0"/>
              <a:t>называются телеконференциями или группами новостей).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08720"/>
            <a:ext cx="482617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3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3312368" cy="619268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Служба WWW. </a:t>
            </a:r>
            <a:r>
              <a:rPr lang="ru-RU" dirty="0" err="1"/>
              <a:t>World</a:t>
            </a:r>
            <a:r>
              <a:rPr lang="ru-RU" dirty="0"/>
              <a:t> </a:t>
            </a:r>
            <a:r>
              <a:rPr lang="ru-RU" dirty="0" err="1"/>
              <a:t>Wide</a:t>
            </a:r>
            <a:r>
              <a:rPr lang="ru-RU" dirty="0"/>
              <a:t> </a:t>
            </a:r>
            <a:r>
              <a:rPr lang="ru-RU" dirty="0" err="1"/>
              <a:t>Web</a:t>
            </a:r>
            <a:r>
              <a:rPr lang="ru-RU" dirty="0"/>
              <a:t> («Всемирная паутина») – это </a:t>
            </a:r>
            <a:r>
              <a:rPr lang="ru-RU" dirty="0" smtClean="0"/>
              <a:t>гипертекстовая </a:t>
            </a:r>
            <a:r>
              <a:rPr lang="ru-RU" dirty="0"/>
              <a:t>информационно-поисковая система в </a:t>
            </a:r>
            <a:r>
              <a:rPr lang="ru-RU" dirty="0" err="1"/>
              <a:t>Internet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основе WWW лежит протокол передачи гипертекстовых </a:t>
            </a:r>
            <a:r>
              <a:rPr lang="ru-RU" dirty="0" smtClean="0"/>
              <a:t>сообщений HTTP </a:t>
            </a:r>
            <a:r>
              <a:rPr lang="ru-RU" dirty="0"/>
              <a:t>(</a:t>
            </a:r>
            <a:r>
              <a:rPr lang="ru-RU" dirty="0" err="1"/>
              <a:t>Hypertext</a:t>
            </a:r>
            <a:r>
              <a:rPr lang="ru-RU" dirty="0"/>
              <a:t> </a:t>
            </a:r>
            <a:r>
              <a:rPr lang="ru-RU" dirty="0" err="1"/>
              <a:t>Transfer</a:t>
            </a:r>
            <a:r>
              <a:rPr lang="ru-RU" dirty="0"/>
              <a:t> </a:t>
            </a:r>
            <a:r>
              <a:rPr lang="ru-RU" dirty="0" err="1"/>
              <a:t>Protocol</a:t>
            </a:r>
            <a:r>
              <a:rPr lang="ru-RU" dirty="0"/>
              <a:t>), а сами страницы форматируются с </a:t>
            </a:r>
            <a:r>
              <a:rPr lang="ru-RU" dirty="0" smtClean="0"/>
              <a:t>помощью </a:t>
            </a:r>
            <a:r>
              <a:rPr lang="ru-RU" dirty="0"/>
              <a:t>специального гипертекстового языка описания документов HTML (</a:t>
            </a:r>
            <a:r>
              <a:rPr lang="ru-RU" dirty="0" err="1" smtClean="0"/>
              <a:t>Hypertext</a:t>
            </a:r>
            <a:r>
              <a:rPr lang="ru-RU" dirty="0" smtClean="0"/>
              <a:t> </a:t>
            </a:r>
            <a:r>
              <a:rPr lang="ru-RU" dirty="0" err="1" smtClean="0"/>
              <a:t>Markup</a:t>
            </a:r>
            <a:r>
              <a:rPr lang="ru-RU" dirty="0" smtClean="0"/>
              <a:t> </a:t>
            </a:r>
            <a:r>
              <a:rPr lang="ru-RU" dirty="0" err="1"/>
              <a:t>Language</a:t>
            </a:r>
            <a:r>
              <a:rPr lang="ru-RU" dirty="0"/>
              <a:t>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5349975" cy="40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678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2736304" cy="626469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Служба имен доменов (DNS). Адрес любого компьютера или </a:t>
            </a:r>
            <a:r>
              <a:rPr lang="ru-RU" dirty="0" smtClean="0"/>
              <a:t>любой локальной </a:t>
            </a:r>
            <a:r>
              <a:rPr lang="ru-RU" dirty="0"/>
              <a:t>сети в Интернете может быть выражен четырьмя байтами, </a:t>
            </a:r>
            <a:r>
              <a:rPr lang="ru-RU" dirty="0" smtClean="0"/>
              <a:t>например, </a:t>
            </a:r>
          </a:p>
          <a:p>
            <a:r>
              <a:rPr lang="ru-RU" sz="2600" u="sng" dirty="0" smtClean="0"/>
              <a:t>195.28.132.97</a:t>
            </a:r>
            <a:endParaRPr lang="ru-RU" sz="2600" u="sng" dirty="0"/>
          </a:p>
          <a:p>
            <a:endParaRPr lang="ru-RU" dirty="0"/>
          </a:p>
          <a:p>
            <a:r>
              <a:rPr lang="ru-RU" dirty="0" smtClean="0"/>
              <a:t>Так </a:t>
            </a:r>
            <a:r>
              <a:rPr lang="ru-RU" dirty="0"/>
              <a:t>как человеку неудобно работать с числовым представлением </a:t>
            </a:r>
            <a:r>
              <a:rPr lang="ru-RU" dirty="0" smtClean="0"/>
              <a:t>IP-адреса</a:t>
            </a:r>
            <a:r>
              <a:rPr lang="ru-RU" dirty="0"/>
              <a:t>, то числовое имя может быть заменено символическим, </a:t>
            </a:r>
            <a:r>
              <a:rPr lang="ru-RU" dirty="0" smtClean="0"/>
              <a:t>например </a:t>
            </a:r>
          </a:p>
          <a:p>
            <a:r>
              <a:rPr lang="ru-RU" sz="2600" u="sng" dirty="0" smtClean="0"/>
              <a:t>www.abcdef.com</a:t>
            </a:r>
            <a:endParaRPr lang="ru-RU" sz="2600" u="sng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36712"/>
            <a:ext cx="6012703" cy="31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5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2880320" cy="576064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Служба передачи файлов (</a:t>
            </a:r>
            <a:r>
              <a:rPr lang="en-US" dirty="0"/>
              <a:t>FTP</a:t>
            </a:r>
            <a:r>
              <a:rPr lang="en-US" dirty="0" smtClean="0"/>
              <a:t>).</a:t>
            </a:r>
            <a:r>
              <a:rPr lang="ru-RU" dirty="0"/>
              <a:t> Служба FTP имеет свои серверы в мировой сети, на которых </a:t>
            </a:r>
            <a:r>
              <a:rPr lang="ru-RU" dirty="0" smtClean="0"/>
              <a:t>хранятся архивы </a:t>
            </a:r>
            <a:r>
              <a:rPr lang="ru-RU" dirty="0"/>
              <a:t>данных. Со стороны клиента для работы с серверами FTP может </a:t>
            </a:r>
            <a:r>
              <a:rPr lang="ru-RU" dirty="0" smtClean="0"/>
              <a:t>быть установлено </a:t>
            </a:r>
            <a:r>
              <a:rPr lang="ru-RU" dirty="0"/>
              <a:t>специальное программное обеспечение, хотя в </a:t>
            </a:r>
            <a:r>
              <a:rPr lang="ru-RU" dirty="0" smtClean="0"/>
              <a:t>большинстве случаев </a:t>
            </a:r>
            <a:r>
              <a:rPr lang="ru-RU" dirty="0"/>
              <a:t>браузеры </a:t>
            </a:r>
            <a:r>
              <a:rPr lang="ru-RU" dirty="0" err="1"/>
              <a:t>www</a:t>
            </a:r>
            <a:r>
              <a:rPr lang="ru-RU" dirty="0"/>
              <a:t> обладают встроенными возможностями для работы </a:t>
            </a:r>
            <a:r>
              <a:rPr lang="ru-RU" dirty="0" smtClean="0"/>
              <a:t>и по </a:t>
            </a:r>
            <a:r>
              <a:rPr lang="ru-RU" dirty="0"/>
              <a:t>протоколу FTP. Протокол FTP работает одновременно с двумя </a:t>
            </a:r>
            <a:r>
              <a:rPr lang="ru-RU" dirty="0" smtClean="0"/>
              <a:t>TCP-соединениями </a:t>
            </a:r>
            <a:r>
              <a:rPr lang="ru-RU" dirty="0"/>
              <a:t>между сервером и клиентом.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20688"/>
            <a:ext cx="5860268" cy="45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70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2592288" cy="6192688"/>
          </a:xfrm>
        </p:spPr>
        <p:txBody>
          <a:bodyPr/>
          <a:lstStyle/>
          <a:p>
            <a:r>
              <a:rPr lang="ru-RU" dirty="0"/>
              <a:t>IRC. Служба IRC (</a:t>
            </a:r>
            <a:r>
              <a:rPr lang="ru-RU" dirty="0" err="1"/>
              <a:t>Internet</a:t>
            </a:r>
            <a:r>
              <a:rPr lang="ru-RU" dirty="0"/>
              <a:t> </a:t>
            </a:r>
            <a:r>
              <a:rPr lang="ru-RU" dirty="0" err="1"/>
              <a:t>Relay</a:t>
            </a:r>
            <a:r>
              <a:rPr lang="ru-RU" dirty="0"/>
              <a:t> </a:t>
            </a:r>
            <a:r>
              <a:rPr lang="ru-RU" dirty="0" err="1"/>
              <a:t>Chat</a:t>
            </a:r>
            <a:r>
              <a:rPr lang="ru-RU" dirty="0"/>
              <a:t>) предназначена для прямого </a:t>
            </a:r>
            <a:r>
              <a:rPr lang="ru-RU" dirty="0" smtClean="0"/>
              <a:t>общения </a:t>
            </a:r>
            <a:r>
              <a:rPr lang="ru-RU" dirty="0"/>
              <a:t>нескольких человек в режиме </a:t>
            </a:r>
            <a:r>
              <a:rPr lang="ru-RU" dirty="0" smtClean="0"/>
              <a:t>реального </a:t>
            </a:r>
            <a:r>
              <a:rPr lang="ru-RU" dirty="0"/>
              <a:t>времени. Иногда службу </a:t>
            </a:r>
            <a:r>
              <a:rPr lang="ru-RU" dirty="0" smtClean="0"/>
              <a:t>IRC называют </a:t>
            </a:r>
            <a:r>
              <a:rPr lang="ru-RU" dirty="0"/>
              <a:t>чат-конференциями или просто чатом.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5980532" cy="379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42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534578"/>
              </p:ext>
            </p:extLst>
          </p:nvPr>
        </p:nvGraphicFramePr>
        <p:xfrm>
          <a:off x="323528" y="404664"/>
          <a:ext cx="7692008" cy="574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33280" y="4045282"/>
            <a:ext cx="20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</a:t>
            </a:r>
            <a:r>
              <a:rPr lang="ru-RU" b="1" dirty="0" smtClean="0">
                <a:solidFill>
                  <a:srgbClr val="C00000"/>
                </a:solidFill>
              </a:rPr>
              <a:t>нтерфейсы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9995" y="40094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программы поддержки протоколов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07088" cy="1371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Компьютерные сети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927680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01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6912768" cy="792088"/>
          </a:xfrm>
        </p:spPr>
        <p:txBody>
          <a:bodyPr/>
          <a:lstStyle/>
          <a:p>
            <a:r>
              <a:rPr lang="ru-RU" dirty="0"/>
              <a:t>Локальные сети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268072" cy="5021635"/>
          </a:xfrm>
        </p:spPr>
        <p:txBody>
          <a:bodyPr>
            <a:normAutofit/>
          </a:bodyPr>
          <a:lstStyle/>
          <a:p>
            <a:r>
              <a:rPr lang="ru-RU" sz="2400" dirty="0"/>
              <a:t>Локальная вычислительная сеть (ЛВС) </a:t>
            </a:r>
            <a:r>
              <a:rPr lang="ru-RU" sz="2400" b="0" dirty="0"/>
              <a:t>– это совокупность </a:t>
            </a:r>
            <a:r>
              <a:rPr lang="ru-RU" sz="2400" b="0" dirty="0" smtClean="0"/>
              <a:t>компьютеров и </a:t>
            </a:r>
            <a:r>
              <a:rPr lang="ru-RU" sz="2400" b="0" dirty="0"/>
              <a:t>других средств вычислительной техники (активного сетевого </a:t>
            </a:r>
            <a:r>
              <a:rPr lang="ru-RU" sz="2400" b="0" dirty="0" smtClean="0"/>
              <a:t>оборудования, принтеров</a:t>
            </a:r>
            <a:r>
              <a:rPr lang="ru-RU" sz="2400" b="0" dirty="0"/>
              <a:t>, сканеров и т. п.), объединенных с помощью кабелей и </a:t>
            </a:r>
            <a:r>
              <a:rPr lang="ru-RU" sz="2400" b="0" dirty="0" smtClean="0"/>
              <a:t>сетевых адаптеров </a:t>
            </a:r>
            <a:r>
              <a:rPr lang="ru-RU" sz="2400" b="0" dirty="0"/>
              <a:t>и работающих под управлением сетевой операционной </a:t>
            </a:r>
            <a:r>
              <a:rPr lang="ru-RU" sz="2400" b="0" dirty="0" smtClean="0"/>
              <a:t>системы</a:t>
            </a:r>
            <a:r>
              <a:rPr lang="ru-RU" sz="2400" b="0" dirty="0"/>
              <a:t>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5511716" cy="31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5" y="3878919"/>
            <a:ext cx="3230133" cy="24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5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76456" cy="108012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ЛВС с выделенным сервером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116869"/>
              </p:ext>
            </p:extLst>
          </p:nvPr>
        </p:nvGraphicFramePr>
        <p:xfrm>
          <a:off x="457200" y="1752600"/>
          <a:ext cx="8075240" cy="477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1340768"/>
            <a:ext cx="8424936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При выборе компьютера на роль файлового сервера </a:t>
            </a:r>
          </a:p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необходимо учитывать следующие факторы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1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00018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  <a:latin typeface="+mn-lt"/>
              </a:rPr>
              <a:t>Одноранговые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ЛВС</a:t>
            </a: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969145" cy="3928133"/>
          </a:xfrm>
        </p:spPr>
      </p:pic>
    </p:spTree>
    <p:extLst>
      <p:ext uri="{BB962C8B-B14F-4D97-AF65-F5344CB8AC3E}">
        <p14:creationId xmlns:p14="http://schemas.microsoft.com/office/powerpoint/2010/main" val="26892707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202</TotalTime>
  <Words>1404</Words>
  <Application>Microsoft Office PowerPoint</Application>
  <PresentationFormat>Экран (4:3)</PresentationFormat>
  <Paragraphs>122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Главная</vt:lpstr>
      <vt:lpstr>СЕТИ И ТЕЛЕКОММУНИКАЦИИ </vt:lpstr>
      <vt:lpstr>План занятий</vt:lpstr>
      <vt:lpstr>Понятие о сетях ЭВМ</vt:lpstr>
      <vt:lpstr>Модель OSI (модель взаимодействия открытых систем – Model of Open System Interconnections) </vt:lpstr>
      <vt:lpstr>Презентация PowerPoint</vt:lpstr>
      <vt:lpstr>Компьютерные сети</vt:lpstr>
      <vt:lpstr>Локальные сети</vt:lpstr>
      <vt:lpstr>ЛВС с выделенным сервером</vt:lpstr>
      <vt:lpstr>Одноранговые ЛВС</vt:lpstr>
      <vt:lpstr>Архитектура ЛВС</vt:lpstr>
      <vt:lpstr>Шинная архитектура</vt:lpstr>
      <vt:lpstr>Звездообразная архитектура</vt:lpstr>
      <vt:lpstr>Кольцевая структура</vt:lpstr>
      <vt:lpstr>Связь между компьютерами ЛВС физически осуществляется на основе одной из двух схем:</vt:lpstr>
      <vt:lpstr>Презентация PowerPoint</vt:lpstr>
      <vt:lpstr>Презентация PowerPoint</vt:lpstr>
      <vt:lpstr>Сетевое оборудование</vt:lpstr>
      <vt:lpstr>Концентратор</vt:lpstr>
      <vt:lpstr>Коммутатор</vt:lpstr>
      <vt:lpstr>Сетевая карта</vt:lpstr>
      <vt:lpstr>Средства обеспечения надежности</vt:lpstr>
      <vt:lpstr>Глобальные сети</vt:lpstr>
      <vt:lpstr>Презентация PowerPoint</vt:lpstr>
      <vt:lpstr>Сетевая безопасность</vt:lpstr>
      <vt:lpstr>Для работы в Интернете необходимо:</vt:lpstr>
      <vt:lpstr>Презентация PowerPoint</vt:lpstr>
      <vt:lpstr>Презентация PowerPoint</vt:lpstr>
      <vt:lpstr>Презентация PowerPoint</vt:lpstr>
      <vt:lpstr>Принципы построения, архитектура глобальной сети</vt:lpstr>
      <vt:lpstr>Условные обозначения</vt:lpstr>
      <vt:lpstr>Презентация PowerPoint</vt:lpstr>
      <vt:lpstr>Презентация PowerPoint</vt:lpstr>
      <vt:lpstr>Основные протоколы</vt:lpstr>
      <vt:lpstr>Презентация PowerPoint</vt:lpstr>
      <vt:lpstr>Модемы</vt:lpstr>
      <vt:lpstr>Линии связи. Спутниковые и оптоволоконные каналы связи</vt:lpstr>
      <vt:lpstr>Презентация PowerPoint</vt:lpstr>
      <vt:lpstr>Презентация PowerPoint</vt:lpstr>
      <vt:lpstr>Радиоканалы наземной и спутниковой связи</vt:lpstr>
      <vt:lpstr>Службы Интернета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СЕТИ И ТЕЛЕКОММУНИКАЦИИ</dc:title>
  <dc:creator>1</dc:creator>
  <cp:lastModifiedBy>1</cp:lastModifiedBy>
  <cp:revision>18</cp:revision>
  <dcterms:created xsi:type="dcterms:W3CDTF">2019-11-06T15:35:02Z</dcterms:created>
  <dcterms:modified xsi:type="dcterms:W3CDTF">2019-11-07T08:50:44Z</dcterms:modified>
</cp:coreProperties>
</file>