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sldIdLst>
    <p:sldId id="256" r:id="rId2"/>
    <p:sldId id="287" r:id="rId3"/>
    <p:sldId id="297" r:id="rId4"/>
    <p:sldId id="288" r:id="rId5"/>
    <p:sldId id="289" r:id="rId6"/>
    <p:sldId id="290" r:id="rId7"/>
    <p:sldId id="291" r:id="rId8"/>
    <p:sldId id="294" r:id="rId9"/>
    <p:sldId id="292" r:id="rId10"/>
    <p:sldId id="303" r:id="rId11"/>
    <p:sldId id="293" r:id="rId12"/>
    <p:sldId id="298" r:id="rId13"/>
    <p:sldId id="299" r:id="rId14"/>
    <p:sldId id="300" r:id="rId15"/>
    <p:sldId id="258" r:id="rId16"/>
    <p:sldId id="259" r:id="rId17"/>
    <p:sldId id="260" r:id="rId18"/>
    <p:sldId id="261" r:id="rId19"/>
    <p:sldId id="262" r:id="rId20"/>
    <p:sldId id="263" r:id="rId21"/>
    <p:sldId id="264" r:id="rId22"/>
    <p:sldId id="302" r:id="rId23"/>
    <p:sldId id="269" r:id="rId24"/>
    <p:sldId id="304" r:id="rId25"/>
    <p:sldId id="306" r:id="rId26"/>
    <p:sldId id="305" r:id="rId27"/>
    <p:sldId id="307" r:id="rId28"/>
    <p:sldId id="268" r:id="rId29"/>
    <p:sldId id="308" r:id="rId30"/>
    <p:sldId id="309" r:id="rId31"/>
    <p:sldId id="311" r:id="rId32"/>
    <p:sldId id="312" r:id="rId33"/>
    <p:sldId id="315" r:id="rId34"/>
    <p:sldId id="281" r:id="rId35"/>
    <p:sldId id="320" r:id="rId36"/>
    <p:sldId id="321" r:id="rId37"/>
    <p:sldId id="322" r:id="rId38"/>
    <p:sldId id="282" r:id="rId39"/>
    <p:sldId id="283" r:id="rId40"/>
    <p:sldId id="284" r:id="rId41"/>
    <p:sldId id="285" r:id="rId42"/>
    <p:sldId id="346" r:id="rId43"/>
    <p:sldId id="319" r:id="rId44"/>
    <p:sldId id="316" r:id="rId45"/>
    <p:sldId id="318" r:id="rId46"/>
    <p:sldId id="324" r:id="rId47"/>
    <p:sldId id="323" r:id="rId48"/>
    <p:sldId id="325" r:id="rId49"/>
    <p:sldId id="326" r:id="rId50"/>
    <p:sldId id="317" r:id="rId51"/>
    <p:sldId id="327" r:id="rId52"/>
    <p:sldId id="328" r:id="rId53"/>
    <p:sldId id="329" r:id="rId54"/>
    <p:sldId id="330" r:id="rId55"/>
    <p:sldId id="331" r:id="rId56"/>
    <p:sldId id="332" r:id="rId57"/>
    <p:sldId id="333" r:id="rId58"/>
    <p:sldId id="334" r:id="rId59"/>
    <p:sldId id="335" r:id="rId60"/>
    <p:sldId id="336" r:id="rId61"/>
    <p:sldId id="337" r:id="rId62"/>
    <p:sldId id="338" r:id="rId63"/>
    <p:sldId id="339" r:id="rId64"/>
    <p:sldId id="340" r:id="rId65"/>
    <p:sldId id="341" r:id="rId66"/>
    <p:sldId id="342" r:id="rId67"/>
    <p:sldId id="343" r:id="rId68"/>
    <p:sldId id="344" r:id="rId69"/>
    <p:sldId id="345" r:id="rId70"/>
    <p:sldId id="347" r:id="rId71"/>
    <p:sldId id="348" r:id="rId72"/>
    <p:sldId id="349" r:id="rId73"/>
    <p:sldId id="350" r:id="rId74"/>
    <p:sldId id="351" r:id="rId75"/>
    <p:sldId id="352" r:id="rId76"/>
    <p:sldId id="353" r:id="rId77"/>
    <p:sldId id="354" r:id="rId78"/>
    <p:sldId id="355" r:id="rId79"/>
    <p:sldId id="356" r:id="rId80"/>
    <p:sldId id="357" r:id="rId81"/>
    <p:sldId id="358" r:id="rId82"/>
    <p:sldId id="359" r:id="rId83"/>
    <p:sldId id="360" r:id="rId84"/>
    <p:sldId id="361" r:id="rId85"/>
    <p:sldId id="362" r:id="rId86"/>
    <p:sldId id="363" r:id="rId87"/>
    <p:sldId id="364" r:id="rId88"/>
    <p:sldId id="365" r:id="rId89"/>
    <p:sldId id="366" r:id="rId90"/>
    <p:sldId id="367" r:id="rId91"/>
    <p:sldId id="368" r:id="rId9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6C9ED-EE10-4D3B-9F1F-97C88FC8C8B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5D423F93-E061-4404-B09F-F18BE4BCF1E2}">
      <dgm:prSet phldrT="[Текст]" custT="1"/>
      <dgm:spPr/>
      <dgm:t>
        <a:bodyPr/>
        <a:lstStyle/>
        <a:p>
          <a:r>
            <a:rPr lang="ru-RU" sz="2000" dirty="0" smtClean="0"/>
            <a:t>Компьютер</a:t>
          </a:r>
          <a:endParaRPr lang="ru-RU" sz="2000" dirty="0"/>
        </a:p>
      </dgm:t>
    </dgm:pt>
    <dgm:pt modelId="{1BF75C62-4865-427E-8EFC-29FDE320C4CE}" type="parTrans" cxnId="{F20E95EA-7E3F-447B-AD83-527E37DE706E}">
      <dgm:prSet/>
      <dgm:spPr/>
      <dgm:t>
        <a:bodyPr/>
        <a:lstStyle/>
        <a:p>
          <a:endParaRPr lang="ru-RU"/>
        </a:p>
      </dgm:t>
    </dgm:pt>
    <dgm:pt modelId="{FDCE08CF-71D3-46A3-8F5F-B4D35A70EFE8}" type="sibTrans" cxnId="{F20E95EA-7E3F-447B-AD83-527E37DE706E}">
      <dgm:prSet/>
      <dgm:spPr/>
      <dgm:t>
        <a:bodyPr/>
        <a:lstStyle/>
        <a:p>
          <a:endParaRPr lang="ru-RU"/>
        </a:p>
      </dgm:t>
    </dgm:pt>
    <dgm:pt modelId="{81144E03-B2FE-49F8-B7CD-16BE8D9EB96C}">
      <dgm:prSet phldrT="[Текст]" custT="1"/>
      <dgm:spPr/>
      <dgm:t>
        <a:bodyPr/>
        <a:lstStyle/>
        <a:p>
          <a:r>
            <a:rPr lang="ru-RU" sz="1800" dirty="0" smtClean="0"/>
            <a:t>Память (Запоминающее устройство ЗУ)</a:t>
          </a:r>
          <a:endParaRPr lang="ru-RU" sz="1800" dirty="0"/>
        </a:p>
      </dgm:t>
    </dgm:pt>
    <dgm:pt modelId="{098A6F79-2C06-4DC2-A22F-1386FB7CB554}" type="parTrans" cxnId="{924D7DCB-6515-4E75-A8EB-25FD10742713}">
      <dgm:prSet custT="1"/>
      <dgm:spPr/>
      <dgm:t>
        <a:bodyPr/>
        <a:lstStyle/>
        <a:p>
          <a:endParaRPr lang="ru-RU" sz="2000"/>
        </a:p>
      </dgm:t>
    </dgm:pt>
    <dgm:pt modelId="{852B4B14-0FFE-412C-BB3A-82CD7D95CCF9}" type="sibTrans" cxnId="{924D7DCB-6515-4E75-A8EB-25FD10742713}">
      <dgm:prSet/>
      <dgm:spPr/>
      <dgm:t>
        <a:bodyPr/>
        <a:lstStyle/>
        <a:p>
          <a:endParaRPr lang="ru-RU"/>
        </a:p>
      </dgm:t>
    </dgm:pt>
    <dgm:pt modelId="{263E5FE0-DAF2-48DC-835D-3DA193B59F63}">
      <dgm:prSet phldrT="[Текст]" custT="1"/>
      <dgm:spPr/>
      <dgm:t>
        <a:bodyPr/>
        <a:lstStyle/>
        <a:p>
          <a:r>
            <a:rPr lang="ru-RU" sz="2000" dirty="0" smtClean="0"/>
            <a:t>Процессор</a:t>
          </a:r>
          <a:endParaRPr lang="ru-RU" sz="2000" dirty="0"/>
        </a:p>
      </dgm:t>
    </dgm:pt>
    <dgm:pt modelId="{2F9CB1D3-F006-42F8-BDC6-C92EB1B84D7B}" type="parTrans" cxnId="{4DA7F494-75C2-4B27-999F-766DFCA6FEF8}">
      <dgm:prSet custT="1"/>
      <dgm:spPr/>
      <dgm:t>
        <a:bodyPr/>
        <a:lstStyle/>
        <a:p>
          <a:endParaRPr lang="ru-RU" sz="2000"/>
        </a:p>
      </dgm:t>
    </dgm:pt>
    <dgm:pt modelId="{D9EE4FB6-0B16-4A43-9DB4-33C9DEE8AB62}" type="sibTrans" cxnId="{4DA7F494-75C2-4B27-999F-766DFCA6FEF8}">
      <dgm:prSet/>
      <dgm:spPr/>
      <dgm:t>
        <a:bodyPr/>
        <a:lstStyle/>
        <a:p>
          <a:endParaRPr lang="ru-RU"/>
        </a:p>
      </dgm:t>
    </dgm:pt>
    <dgm:pt modelId="{2E024362-FF36-4D59-A4FD-FE386A95AE99}">
      <dgm:prSet phldrT="[Текст]"/>
      <dgm:spPr/>
      <dgm:t>
        <a:bodyPr/>
        <a:lstStyle/>
        <a:p>
          <a:r>
            <a:rPr lang="ru-RU" dirty="0" smtClean="0"/>
            <a:t>Устройство управления (УУ)</a:t>
          </a:r>
          <a:endParaRPr lang="ru-RU" dirty="0"/>
        </a:p>
      </dgm:t>
    </dgm:pt>
    <dgm:pt modelId="{F7C57E1D-BDFF-443F-A174-4B082B4B20A8}" type="parTrans" cxnId="{65552E72-396E-4555-8E10-E4B40FF6AF0B}">
      <dgm:prSet custT="1"/>
      <dgm:spPr/>
      <dgm:t>
        <a:bodyPr/>
        <a:lstStyle/>
        <a:p>
          <a:endParaRPr lang="ru-RU" sz="2000"/>
        </a:p>
      </dgm:t>
    </dgm:pt>
    <dgm:pt modelId="{919A50E5-E900-43DB-93D6-DF13284F24BB}" type="sibTrans" cxnId="{65552E72-396E-4555-8E10-E4B40FF6AF0B}">
      <dgm:prSet/>
      <dgm:spPr/>
      <dgm:t>
        <a:bodyPr/>
        <a:lstStyle/>
        <a:p>
          <a:endParaRPr lang="ru-RU"/>
        </a:p>
      </dgm:t>
    </dgm:pt>
    <dgm:pt modelId="{961A798B-819B-485D-9F89-116D8845217D}">
      <dgm:prSet/>
      <dgm:spPr/>
      <dgm:t>
        <a:bodyPr/>
        <a:lstStyle/>
        <a:p>
          <a:r>
            <a:rPr lang="ru-RU" dirty="0" smtClean="0"/>
            <a:t>Арифметико-логическое устройство (АЛУ)</a:t>
          </a:r>
          <a:endParaRPr lang="ru-RU" dirty="0"/>
        </a:p>
      </dgm:t>
    </dgm:pt>
    <dgm:pt modelId="{82FC63EF-EF28-402E-8105-0D38DD2EDA66}" type="parTrans" cxnId="{D343B45D-8AB2-42B2-9973-B2116FD664B2}">
      <dgm:prSet custT="1"/>
      <dgm:spPr/>
      <dgm:t>
        <a:bodyPr/>
        <a:lstStyle/>
        <a:p>
          <a:endParaRPr lang="ru-RU" sz="2000"/>
        </a:p>
      </dgm:t>
    </dgm:pt>
    <dgm:pt modelId="{78E2029F-5048-4887-8CED-0BE728550F7B}" type="sibTrans" cxnId="{D343B45D-8AB2-42B2-9973-B2116FD664B2}">
      <dgm:prSet/>
      <dgm:spPr/>
      <dgm:t>
        <a:bodyPr/>
        <a:lstStyle/>
        <a:p>
          <a:endParaRPr lang="ru-RU"/>
        </a:p>
      </dgm:t>
    </dgm:pt>
    <dgm:pt modelId="{27B36E1D-0171-4B31-9549-BAEC999DE9C4}">
      <dgm:prSet custT="1"/>
      <dgm:spPr/>
      <dgm:t>
        <a:bodyPr/>
        <a:lstStyle/>
        <a:p>
          <a:r>
            <a:rPr lang="ru-RU" sz="2000" dirty="0" smtClean="0"/>
            <a:t>Устройство ввода</a:t>
          </a:r>
          <a:endParaRPr lang="ru-RU" sz="2000" dirty="0"/>
        </a:p>
      </dgm:t>
    </dgm:pt>
    <dgm:pt modelId="{EBB54325-AA9C-4611-9C77-3ED6A8412EC1}" type="parTrans" cxnId="{A0411E6A-408C-407A-AC23-6C2F0B672ED4}">
      <dgm:prSet custT="1"/>
      <dgm:spPr/>
      <dgm:t>
        <a:bodyPr/>
        <a:lstStyle/>
        <a:p>
          <a:endParaRPr lang="ru-RU" sz="2000"/>
        </a:p>
      </dgm:t>
    </dgm:pt>
    <dgm:pt modelId="{2CE6FF0C-E126-45B1-B042-B69F4C6D5857}" type="sibTrans" cxnId="{A0411E6A-408C-407A-AC23-6C2F0B672ED4}">
      <dgm:prSet/>
      <dgm:spPr/>
      <dgm:t>
        <a:bodyPr/>
        <a:lstStyle/>
        <a:p>
          <a:endParaRPr lang="ru-RU"/>
        </a:p>
      </dgm:t>
    </dgm:pt>
    <dgm:pt modelId="{5A83F9F0-F0B9-4049-BC13-E3DE1D2B84E6}">
      <dgm:prSet/>
      <dgm:spPr/>
      <dgm:t>
        <a:bodyPr/>
        <a:lstStyle/>
        <a:p>
          <a:r>
            <a:rPr lang="ru-RU" dirty="0" smtClean="0"/>
            <a:t>Устройство вывода</a:t>
          </a:r>
          <a:endParaRPr lang="ru-RU" dirty="0"/>
        </a:p>
      </dgm:t>
    </dgm:pt>
    <dgm:pt modelId="{4F748434-8256-4446-B29B-29B54A714DB3}" type="parTrans" cxnId="{D292EF1B-2168-4A0A-A982-B65AAA00CE55}">
      <dgm:prSet custT="1"/>
      <dgm:spPr/>
      <dgm:t>
        <a:bodyPr/>
        <a:lstStyle/>
        <a:p>
          <a:endParaRPr lang="ru-RU" sz="2000"/>
        </a:p>
      </dgm:t>
    </dgm:pt>
    <dgm:pt modelId="{139CE580-9619-42D4-8984-BFA2602FAD24}" type="sibTrans" cxnId="{D292EF1B-2168-4A0A-A982-B65AAA00CE55}">
      <dgm:prSet/>
      <dgm:spPr/>
      <dgm:t>
        <a:bodyPr/>
        <a:lstStyle/>
        <a:p>
          <a:endParaRPr lang="ru-RU"/>
        </a:p>
      </dgm:t>
    </dgm:pt>
    <dgm:pt modelId="{99C87F4A-2BF5-4DB1-A795-196A05CB6F90}" type="pres">
      <dgm:prSet presAssocID="{CD96C9ED-EE10-4D3B-9F1F-97C88FC8C8BC}" presName="diagram" presStyleCnt="0">
        <dgm:presLayoutVars>
          <dgm:chPref val="1"/>
          <dgm:dir/>
          <dgm:animOne val="branch"/>
          <dgm:animLvl val="lvl"/>
          <dgm:resizeHandles val="exact"/>
        </dgm:presLayoutVars>
      </dgm:prSet>
      <dgm:spPr/>
      <dgm:t>
        <a:bodyPr/>
        <a:lstStyle/>
        <a:p>
          <a:endParaRPr lang="ru-RU"/>
        </a:p>
      </dgm:t>
    </dgm:pt>
    <dgm:pt modelId="{10E0A926-64C7-4368-9FA9-C4A6DB5D46B4}" type="pres">
      <dgm:prSet presAssocID="{5D423F93-E061-4404-B09F-F18BE4BCF1E2}" presName="root1" presStyleCnt="0"/>
      <dgm:spPr/>
    </dgm:pt>
    <dgm:pt modelId="{8DC338C2-2B00-4A1F-8DF2-F5C2CF2C08F5}" type="pres">
      <dgm:prSet presAssocID="{5D423F93-E061-4404-B09F-F18BE4BCF1E2}" presName="LevelOneTextNode" presStyleLbl="node0" presStyleIdx="0" presStyleCnt="1">
        <dgm:presLayoutVars>
          <dgm:chPref val="3"/>
        </dgm:presLayoutVars>
      </dgm:prSet>
      <dgm:spPr/>
      <dgm:t>
        <a:bodyPr/>
        <a:lstStyle/>
        <a:p>
          <a:endParaRPr lang="ru-RU"/>
        </a:p>
      </dgm:t>
    </dgm:pt>
    <dgm:pt modelId="{54599A1A-BCEF-463D-8782-DA1E66C872CC}" type="pres">
      <dgm:prSet presAssocID="{5D423F93-E061-4404-B09F-F18BE4BCF1E2}" presName="level2hierChild" presStyleCnt="0"/>
      <dgm:spPr/>
    </dgm:pt>
    <dgm:pt modelId="{21790D3F-17E4-4106-8456-38B9215F095E}" type="pres">
      <dgm:prSet presAssocID="{098A6F79-2C06-4DC2-A22F-1386FB7CB554}" presName="conn2-1" presStyleLbl="parChTrans1D2" presStyleIdx="0" presStyleCnt="4"/>
      <dgm:spPr/>
      <dgm:t>
        <a:bodyPr/>
        <a:lstStyle/>
        <a:p>
          <a:endParaRPr lang="ru-RU"/>
        </a:p>
      </dgm:t>
    </dgm:pt>
    <dgm:pt modelId="{D9D492F1-ED59-4AED-A033-0391E5E85445}" type="pres">
      <dgm:prSet presAssocID="{098A6F79-2C06-4DC2-A22F-1386FB7CB554}" presName="connTx" presStyleLbl="parChTrans1D2" presStyleIdx="0" presStyleCnt="4"/>
      <dgm:spPr/>
      <dgm:t>
        <a:bodyPr/>
        <a:lstStyle/>
        <a:p>
          <a:endParaRPr lang="ru-RU"/>
        </a:p>
      </dgm:t>
    </dgm:pt>
    <dgm:pt modelId="{6FD2CDA1-B646-4EA4-BC63-FF86D766E45B}" type="pres">
      <dgm:prSet presAssocID="{81144E03-B2FE-49F8-B7CD-16BE8D9EB96C}" presName="root2" presStyleCnt="0"/>
      <dgm:spPr/>
    </dgm:pt>
    <dgm:pt modelId="{81221A09-F842-4C8F-B5CD-D48240BA449C}" type="pres">
      <dgm:prSet presAssocID="{81144E03-B2FE-49F8-B7CD-16BE8D9EB96C}" presName="LevelTwoTextNode" presStyleLbl="node2" presStyleIdx="0" presStyleCnt="4" custLinFactNeighborX="1633" custLinFactNeighborY="-2061">
        <dgm:presLayoutVars>
          <dgm:chPref val="3"/>
        </dgm:presLayoutVars>
      </dgm:prSet>
      <dgm:spPr/>
      <dgm:t>
        <a:bodyPr/>
        <a:lstStyle/>
        <a:p>
          <a:endParaRPr lang="ru-RU"/>
        </a:p>
      </dgm:t>
    </dgm:pt>
    <dgm:pt modelId="{D8A9AB0B-12EE-4712-BFF3-3A159824BA56}" type="pres">
      <dgm:prSet presAssocID="{81144E03-B2FE-49F8-B7CD-16BE8D9EB96C}" presName="level3hierChild" presStyleCnt="0"/>
      <dgm:spPr/>
    </dgm:pt>
    <dgm:pt modelId="{9A53A8E2-235C-463E-964B-4570731D5100}" type="pres">
      <dgm:prSet presAssocID="{2F9CB1D3-F006-42F8-BDC6-C92EB1B84D7B}" presName="conn2-1" presStyleLbl="parChTrans1D2" presStyleIdx="1" presStyleCnt="4"/>
      <dgm:spPr/>
      <dgm:t>
        <a:bodyPr/>
        <a:lstStyle/>
        <a:p>
          <a:endParaRPr lang="ru-RU"/>
        </a:p>
      </dgm:t>
    </dgm:pt>
    <dgm:pt modelId="{08571535-572A-4FBF-98DE-4F7FC844CFDE}" type="pres">
      <dgm:prSet presAssocID="{2F9CB1D3-F006-42F8-BDC6-C92EB1B84D7B}" presName="connTx" presStyleLbl="parChTrans1D2" presStyleIdx="1" presStyleCnt="4"/>
      <dgm:spPr/>
      <dgm:t>
        <a:bodyPr/>
        <a:lstStyle/>
        <a:p>
          <a:endParaRPr lang="ru-RU"/>
        </a:p>
      </dgm:t>
    </dgm:pt>
    <dgm:pt modelId="{5392C43B-6900-472A-9832-E739436AEDC5}" type="pres">
      <dgm:prSet presAssocID="{263E5FE0-DAF2-48DC-835D-3DA193B59F63}" presName="root2" presStyleCnt="0"/>
      <dgm:spPr/>
    </dgm:pt>
    <dgm:pt modelId="{F03824F6-4391-43E2-97A0-5910FE5F4943}" type="pres">
      <dgm:prSet presAssocID="{263E5FE0-DAF2-48DC-835D-3DA193B59F63}" presName="LevelTwoTextNode" presStyleLbl="node2" presStyleIdx="1" presStyleCnt="4">
        <dgm:presLayoutVars>
          <dgm:chPref val="3"/>
        </dgm:presLayoutVars>
      </dgm:prSet>
      <dgm:spPr/>
      <dgm:t>
        <a:bodyPr/>
        <a:lstStyle/>
        <a:p>
          <a:endParaRPr lang="ru-RU"/>
        </a:p>
      </dgm:t>
    </dgm:pt>
    <dgm:pt modelId="{DA1F7F08-889E-4259-A283-B2870B272402}" type="pres">
      <dgm:prSet presAssocID="{263E5FE0-DAF2-48DC-835D-3DA193B59F63}" presName="level3hierChild" presStyleCnt="0"/>
      <dgm:spPr/>
    </dgm:pt>
    <dgm:pt modelId="{697C6408-A365-4DB3-AFBA-9819AE41ADEE}" type="pres">
      <dgm:prSet presAssocID="{F7C57E1D-BDFF-443F-A174-4B082B4B20A8}" presName="conn2-1" presStyleLbl="parChTrans1D3" presStyleIdx="0" presStyleCnt="2"/>
      <dgm:spPr/>
      <dgm:t>
        <a:bodyPr/>
        <a:lstStyle/>
        <a:p>
          <a:endParaRPr lang="ru-RU"/>
        </a:p>
      </dgm:t>
    </dgm:pt>
    <dgm:pt modelId="{2E9FE0EF-89AA-4CB5-9B0F-5CE1ED78119C}" type="pres">
      <dgm:prSet presAssocID="{F7C57E1D-BDFF-443F-A174-4B082B4B20A8}" presName="connTx" presStyleLbl="parChTrans1D3" presStyleIdx="0" presStyleCnt="2"/>
      <dgm:spPr/>
      <dgm:t>
        <a:bodyPr/>
        <a:lstStyle/>
        <a:p>
          <a:endParaRPr lang="ru-RU"/>
        </a:p>
      </dgm:t>
    </dgm:pt>
    <dgm:pt modelId="{C3CCD34F-1588-4AD8-AF08-DA6CBD1EDA68}" type="pres">
      <dgm:prSet presAssocID="{2E024362-FF36-4D59-A4FD-FE386A95AE99}" presName="root2" presStyleCnt="0"/>
      <dgm:spPr/>
    </dgm:pt>
    <dgm:pt modelId="{77841016-13D1-46FD-B0E5-91053C6A339D}" type="pres">
      <dgm:prSet presAssocID="{2E024362-FF36-4D59-A4FD-FE386A95AE99}" presName="LevelTwoTextNode" presStyleLbl="node3" presStyleIdx="0" presStyleCnt="2">
        <dgm:presLayoutVars>
          <dgm:chPref val="3"/>
        </dgm:presLayoutVars>
      </dgm:prSet>
      <dgm:spPr/>
      <dgm:t>
        <a:bodyPr/>
        <a:lstStyle/>
        <a:p>
          <a:endParaRPr lang="ru-RU"/>
        </a:p>
      </dgm:t>
    </dgm:pt>
    <dgm:pt modelId="{BBCC80B0-FF1C-4BFB-8210-67C643928A53}" type="pres">
      <dgm:prSet presAssocID="{2E024362-FF36-4D59-A4FD-FE386A95AE99}" presName="level3hierChild" presStyleCnt="0"/>
      <dgm:spPr/>
    </dgm:pt>
    <dgm:pt modelId="{FB825F3E-E301-4D5D-935E-C947A5175F2C}" type="pres">
      <dgm:prSet presAssocID="{82FC63EF-EF28-402E-8105-0D38DD2EDA66}" presName="conn2-1" presStyleLbl="parChTrans1D3" presStyleIdx="1" presStyleCnt="2"/>
      <dgm:spPr/>
      <dgm:t>
        <a:bodyPr/>
        <a:lstStyle/>
        <a:p>
          <a:endParaRPr lang="ru-RU"/>
        </a:p>
      </dgm:t>
    </dgm:pt>
    <dgm:pt modelId="{D8E4AA9B-C5E0-42D7-A539-15EA139DD6E2}" type="pres">
      <dgm:prSet presAssocID="{82FC63EF-EF28-402E-8105-0D38DD2EDA66}" presName="connTx" presStyleLbl="parChTrans1D3" presStyleIdx="1" presStyleCnt="2"/>
      <dgm:spPr/>
      <dgm:t>
        <a:bodyPr/>
        <a:lstStyle/>
        <a:p>
          <a:endParaRPr lang="ru-RU"/>
        </a:p>
      </dgm:t>
    </dgm:pt>
    <dgm:pt modelId="{5BC3CCEB-00D7-400C-9FAC-CB7A51AEABFE}" type="pres">
      <dgm:prSet presAssocID="{961A798B-819B-485D-9F89-116D8845217D}" presName="root2" presStyleCnt="0"/>
      <dgm:spPr/>
    </dgm:pt>
    <dgm:pt modelId="{491B552D-8C5E-445E-B826-9B6C292969F6}" type="pres">
      <dgm:prSet presAssocID="{961A798B-819B-485D-9F89-116D8845217D}" presName="LevelTwoTextNode" presStyleLbl="node3" presStyleIdx="1" presStyleCnt="2">
        <dgm:presLayoutVars>
          <dgm:chPref val="3"/>
        </dgm:presLayoutVars>
      </dgm:prSet>
      <dgm:spPr/>
      <dgm:t>
        <a:bodyPr/>
        <a:lstStyle/>
        <a:p>
          <a:endParaRPr lang="ru-RU"/>
        </a:p>
      </dgm:t>
    </dgm:pt>
    <dgm:pt modelId="{15080CFA-947C-4CF7-A30D-5D4493006329}" type="pres">
      <dgm:prSet presAssocID="{961A798B-819B-485D-9F89-116D8845217D}" presName="level3hierChild" presStyleCnt="0"/>
      <dgm:spPr/>
    </dgm:pt>
    <dgm:pt modelId="{C375F1AD-B9F8-4ABB-8B54-E28871CFD983}" type="pres">
      <dgm:prSet presAssocID="{EBB54325-AA9C-4611-9C77-3ED6A8412EC1}" presName="conn2-1" presStyleLbl="parChTrans1D2" presStyleIdx="2" presStyleCnt="4"/>
      <dgm:spPr/>
      <dgm:t>
        <a:bodyPr/>
        <a:lstStyle/>
        <a:p>
          <a:endParaRPr lang="ru-RU"/>
        </a:p>
      </dgm:t>
    </dgm:pt>
    <dgm:pt modelId="{25C4BA5E-4D92-489B-854B-BCAC97AB0250}" type="pres">
      <dgm:prSet presAssocID="{EBB54325-AA9C-4611-9C77-3ED6A8412EC1}" presName="connTx" presStyleLbl="parChTrans1D2" presStyleIdx="2" presStyleCnt="4"/>
      <dgm:spPr/>
      <dgm:t>
        <a:bodyPr/>
        <a:lstStyle/>
        <a:p>
          <a:endParaRPr lang="ru-RU"/>
        </a:p>
      </dgm:t>
    </dgm:pt>
    <dgm:pt modelId="{F5CD8F4D-D454-44B2-9E37-E4AD9185948E}" type="pres">
      <dgm:prSet presAssocID="{27B36E1D-0171-4B31-9549-BAEC999DE9C4}" presName="root2" presStyleCnt="0"/>
      <dgm:spPr/>
    </dgm:pt>
    <dgm:pt modelId="{8D1A0D6E-CCB2-44A2-B728-3146682DEDF1}" type="pres">
      <dgm:prSet presAssocID="{27B36E1D-0171-4B31-9549-BAEC999DE9C4}" presName="LevelTwoTextNode" presStyleLbl="node2" presStyleIdx="2" presStyleCnt="4">
        <dgm:presLayoutVars>
          <dgm:chPref val="3"/>
        </dgm:presLayoutVars>
      </dgm:prSet>
      <dgm:spPr/>
      <dgm:t>
        <a:bodyPr/>
        <a:lstStyle/>
        <a:p>
          <a:endParaRPr lang="ru-RU"/>
        </a:p>
      </dgm:t>
    </dgm:pt>
    <dgm:pt modelId="{4702D3AB-EEEA-4D48-A48B-10D4B6783810}" type="pres">
      <dgm:prSet presAssocID="{27B36E1D-0171-4B31-9549-BAEC999DE9C4}" presName="level3hierChild" presStyleCnt="0"/>
      <dgm:spPr/>
    </dgm:pt>
    <dgm:pt modelId="{26EA980D-E148-439F-81A1-222C64C74AB3}" type="pres">
      <dgm:prSet presAssocID="{4F748434-8256-4446-B29B-29B54A714DB3}" presName="conn2-1" presStyleLbl="parChTrans1D2" presStyleIdx="3" presStyleCnt="4"/>
      <dgm:spPr/>
      <dgm:t>
        <a:bodyPr/>
        <a:lstStyle/>
        <a:p>
          <a:endParaRPr lang="ru-RU"/>
        </a:p>
      </dgm:t>
    </dgm:pt>
    <dgm:pt modelId="{60DC3E32-2E57-4404-A9AE-8C14DACEA5EC}" type="pres">
      <dgm:prSet presAssocID="{4F748434-8256-4446-B29B-29B54A714DB3}" presName="connTx" presStyleLbl="parChTrans1D2" presStyleIdx="3" presStyleCnt="4"/>
      <dgm:spPr/>
      <dgm:t>
        <a:bodyPr/>
        <a:lstStyle/>
        <a:p>
          <a:endParaRPr lang="ru-RU"/>
        </a:p>
      </dgm:t>
    </dgm:pt>
    <dgm:pt modelId="{2E8FEC23-F4DB-4846-B107-36221F279989}" type="pres">
      <dgm:prSet presAssocID="{5A83F9F0-F0B9-4049-BC13-E3DE1D2B84E6}" presName="root2" presStyleCnt="0"/>
      <dgm:spPr/>
    </dgm:pt>
    <dgm:pt modelId="{17ACB9DF-26F2-4488-9F99-2C02331E7251}" type="pres">
      <dgm:prSet presAssocID="{5A83F9F0-F0B9-4049-BC13-E3DE1D2B84E6}" presName="LevelTwoTextNode" presStyleLbl="node2" presStyleIdx="3" presStyleCnt="4">
        <dgm:presLayoutVars>
          <dgm:chPref val="3"/>
        </dgm:presLayoutVars>
      </dgm:prSet>
      <dgm:spPr/>
      <dgm:t>
        <a:bodyPr/>
        <a:lstStyle/>
        <a:p>
          <a:endParaRPr lang="ru-RU"/>
        </a:p>
      </dgm:t>
    </dgm:pt>
    <dgm:pt modelId="{C70E0C42-EE81-4189-A00B-49FE717DB034}" type="pres">
      <dgm:prSet presAssocID="{5A83F9F0-F0B9-4049-BC13-E3DE1D2B84E6}" presName="level3hierChild" presStyleCnt="0"/>
      <dgm:spPr/>
    </dgm:pt>
  </dgm:ptLst>
  <dgm:cxnLst>
    <dgm:cxn modelId="{D06711BC-8A61-4B88-B9DB-1F13013F0511}" type="presOf" srcId="{81144E03-B2FE-49F8-B7CD-16BE8D9EB96C}" destId="{81221A09-F842-4C8F-B5CD-D48240BA449C}" srcOrd="0" destOrd="0" presId="urn:microsoft.com/office/officeart/2005/8/layout/hierarchy2"/>
    <dgm:cxn modelId="{5B4CCF2F-1513-41BC-B409-A02E406DBA86}" type="presOf" srcId="{4F748434-8256-4446-B29B-29B54A714DB3}" destId="{26EA980D-E148-439F-81A1-222C64C74AB3}" srcOrd="0" destOrd="0" presId="urn:microsoft.com/office/officeart/2005/8/layout/hierarchy2"/>
    <dgm:cxn modelId="{609FA9D5-42DB-4B26-BDB9-D86D0075371E}" type="presOf" srcId="{F7C57E1D-BDFF-443F-A174-4B082B4B20A8}" destId="{697C6408-A365-4DB3-AFBA-9819AE41ADEE}" srcOrd="0" destOrd="0" presId="urn:microsoft.com/office/officeart/2005/8/layout/hierarchy2"/>
    <dgm:cxn modelId="{A0411E6A-408C-407A-AC23-6C2F0B672ED4}" srcId="{5D423F93-E061-4404-B09F-F18BE4BCF1E2}" destId="{27B36E1D-0171-4B31-9549-BAEC999DE9C4}" srcOrd="2" destOrd="0" parTransId="{EBB54325-AA9C-4611-9C77-3ED6A8412EC1}" sibTransId="{2CE6FF0C-E126-45B1-B042-B69F4C6D5857}"/>
    <dgm:cxn modelId="{DC514FF9-1490-49FA-99ED-9776A25EE10F}" type="presOf" srcId="{5D423F93-E061-4404-B09F-F18BE4BCF1E2}" destId="{8DC338C2-2B00-4A1F-8DF2-F5C2CF2C08F5}" srcOrd="0" destOrd="0" presId="urn:microsoft.com/office/officeart/2005/8/layout/hierarchy2"/>
    <dgm:cxn modelId="{44A39257-F60F-467E-BB72-7B5EEE7FC032}" type="presOf" srcId="{098A6F79-2C06-4DC2-A22F-1386FB7CB554}" destId="{21790D3F-17E4-4106-8456-38B9215F095E}" srcOrd="0" destOrd="0" presId="urn:microsoft.com/office/officeart/2005/8/layout/hierarchy2"/>
    <dgm:cxn modelId="{B3C53365-3E41-4F6E-96F7-360C1D63B082}" type="presOf" srcId="{2E024362-FF36-4D59-A4FD-FE386A95AE99}" destId="{77841016-13D1-46FD-B0E5-91053C6A339D}" srcOrd="0" destOrd="0" presId="urn:microsoft.com/office/officeart/2005/8/layout/hierarchy2"/>
    <dgm:cxn modelId="{38600E13-E152-4C50-AA78-BC1B79565B48}" type="presOf" srcId="{2F9CB1D3-F006-42F8-BDC6-C92EB1B84D7B}" destId="{08571535-572A-4FBF-98DE-4F7FC844CFDE}" srcOrd="1" destOrd="0" presId="urn:microsoft.com/office/officeart/2005/8/layout/hierarchy2"/>
    <dgm:cxn modelId="{3F63F368-25B8-4D5D-8C16-4E51F737AB05}" type="presOf" srcId="{098A6F79-2C06-4DC2-A22F-1386FB7CB554}" destId="{D9D492F1-ED59-4AED-A033-0391E5E85445}" srcOrd="1" destOrd="0" presId="urn:microsoft.com/office/officeart/2005/8/layout/hierarchy2"/>
    <dgm:cxn modelId="{D292EF1B-2168-4A0A-A982-B65AAA00CE55}" srcId="{5D423F93-E061-4404-B09F-F18BE4BCF1E2}" destId="{5A83F9F0-F0B9-4049-BC13-E3DE1D2B84E6}" srcOrd="3" destOrd="0" parTransId="{4F748434-8256-4446-B29B-29B54A714DB3}" sibTransId="{139CE580-9619-42D4-8984-BFA2602FAD24}"/>
    <dgm:cxn modelId="{924D7DCB-6515-4E75-A8EB-25FD10742713}" srcId="{5D423F93-E061-4404-B09F-F18BE4BCF1E2}" destId="{81144E03-B2FE-49F8-B7CD-16BE8D9EB96C}" srcOrd="0" destOrd="0" parTransId="{098A6F79-2C06-4DC2-A22F-1386FB7CB554}" sibTransId="{852B4B14-0FFE-412C-BB3A-82CD7D95CCF9}"/>
    <dgm:cxn modelId="{F44604A1-29C0-4748-A7F1-CC6C1E87B532}" type="presOf" srcId="{27B36E1D-0171-4B31-9549-BAEC999DE9C4}" destId="{8D1A0D6E-CCB2-44A2-B728-3146682DEDF1}" srcOrd="0" destOrd="0" presId="urn:microsoft.com/office/officeart/2005/8/layout/hierarchy2"/>
    <dgm:cxn modelId="{DE76C390-A8F0-4644-BDE7-67F3D612CE1C}" type="presOf" srcId="{2F9CB1D3-F006-42F8-BDC6-C92EB1B84D7B}" destId="{9A53A8E2-235C-463E-964B-4570731D5100}" srcOrd="0" destOrd="0" presId="urn:microsoft.com/office/officeart/2005/8/layout/hierarchy2"/>
    <dgm:cxn modelId="{414929EF-AFBF-466F-BFF7-645EAA97D745}" type="presOf" srcId="{263E5FE0-DAF2-48DC-835D-3DA193B59F63}" destId="{F03824F6-4391-43E2-97A0-5910FE5F4943}" srcOrd="0" destOrd="0" presId="urn:microsoft.com/office/officeart/2005/8/layout/hierarchy2"/>
    <dgm:cxn modelId="{D892251F-3A4A-40DF-A51D-B7C6D914DD1E}" type="presOf" srcId="{5A83F9F0-F0B9-4049-BC13-E3DE1D2B84E6}" destId="{17ACB9DF-26F2-4488-9F99-2C02331E7251}" srcOrd="0" destOrd="0" presId="urn:microsoft.com/office/officeart/2005/8/layout/hierarchy2"/>
    <dgm:cxn modelId="{1A76E2C5-ACD9-47E6-B814-0DD204BE26A1}" type="presOf" srcId="{82FC63EF-EF28-402E-8105-0D38DD2EDA66}" destId="{D8E4AA9B-C5E0-42D7-A539-15EA139DD6E2}" srcOrd="1" destOrd="0" presId="urn:microsoft.com/office/officeart/2005/8/layout/hierarchy2"/>
    <dgm:cxn modelId="{E30ED4F1-1D38-452C-BC18-A2DCD5129E04}" type="presOf" srcId="{4F748434-8256-4446-B29B-29B54A714DB3}" destId="{60DC3E32-2E57-4404-A9AE-8C14DACEA5EC}" srcOrd="1" destOrd="0" presId="urn:microsoft.com/office/officeart/2005/8/layout/hierarchy2"/>
    <dgm:cxn modelId="{3334507D-D2AA-4047-B233-39A525025FAE}" type="presOf" srcId="{EBB54325-AA9C-4611-9C77-3ED6A8412EC1}" destId="{C375F1AD-B9F8-4ABB-8B54-E28871CFD983}" srcOrd="0" destOrd="0" presId="urn:microsoft.com/office/officeart/2005/8/layout/hierarchy2"/>
    <dgm:cxn modelId="{F6F834BB-00BD-4EA5-B231-BBB97002571A}" type="presOf" srcId="{961A798B-819B-485D-9F89-116D8845217D}" destId="{491B552D-8C5E-445E-B826-9B6C292969F6}" srcOrd="0" destOrd="0" presId="urn:microsoft.com/office/officeart/2005/8/layout/hierarchy2"/>
    <dgm:cxn modelId="{D343B45D-8AB2-42B2-9973-B2116FD664B2}" srcId="{263E5FE0-DAF2-48DC-835D-3DA193B59F63}" destId="{961A798B-819B-485D-9F89-116D8845217D}" srcOrd="1" destOrd="0" parTransId="{82FC63EF-EF28-402E-8105-0D38DD2EDA66}" sibTransId="{78E2029F-5048-4887-8CED-0BE728550F7B}"/>
    <dgm:cxn modelId="{8E9A943A-D910-4E6D-8DA7-C61CFBA782DF}" type="presOf" srcId="{EBB54325-AA9C-4611-9C77-3ED6A8412EC1}" destId="{25C4BA5E-4D92-489B-854B-BCAC97AB0250}" srcOrd="1" destOrd="0" presId="urn:microsoft.com/office/officeart/2005/8/layout/hierarchy2"/>
    <dgm:cxn modelId="{7376ED17-F58F-4A21-AD21-E794F49F0D19}" type="presOf" srcId="{F7C57E1D-BDFF-443F-A174-4B082B4B20A8}" destId="{2E9FE0EF-89AA-4CB5-9B0F-5CE1ED78119C}" srcOrd="1" destOrd="0" presId="urn:microsoft.com/office/officeart/2005/8/layout/hierarchy2"/>
    <dgm:cxn modelId="{8694F762-CA63-4980-8BAE-F0563C2DC534}" type="presOf" srcId="{CD96C9ED-EE10-4D3B-9F1F-97C88FC8C8BC}" destId="{99C87F4A-2BF5-4DB1-A795-196A05CB6F90}" srcOrd="0" destOrd="0" presId="urn:microsoft.com/office/officeart/2005/8/layout/hierarchy2"/>
    <dgm:cxn modelId="{6C28568B-7CA7-4769-AD3C-D15347BC27FC}" type="presOf" srcId="{82FC63EF-EF28-402E-8105-0D38DD2EDA66}" destId="{FB825F3E-E301-4D5D-935E-C947A5175F2C}" srcOrd="0" destOrd="0" presId="urn:microsoft.com/office/officeart/2005/8/layout/hierarchy2"/>
    <dgm:cxn modelId="{65552E72-396E-4555-8E10-E4B40FF6AF0B}" srcId="{263E5FE0-DAF2-48DC-835D-3DA193B59F63}" destId="{2E024362-FF36-4D59-A4FD-FE386A95AE99}" srcOrd="0" destOrd="0" parTransId="{F7C57E1D-BDFF-443F-A174-4B082B4B20A8}" sibTransId="{919A50E5-E900-43DB-93D6-DF13284F24BB}"/>
    <dgm:cxn modelId="{4DA7F494-75C2-4B27-999F-766DFCA6FEF8}" srcId="{5D423F93-E061-4404-B09F-F18BE4BCF1E2}" destId="{263E5FE0-DAF2-48DC-835D-3DA193B59F63}" srcOrd="1" destOrd="0" parTransId="{2F9CB1D3-F006-42F8-BDC6-C92EB1B84D7B}" sibTransId="{D9EE4FB6-0B16-4A43-9DB4-33C9DEE8AB62}"/>
    <dgm:cxn modelId="{F20E95EA-7E3F-447B-AD83-527E37DE706E}" srcId="{CD96C9ED-EE10-4D3B-9F1F-97C88FC8C8BC}" destId="{5D423F93-E061-4404-B09F-F18BE4BCF1E2}" srcOrd="0" destOrd="0" parTransId="{1BF75C62-4865-427E-8EFC-29FDE320C4CE}" sibTransId="{FDCE08CF-71D3-46A3-8F5F-B4D35A70EFE8}"/>
    <dgm:cxn modelId="{D9C7FD1B-3CC6-4377-B718-ED47A530BA26}" type="presParOf" srcId="{99C87F4A-2BF5-4DB1-A795-196A05CB6F90}" destId="{10E0A926-64C7-4368-9FA9-C4A6DB5D46B4}" srcOrd="0" destOrd="0" presId="urn:microsoft.com/office/officeart/2005/8/layout/hierarchy2"/>
    <dgm:cxn modelId="{6CB81CDE-E278-4F7E-8DFA-3177D6E6F86A}" type="presParOf" srcId="{10E0A926-64C7-4368-9FA9-C4A6DB5D46B4}" destId="{8DC338C2-2B00-4A1F-8DF2-F5C2CF2C08F5}" srcOrd="0" destOrd="0" presId="urn:microsoft.com/office/officeart/2005/8/layout/hierarchy2"/>
    <dgm:cxn modelId="{11CE5B5A-DA2C-4B4C-8573-D2F51F2A75DE}" type="presParOf" srcId="{10E0A926-64C7-4368-9FA9-C4A6DB5D46B4}" destId="{54599A1A-BCEF-463D-8782-DA1E66C872CC}" srcOrd="1" destOrd="0" presId="urn:microsoft.com/office/officeart/2005/8/layout/hierarchy2"/>
    <dgm:cxn modelId="{AA4519F6-AEB6-49D7-A5C6-F66A09330584}" type="presParOf" srcId="{54599A1A-BCEF-463D-8782-DA1E66C872CC}" destId="{21790D3F-17E4-4106-8456-38B9215F095E}" srcOrd="0" destOrd="0" presId="urn:microsoft.com/office/officeart/2005/8/layout/hierarchy2"/>
    <dgm:cxn modelId="{F28B363A-8DC7-48B0-95C1-31C20109EB33}" type="presParOf" srcId="{21790D3F-17E4-4106-8456-38B9215F095E}" destId="{D9D492F1-ED59-4AED-A033-0391E5E85445}" srcOrd="0" destOrd="0" presId="urn:microsoft.com/office/officeart/2005/8/layout/hierarchy2"/>
    <dgm:cxn modelId="{C37D1A49-35DE-4783-B138-6A6296404B1E}" type="presParOf" srcId="{54599A1A-BCEF-463D-8782-DA1E66C872CC}" destId="{6FD2CDA1-B646-4EA4-BC63-FF86D766E45B}" srcOrd="1" destOrd="0" presId="urn:microsoft.com/office/officeart/2005/8/layout/hierarchy2"/>
    <dgm:cxn modelId="{CF1F91E4-A5F4-4532-9F0F-1733857F8464}" type="presParOf" srcId="{6FD2CDA1-B646-4EA4-BC63-FF86D766E45B}" destId="{81221A09-F842-4C8F-B5CD-D48240BA449C}" srcOrd="0" destOrd="0" presId="urn:microsoft.com/office/officeart/2005/8/layout/hierarchy2"/>
    <dgm:cxn modelId="{8D37FAED-A0E3-48E5-8156-0793E495517E}" type="presParOf" srcId="{6FD2CDA1-B646-4EA4-BC63-FF86D766E45B}" destId="{D8A9AB0B-12EE-4712-BFF3-3A159824BA56}" srcOrd="1" destOrd="0" presId="urn:microsoft.com/office/officeart/2005/8/layout/hierarchy2"/>
    <dgm:cxn modelId="{24D240B8-62E0-4487-8226-E6B4C32E9CBB}" type="presParOf" srcId="{54599A1A-BCEF-463D-8782-DA1E66C872CC}" destId="{9A53A8E2-235C-463E-964B-4570731D5100}" srcOrd="2" destOrd="0" presId="urn:microsoft.com/office/officeart/2005/8/layout/hierarchy2"/>
    <dgm:cxn modelId="{EF98A555-1DF2-4042-81A1-522217B36289}" type="presParOf" srcId="{9A53A8E2-235C-463E-964B-4570731D5100}" destId="{08571535-572A-4FBF-98DE-4F7FC844CFDE}" srcOrd="0" destOrd="0" presId="urn:microsoft.com/office/officeart/2005/8/layout/hierarchy2"/>
    <dgm:cxn modelId="{7614E7C4-98C0-4B60-8B14-CB890FFA9B7B}" type="presParOf" srcId="{54599A1A-BCEF-463D-8782-DA1E66C872CC}" destId="{5392C43B-6900-472A-9832-E739436AEDC5}" srcOrd="3" destOrd="0" presId="urn:microsoft.com/office/officeart/2005/8/layout/hierarchy2"/>
    <dgm:cxn modelId="{07EF37A2-06FC-48B6-A0C1-AF93AF3F384D}" type="presParOf" srcId="{5392C43B-6900-472A-9832-E739436AEDC5}" destId="{F03824F6-4391-43E2-97A0-5910FE5F4943}" srcOrd="0" destOrd="0" presId="urn:microsoft.com/office/officeart/2005/8/layout/hierarchy2"/>
    <dgm:cxn modelId="{E978D16A-B498-4892-B909-2CAB2802861D}" type="presParOf" srcId="{5392C43B-6900-472A-9832-E739436AEDC5}" destId="{DA1F7F08-889E-4259-A283-B2870B272402}" srcOrd="1" destOrd="0" presId="urn:microsoft.com/office/officeart/2005/8/layout/hierarchy2"/>
    <dgm:cxn modelId="{8A237DF4-657D-4724-B5C8-4BEB323B3D44}" type="presParOf" srcId="{DA1F7F08-889E-4259-A283-B2870B272402}" destId="{697C6408-A365-4DB3-AFBA-9819AE41ADEE}" srcOrd="0" destOrd="0" presId="urn:microsoft.com/office/officeart/2005/8/layout/hierarchy2"/>
    <dgm:cxn modelId="{E9CFAA0F-8279-49B1-8EAB-3A8CC6A66D73}" type="presParOf" srcId="{697C6408-A365-4DB3-AFBA-9819AE41ADEE}" destId="{2E9FE0EF-89AA-4CB5-9B0F-5CE1ED78119C}" srcOrd="0" destOrd="0" presId="urn:microsoft.com/office/officeart/2005/8/layout/hierarchy2"/>
    <dgm:cxn modelId="{DBE01B1F-0E92-4A3F-99A6-16DC6CB828A6}" type="presParOf" srcId="{DA1F7F08-889E-4259-A283-B2870B272402}" destId="{C3CCD34F-1588-4AD8-AF08-DA6CBD1EDA68}" srcOrd="1" destOrd="0" presId="urn:microsoft.com/office/officeart/2005/8/layout/hierarchy2"/>
    <dgm:cxn modelId="{047CDEFE-E913-4A1E-B0E5-C0B270F911BF}" type="presParOf" srcId="{C3CCD34F-1588-4AD8-AF08-DA6CBD1EDA68}" destId="{77841016-13D1-46FD-B0E5-91053C6A339D}" srcOrd="0" destOrd="0" presId="urn:microsoft.com/office/officeart/2005/8/layout/hierarchy2"/>
    <dgm:cxn modelId="{FD501BF4-791A-4954-8E68-870156E31DBF}" type="presParOf" srcId="{C3CCD34F-1588-4AD8-AF08-DA6CBD1EDA68}" destId="{BBCC80B0-FF1C-4BFB-8210-67C643928A53}" srcOrd="1" destOrd="0" presId="urn:microsoft.com/office/officeart/2005/8/layout/hierarchy2"/>
    <dgm:cxn modelId="{B3AAB0B0-8BAE-42F5-9664-0F4AE138F29C}" type="presParOf" srcId="{DA1F7F08-889E-4259-A283-B2870B272402}" destId="{FB825F3E-E301-4D5D-935E-C947A5175F2C}" srcOrd="2" destOrd="0" presId="urn:microsoft.com/office/officeart/2005/8/layout/hierarchy2"/>
    <dgm:cxn modelId="{E9F37D22-8BE0-42D9-B0DD-5F01104E1386}" type="presParOf" srcId="{FB825F3E-E301-4D5D-935E-C947A5175F2C}" destId="{D8E4AA9B-C5E0-42D7-A539-15EA139DD6E2}" srcOrd="0" destOrd="0" presId="urn:microsoft.com/office/officeart/2005/8/layout/hierarchy2"/>
    <dgm:cxn modelId="{995C915E-89AE-443E-90B2-DB8C0DC86BEB}" type="presParOf" srcId="{DA1F7F08-889E-4259-A283-B2870B272402}" destId="{5BC3CCEB-00D7-400C-9FAC-CB7A51AEABFE}" srcOrd="3" destOrd="0" presId="urn:microsoft.com/office/officeart/2005/8/layout/hierarchy2"/>
    <dgm:cxn modelId="{C79CFEF7-6AC5-4ACE-A8A9-9D75DD0F54B5}" type="presParOf" srcId="{5BC3CCEB-00D7-400C-9FAC-CB7A51AEABFE}" destId="{491B552D-8C5E-445E-B826-9B6C292969F6}" srcOrd="0" destOrd="0" presId="urn:microsoft.com/office/officeart/2005/8/layout/hierarchy2"/>
    <dgm:cxn modelId="{BF226395-13E7-4E7F-B9EA-4A8844828AA1}" type="presParOf" srcId="{5BC3CCEB-00D7-400C-9FAC-CB7A51AEABFE}" destId="{15080CFA-947C-4CF7-A30D-5D4493006329}" srcOrd="1" destOrd="0" presId="urn:microsoft.com/office/officeart/2005/8/layout/hierarchy2"/>
    <dgm:cxn modelId="{F27C8E71-BA91-48EE-9B77-3D92AB089C62}" type="presParOf" srcId="{54599A1A-BCEF-463D-8782-DA1E66C872CC}" destId="{C375F1AD-B9F8-4ABB-8B54-E28871CFD983}" srcOrd="4" destOrd="0" presId="urn:microsoft.com/office/officeart/2005/8/layout/hierarchy2"/>
    <dgm:cxn modelId="{938EAD82-7DBA-46B2-807F-6AA366EF22EF}" type="presParOf" srcId="{C375F1AD-B9F8-4ABB-8B54-E28871CFD983}" destId="{25C4BA5E-4D92-489B-854B-BCAC97AB0250}" srcOrd="0" destOrd="0" presId="urn:microsoft.com/office/officeart/2005/8/layout/hierarchy2"/>
    <dgm:cxn modelId="{5B758FE4-2F07-4FCF-8BDF-6F8BA7EDEF31}" type="presParOf" srcId="{54599A1A-BCEF-463D-8782-DA1E66C872CC}" destId="{F5CD8F4D-D454-44B2-9E37-E4AD9185948E}" srcOrd="5" destOrd="0" presId="urn:microsoft.com/office/officeart/2005/8/layout/hierarchy2"/>
    <dgm:cxn modelId="{B7A6FBCE-D259-4437-9CF4-996AA19F0D27}" type="presParOf" srcId="{F5CD8F4D-D454-44B2-9E37-E4AD9185948E}" destId="{8D1A0D6E-CCB2-44A2-B728-3146682DEDF1}" srcOrd="0" destOrd="0" presId="urn:microsoft.com/office/officeart/2005/8/layout/hierarchy2"/>
    <dgm:cxn modelId="{F39A438F-8240-460F-BABF-592B0433AC8B}" type="presParOf" srcId="{F5CD8F4D-D454-44B2-9E37-E4AD9185948E}" destId="{4702D3AB-EEEA-4D48-A48B-10D4B6783810}" srcOrd="1" destOrd="0" presId="urn:microsoft.com/office/officeart/2005/8/layout/hierarchy2"/>
    <dgm:cxn modelId="{5E26EC7A-27D1-46E6-B293-9FAC2D1FE80E}" type="presParOf" srcId="{54599A1A-BCEF-463D-8782-DA1E66C872CC}" destId="{26EA980D-E148-439F-81A1-222C64C74AB3}" srcOrd="6" destOrd="0" presId="urn:microsoft.com/office/officeart/2005/8/layout/hierarchy2"/>
    <dgm:cxn modelId="{3F326F70-18EA-49EA-A98C-405D684827FF}" type="presParOf" srcId="{26EA980D-E148-439F-81A1-222C64C74AB3}" destId="{60DC3E32-2E57-4404-A9AE-8C14DACEA5EC}" srcOrd="0" destOrd="0" presId="urn:microsoft.com/office/officeart/2005/8/layout/hierarchy2"/>
    <dgm:cxn modelId="{39E05EAF-E378-466B-8C5F-0913DE78B430}" type="presParOf" srcId="{54599A1A-BCEF-463D-8782-DA1E66C872CC}" destId="{2E8FEC23-F4DB-4846-B107-36221F279989}" srcOrd="7" destOrd="0" presId="urn:microsoft.com/office/officeart/2005/8/layout/hierarchy2"/>
    <dgm:cxn modelId="{71985266-124D-4CDE-97B6-27B085DAA3AD}" type="presParOf" srcId="{2E8FEC23-F4DB-4846-B107-36221F279989}" destId="{17ACB9DF-26F2-4488-9F99-2C02331E7251}" srcOrd="0" destOrd="0" presId="urn:microsoft.com/office/officeart/2005/8/layout/hierarchy2"/>
    <dgm:cxn modelId="{96EC8528-3522-4045-9BC7-F60EC8D1A9A2}" type="presParOf" srcId="{2E8FEC23-F4DB-4846-B107-36221F279989}" destId="{C70E0C42-EE81-4189-A00B-49FE717DB03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D89C4CF-D143-4505-B01D-68B12604740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4FC7C63B-58AD-4FF3-97B0-EC6417D32B3A}">
      <dgm:prSet/>
      <dgm:spPr/>
      <dgm:t>
        <a:bodyPr/>
        <a:lstStyle/>
        <a:p>
          <a:pPr rtl="0"/>
          <a:r>
            <a:rPr lang="ru-RU" dirty="0" smtClean="0"/>
            <a:t>Тип</a:t>
          </a:r>
          <a:endParaRPr lang="ru-RU" dirty="0"/>
        </a:p>
      </dgm:t>
    </dgm:pt>
    <dgm:pt modelId="{4E4FF186-70FF-4C66-8338-0C2D7A435A8A}" type="parTrans" cxnId="{7C1E4A29-478C-47E7-9E8F-C15416B08EB7}">
      <dgm:prSet/>
      <dgm:spPr/>
      <dgm:t>
        <a:bodyPr/>
        <a:lstStyle/>
        <a:p>
          <a:endParaRPr lang="ru-RU"/>
        </a:p>
      </dgm:t>
    </dgm:pt>
    <dgm:pt modelId="{0F729601-BD91-4BD1-9A68-6510251DF911}" type="sibTrans" cxnId="{7C1E4A29-478C-47E7-9E8F-C15416B08EB7}">
      <dgm:prSet/>
      <dgm:spPr/>
      <dgm:t>
        <a:bodyPr/>
        <a:lstStyle/>
        <a:p>
          <a:endParaRPr lang="ru-RU"/>
        </a:p>
      </dgm:t>
    </dgm:pt>
    <dgm:pt modelId="{AC1C22B4-CD9A-492C-A36A-CE6D07A3E0F8}">
      <dgm:prSet/>
      <dgm:spPr/>
      <dgm:t>
        <a:bodyPr/>
        <a:lstStyle/>
        <a:p>
          <a:pPr rtl="0"/>
          <a:r>
            <a:rPr lang="ru-RU" dirty="0" smtClean="0"/>
            <a:t>Размер</a:t>
          </a:r>
          <a:endParaRPr lang="ru-RU" dirty="0"/>
        </a:p>
      </dgm:t>
    </dgm:pt>
    <dgm:pt modelId="{FB4D914C-DABE-4FF1-A8E4-F19678ADD581}" type="parTrans" cxnId="{E79FFD11-317E-45F1-9238-BB930AB67370}">
      <dgm:prSet/>
      <dgm:spPr/>
      <dgm:t>
        <a:bodyPr/>
        <a:lstStyle/>
        <a:p>
          <a:endParaRPr lang="ru-RU"/>
        </a:p>
      </dgm:t>
    </dgm:pt>
    <dgm:pt modelId="{7D65B2CA-459E-497A-825B-1A9FBC82B435}" type="sibTrans" cxnId="{E79FFD11-317E-45F1-9238-BB930AB67370}">
      <dgm:prSet/>
      <dgm:spPr/>
      <dgm:t>
        <a:bodyPr/>
        <a:lstStyle/>
        <a:p>
          <a:endParaRPr lang="ru-RU"/>
        </a:p>
      </dgm:t>
    </dgm:pt>
    <dgm:pt modelId="{73198201-DCF4-4522-829F-C927D8F6DD5E}">
      <dgm:prSet/>
      <dgm:spPr/>
      <dgm:t>
        <a:bodyPr/>
        <a:lstStyle/>
        <a:p>
          <a:pPr rtl="0"/>
          <a:r>
            <a:rPr lang="ru-RU" smtClean="0"/>
            <a:t>Максимальная частота регенрации</a:t>
          </a:r>
          <a:endParaRPr lang="ru-RU"/>
        </a:p>
      </dgm:t>
    </dgm:pt>
    <dgm:pt modelId="{59B69CD6-B32F-496A-9417-C3F2EA57B564}" type="parTrans" cxnId="{63224C14-1229-4018-955E-10FB63BE112F}">
      <dgm:prSet/>
      <dgm:spPr/>
      <dgm:t>
        <a:bodyPr/>
        <a:lstStyle/>
        <a:p>
          <a:endParaRPr lang="ru-RU"/>
        </a:p>
      </dgm:t>
    </dgm:pt>
    <dgm:pt modelId="{33F9C366-CF7B-42C1-A231-E81AE462A7C1}" type="sibTrans" cxnId="{63224C14-1229-4018-955E-10FB63BE112F}">
      <dgm:prSet/>
      <dgm:spPr/>
      <dgm:t>
        <a:bodyPr/>
        <a:lstStyle/>
        <a:p>
          <a:endParaRPr lang="ru-RU"/>
        </a:p>
      </dgm:t>
    </dgm:pt>
    <dgm:pt modelId="{3EBA871B-9164-46D5-BB24-94F93DF02516}">
      <dgm:prSet/>
      <dgm:spPr/>
      <dgm:t>
        <a:bodyPr/>
        <a:lstStyle/>
        <a:p>
          <a:pPr rtl="0"/>
          <a:r>
            <a:rPr lang="ru-RU" smtClean="0"/>
            <a:t>Класс защиты</a:t>
          </a:r>
          <a:endParaRPr lang="ru-RU"/>
        </a:p>
      </dgm:t>
    </dgm:pt>
    <dgm:pt modelId="{38394E54-DD40-4C95-9747-7113DC407181}" type="parTrans" cxnId="{4223B22F-9C72-4806-AFD8-5CC15E6DD94F}">
      <dgm:prSet/>
      <dgm:spPr/>
      <dgm:t>
        <a:bodyPr/>
        <a:lstStyle/>
        <a:p>
          <a:endParaRPr lang="ru-RU"/>
        </a:p>
      </dgm:t>
    </dgm:pt>
    <dgm:pt modelId="{FB7A46A8-47B2-4741-AD7D-7D23196A2245}" type="sibTrans" cxnId="{4223B22F-9C72-4806-AFD8-5CC15E6DD94F}">
      <dgm:prSet/>
      <dgm:spPr/>
      <dgm:t>
        <a:bodyPr/>
        <a:lstStyle/>
        <a:p>
          <a:endParaRPr lang="ru-RU"/>
        </a:p>
      </dgm:t>
    </dgm:pt>
    <dgm:pt modelId="{14E9C320-D36C-4E12-9594-11E7ED7B6524}" type="pres">
      <dgm:prSet presAssocID="{9D89C4CF-D143-4505-B01D-68B126047402}" presName="linear" presStyleCnt="0">
        <dgm:presLayoutVars>
          <dgm:animLvl val="lvl"/>
          <dgm:resizeHandles val="exact"/>
        </dgm:presLayoutVars>
      </dgm:prSet>
      <dgm:spPr/>
      <dgm:t>
        <a:bodyPr/>
        <a:lstStyle/>
        <a:p>
          <a:endParaRPr lang="ru-RU"/>
        </a:p>
      </dgm:t>
    </dgm:pt>
    <dgm:pt modelId="{F5ABF260-F23E-48D5-9EEB-6EBA74CBBF47}" type="pres">
      <dgm:prSet presAssocID="{4FC7C63B-58AD-4FF3-97B0-EC6417D32B3A}" presName="parentText" presStyleLbl="node1" presStyleIdx="0" presStyleCnt="4">
        <dgm:presLayoutVars>
          <dgm:chMax val="0"/>
          <dgm:bulletEnabled val="1"/>
        </dgm:presLayoutVars>
      </dgm:prSet>
      <dgm:spPr/>
      <dgm:t>
        <a:bodyPr/>
        <a:lstStyle/>
        <a:p>
          <a:endParaRPr lang="ru-RU"/>
        </a:p>
      </dgm:t>
    </dgm:pt>
    <dgm:pt modelId="{72678F23-8E2B-4D13-9AD9-054CE7A85BD8}" type="pres">
      <dgm:prSet presAssocID="{0F729601-BD91-4BD1-9A68-6510251DF911}" presName="spacer" presStyleCnt="0"/>
      <dgm:spPr/>
    </dgm:pt>
    <dgm:pt modelId="{982DCA43-12B5-4435-B0A8-93F302280AD4}" type="pres">
      <dgm:prSet presAssocID="{AC1C22B4-CD9A-492C-A36A-CE6D07A3E0F8}" presName="parentText" presStyleLbl="node1" presStyleIdx="1" presStyleCnt="4">
        <dgm:presLayoutVars>
          <dgm:chMax val="0"/>
          <dgm:bulletEnabled val="1"/>
        </dgm:presLayoutVars>
      </dgm:prSet>
      <dgm:spPr/>
      <dgm:t>
        <a:bodyPr/>
        <a:lstStyle/>
        <a:p>
          <a:endParaRPr lang="ru-RU"/>
        </a:p>
      </dgm:t>
    </dgm:pt>
    <dgm:pt modelId="{5903EE21-E179-4C99-93E7-6065CCA28130}" type="pres">
      <dgm:prSet presAssocID="{7D65B2CA-459E-497A-825B-1A9FBC82B435}" presName="spacer" presStyleCnt="0"/>
      <dgm:spPr/>
    </dgm:pt>
    <dgm:pt modelId="{298BFB5A-85B2-41C3-9A88-869BF3C1966E}" type="pres">
      <dgm:prSet presAssocID="{73198201-DCF4-4522-829F-C927D8F6DD5E}" presName="parentText" presStyleLbl="node1" presStyleIdx="2" presStyleCnt="4">
        <dgm:presLayoutVars>
          <dgm:chMax val="0"/>
          <dgm:bulletEnabled val="1"/>
        </dgm:presLayoutVars>
      </dgm:prSet>
      <dgm:spPr/>
      <dgm:t>
        <a:bodyPr/>
        <a:lstStyle/>
        <a:p>
          <a:endParaRPr lang="ru-RU"/>
        </a:p>
      </dgm:t>
    </dgm:pt>
    <dgm:pt modelId="{5A4084E6-DF75-4C69-A04D-B32D4AAB56CD}" type="pres">
      <dgm:prSet presAssocID="{33F9C366-CF7B-42C1-A231-E81AE462A7C1}" presName="spacer" presStyleCnt="0"/>
      <dgm:spPr/>
    </dgm:pt>
    <dgm:pt modelId="{7BCD99FF-6119-406E-8C15-6C6D0A94E446}" type="pres">
      <dgm:prSet presAssocID="{3EBA871B-9164-46D5-BB24-94F93DF02516}" presName="parentText" presStyleLbl="node1" presStyleIdx="3" presStyleCnt="4">
        <dgm:presLayoutVars>
          <dgm:chMax val="0"/>
          <dgm:bulletEnabled val="1"/>
        </dgm:presLayoutVars>
      </dgm:prSet>
      <dgm:spPr/>
      <dgm:t>
        <a:bodyPr/>
        <a:lstStyle/>
        <a:p>
          <a:endParaRPr lang="ru-RU"/>
        </a:p>
      </dgm:t>
    </dgm:pt>
  </dgm:ptLst>
  <dgm:cxnLst>
    <dgm:cxn modelId="{7C1E4A29-478C-47E7-9E8F-C15416B08EB7}" srcId="{9D89C4CF-D143-4505-B01D-68B126047402}" destId="{4FC7C63B-58AD-4FF3-97B0-EC6417D32B3A}" srcOrd="0" destOrd="0" parTransId="{4E4FF186-70FF-4C66-8338-0C2D7A435A8A}" sibTransId="{0F729601-BD91-4BD1-9A68-6510251DF911}"/>
    <dgm:cxn modelId="{63224C14-1229-4018-955E-10FB63BE112F}" srcId="{9D89C4CF-D143-4505-B01D-68B126047402}" destId="{73198201-DCF4-4522-829F-C927D8F6DD5E}" srcOrd="2" destOrd="0" parTransId="{59B69CD6-B32F-496A-9417-C3F2EA57B564}" sibTransId="{33F9C366-CF7B-42C1-A231-E81AE462A7C1}"/>
    <dgm:cxn modelId="{4A43124B-4040-452E-95AB-452B27AA544D}" type="presOf" srcId="{4FC7C63B-58AD-4FF3-97B0-EC6417D32B3A}" destId="{F5ABF260-F23E-48D5-9EEB-6EBA74CBBF47}" srcOrd="0" destOrd="0" presId="urn:microsoft.com/office/officeart/2005/8/layout/vList2"/>
    <dgm:cxn modelId="{8A08FFD1-2470-43DE-BFA9-5CA9C4D26E35}" type="presOf" srcId="{9D89C4CF-D143-4505-B01D-68B126047402}" destId="{14E9C320-D36C-4E12-9594-11E7ED7B6524}" srcOrd="0" destOrd="0" presId="urn:microsoft.com/office/officeart/2005/8/layout/vList2"/>
    <dgm:cxn modelId="{E79FFD11-317E-45F1-9238-BB930AB67370}" srcId="{9D89C4CF-D143-4505-B01D-68B126047402}" destId="{AC1C22B4-CD9A-492C-A36A-CE6D07A3E0F8}" srcOrd="1" destOrd="0" parTransId="{FB4D914C-DABE-4FF1-A8E4-F19678ADD581}" sibTransId="{7D65B2CA-459E-497A-825B-1A9FBC82B435}"/>
    <dgm:cxn modelId="{4223B22F-9C72-4806-AFD8-5CC15E6DD94F}" srcId="{9D89C4CF-D143-4505-B01D-68B126047402}" destId="{3EBA871B-9164-46D5-BB24-94F93DF02516}" srcOrd="3" destOrd="0" parTransId="{38394E54-DD40-4C95-9747-7113DC407181}" sibTransId="{FB7A46A8-47B2-4741-AD7D-7D23196A2245}"/>
    <dgm:cxn modelId="{F5BE1EEB-DE08-4132-ACB3-25F08CF7D343}" type="presOf" srcId="{3EBA871B-9164-46D5-BB24-94F93DF02516}" destId="{7BCD99FF-6119-406E-8C15-6C6D0A94E446}" srcOrd="0" destOrd="0" presId="urn:microsoft.com/office/officeart/2005/8/layout/vList2"/>
    <dgm:cxn modelId="{46C5D64A-B686-4CA2-9BA9-B2578306A7CD}" type="presOf" srcId="{73198201-DCF4-4522-829F-C927D8F6DD5E}" destId="{298BFB5A-85B2-41C3-9A88-869BF3C1966E}" srcOrd="0" destOrd="0" presId="urn:microsoft.com/office/officeart/2005/8/layout/vList2"/>
    <dgm:cxn modelId="{4AF340D3-ECEF-4B6A-AC21-2E6E57590907}" type="presOf" srcId="{AC1C22B4-CD9A-492C-A36A-CE6D07A3E0F8}" destId="{982DCA43-12B5-4435-B0A8-93F302280AD4}" srcOrd="0" destOrd="0" presId="urn:microsoft.com/office/officeart/2005/8/layout/vList2"/>
    <dgm:cxn modelId="{75F6ACB1-5A4D-4D6E-8273-587613A2E605}" type="presParOf" srcId="{14E9C320-D36C-4E12-9594-11E7ED7B6524}" destId="{F5ABF260-F23E-48D5-9EEB-6EBA74CBBF47}" srcOrd="0" destOrd="0" presId="urn:microsoft.com/office/officeart/2005/8/layout/vList2"/>
    <dgm:cxn modelId="{B5BCC179-C975-469F-9D91-6B50D41A9027}" type="presParOf" srcId="{14E9C320-D36C-4E12-9594-11E7ED7B6524}" destId="{72678F23-8E2B-4D13-9AD9-054CE7A85BD8}" srcOrd="1" destOrd="0" presId="urn:microsoft.com/office/officeart/2005/8/layout/vList2"/>
    <dgm:cxn modelId="{F2741ED5-4065-4165-BC2C-DDF013F3DA9D}" type="presParOf" srcId="{14E9C320-D36C-4E12-9594-11E7ED7B6524}" destId="{982DCA43-12B5-4435-B0A8-93F302280AD4}" srcOrd="2" destOrd="0" presId="urn:microsoft.com/office/officeart/2005/8/layout/vList2"/>
    <dgm:cxn modelId="{01022147-D983-44FB-B44F-DF5A10C2DF71}" type="presParOf" srcId="{14E9C320-D36C-4E12-9594-11E7ED7B6524}" destId="{5903EE21-E179-4C99-93E7-6065CCA28130}" srcOrd="3" destOrd="0" presId="urn:microsoft.com/office/officeart/2005/8/layout/vList2"/>
    <dgm:cxn modelId="{8FB5F30A-837C-4473-8142-8DD50616AD4D}" type="presParOf" srcId="{14E9C320-D36C-4E12-9594-11E7ED7B6524}" destId="{298BFB5A-85B2-41C3-9A88-869BF3C1966E}" srcOrd="4" destOrd="0" presId="urn:microsoft.com/office/officeart/2005/8/layout/vList2"/>
    <dgm:cxn modelId="{51FAC8DE-8647-45F1-8959-20F5AC71B2A9}" type="presParOf" srcId="{14E9C320-D36C-4E12-9594-11E7ED7B6524}" destId="{5A4084E6-DF75-4C69-A04D-B32D4AAB56CD}" srcOrd="5" destOrd="0" presId="urn:microsoft.com/office/officeart/2005/8/layout/vList2"/>
    <dgm:cxn modelId="{3ADCFE5B-78EE-4EB3-BC94-323255749693}" type="presParOf" srcId="{14E9C320-D36C-4E12-9594-11E7ED7B6524}" destId="{7BCD99FF-6119-406E-8C15-6C6D0A94E44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EF4350F-A271-425A-8746-8762A18F0BF6}" type="doc">
      <dgm:prSet loTypeId="urn:microsoft.com/office/officeart/2005/8/layout/vList3" loCatId="list" qsTypeId="urn:microsoft.com/office/officeart/2005/8/quickstyle/simple1" qsCatId="simple" csTypeId="urn:microsoft.com/office/officeart/2005/8/colors/accent1_2" csCatId="accent1"/>
      <dgm:spPr/>
      <dgm:t>
        <a:bodyPr/>
        <a:lstStyle/>
        <a:p>
          <a:endParaRPr lang="ru-RU"/>
        </a:p>
      </dgm:t>
    </dgm:pt>
    <dgm:pt modelId="{3295454A-1FE7-4692-ADF0-5A555712E8C0}">
      <dgm:prSet/>
      <dgm:spPr/>
      <dgm:t>
        <a:bodyPr/>
        <a:lstStyle/>
        <a:p>
          <a:pPr rtl="0"/>
          <a:r>
            <a:rPr lang="ru-RU" smtClean="0"/>
            <a:t>разрешающая способность, dpi(dots per inch – точек на дюйм); </a:t>
          </a:r>
          <a:endParaRPr lang="ru-RU"/>
        </a:p>
      </dgm:t>
    </dgm:pt>
    <dgm:pt modelId="{A41732E8-FD02-432C-90C1-B341870A925C}" type="parTrans" cxnId="{5907966C-ACB5-4F0F-A6CB-F892021A8E69}">
      <dgm:prSet/>
      <dgm:spPr/>
      <dgm:t>
        <a:bodyPr/>
        <a:lstStyle/>
        <a:p>
          <a:endParaRPr lang="ru-RU"/>
        </a:p>
      </dgm:t>
    </dgm:pt>
    <dgm:pt modelId="{766D8114-2602-42EC-A04B-454423307EF0}" type="sibTrans" cxnId="{5907966C-ACB5-4F0F-A6CB-F892021A8E69}">
      <dgm:prSet/>
      <dgm:spPr/>
      <dgm:t>
        <a:bodyPr/>
        <a:lstStyle/>
        <a:p>
          <a:endParaRPr lang="ru-RU"/>
        </a:p>
      </dgm:t>
    </dgm:pt>
    <dgm:pt modelId="{540D0B74-D7FD-4E7B-992F-9D8768186096}">
      <dgm:prSet/>
      <dgm:spPr/>
      <dgm:t>
        <a:bodyPr/>
        <a:lstStyle/>
        <a:p>
          <a:pPr rtl="0"/>
          <a:r>
            <a:rPr lang="ru-RU" smtClean="0"/>
            <a:t>производительность (страниц в минуту); </a:t>
          </a:r>
          <a:endParaRPr lang="ru-RU"/>
        </a:p>
      </dgm:t>
    </dgm:pt>
    <dgm:pt modelId="{4C4B4BCE-C932-44F0-936B-731F22510D07}" type="parTrans" cxnId="{B614250E-8F83-459C-B9EA-26D0CE0EB979}">
      <dgm:prSet/>
      <dgm:spPr/>
      <dgm:t>
        <a:bodyPr/>
        <a:lstStyle/>
        <a:p>
          <a:endParaRPr lang="ru-RU"/>
        </a:p>
      </dgm:t>
    </dgm:pt>
    <dgm:pt modelId="{C010A785-8957-4593-A2DB-CCF7080FFC06}" type="sibTrans" cxnId="{B614250E-8F83-459C-B9EA-26D0CE0EB979}">
      <dgm:prSet/>
      <dgm:spPr/>
      <dgm:t>
        <a:bodyPr/>
        <a:lstStyle/>
        <a:p>
          <a:endParaRPr lang="ru-RU"/>
        </a:p>
      </dgm:t>
    </dgm:pt>
    <dgm:pt modelId="{0000FD48-60CA-4039-A7ED-B5267B0FB1DB}">
      <dgm:prSet/>
      <dgm:spPr/>
      <dgm:t>
        <a:bodyPr/>
        <a:lstStyle/>
        <a:p>
          <a:pPr rtl="0"/>
          <a:r>
            <a:rPr lang="ru-RU" smtClean="0"/>
            <a:t>формат используемой бумаги; </a:t>
          </a:r>
          <a:endParaRPr lang="ru-RU"/>
        </a:p>
      </dgm:t>
    </dgm:pt>
    <dgm:pt modelId="{DE48534A-BA07-4512-8523-B71F139126B4}" type="parTrans" cxnId="{3842C58C-9112-4993-A2BF-2D6051CD923D}">
      <dgm:prSet/>
      <dgm:spPr/>
      <dgm:t>
        <a:bodyPr/>
        <a:lstStyle/>
        <a:p>
          <a:endParaRPr lang="ru-RU"/>
        </a:p>
      </dgm:t>
    </dgm:pt>
    <dgm:pt modelId="{CE0632D4-6C24-41D9-AE40-1DBF859FE903}" type="sibTrans" cxnId="{3842C58C-9112-4993-A2BF-2D6051CD923D}">
      <dgm:prSet/>
      <dgm:spPr/>
      <dgm:t>
        <a:bodyPr/>
        <a:lstStyle/>
        <a:p>
          <a:endParaRPr lang="ru-RU"/>
        </a:p>
      </dgm:t>
    </dgm:pt>
    <dgm:pt modelId="{C3344413-EBBD-4103-BA53-7925AFEDF5EA}">
      <dgm:prSet/>
      <dgm:spPr/>
      <dgm:t>
        <a:bodyPr/>
        <a:lstStyle/>
        <a:p>
          <a:pPr rtl="0"/>
          <a:r>
            <a:rPr lang="ru-RU" smtClean="0"/>
            <a:t>объем собственной оперативной памяти. </a:t>
          </a:r>
          <a:endParaRPr lang="ru-RU"/>
        </a:p>
      </dgm:t>
    </dgm:pt>
    <dgm:pt modelId="{590524C3-CC34-4235-9B1B-1DE9757B90D2}" type="parTrans" cxnId="{6B3D4B80-17F2-47F6-9382-A328F9305FAB}">
      <dgm:prSet/>
      <dgm:spPr/>
      <dgm:t>
        <a:bodyPr/>
        <a:lstStyle/>
        <a:p>
          <a:endParaRPr lang="ru-RU"/>
        </a:p>
      </dgm:t>
    </dgm:pt>
    <dgm:pt modelId="{D91510C0-9A42-4D70-8A43-BBCC920773D5}" type="sibTrans" cxnId="{6B3D4B80-17F2-47F6-9382-A328F9305FAB}">
      <dgm:prSet/>
      <dgm:spPr/>
      <dgm:t>
        <a:bodyPr/>
        <a:lstStyle/>
        <a:p>
          <a:endParaRPr lang="ru-RU"/>
        </a:p>
      </dgm:t>
    </dgm:pt>
    <dgm:pt modelId="{2EA8676D-65D2-4615-BBF3-735ABC7C0BB8}" type="pres">
      <dgm:prSet presAssocID="{0EF4350F-A271-425A-8746-8762A18F0BF6}" presName="linearFlow" presStyleCnt="0">
        <dgm:presLayoutVars>
          <dgm:dir/>
          <dgm:resizeHandles val="exact"/>
        </dgm:presLayoutVars>
      </dgm:prSet>
      <dgm:spPr/>
      <dgm:t>
        <a:bodyPr/>
        <a:lstStyle/>
        <a:p>
          <a:endParaRPr lang="ru-RU"/>
        </a:p>
      </dgm:t>
    </dgm:pt>
    <dgm:pt modelId="{B85BB458-959E-452B-BBF3-0507C3F56C48}" type="pres">
      <dgm:prSet presAssocID="{3295454A-1FE7-4692-ADF0-5A555712E8C0}" presName="composite" presStyleCnt="0"/>
      <dgm:spPr/>
    </dgm:pt>
    <dgm:pt modelId="{97A6E8A8-5070-4DDB-9CDC-50E618161114}" type="pres">
      <dgm:prSet presAssocID="{3295454A-1FE7-4692-ADF0-5A555712E8C0}" presName="imgShp" presStyleLbl="fgImgPlace1" presStyleIdx="0" presStyleCnt="4"/>
      <dgm:spPr/>
    </dgm:pt>
    <dgm:pt modelId="{201F7A46-3A73-4972-8B46-5410F99CC7EB}" type="pres">
      <dgm:prSet presAssocID="{3295454A-1FE7-4692-ADF0-5A555712E8C0}" presName="txShp" presStyleLbl="node1" presStyleIdx="0" presStyleCnt="4">
        <dgm:presLayoutVars>
          <dgm:bulletEnabled val="1"/>
        </dgm:presLayoutVars>
      </dgm:prSet>
      <dgm:spPr/>
      <dgm:t>
        <a:bodyPr/>
        <a:lstStyle/>
        <a:p>
          <a:endParaRPr lang="ru-RU"/>
        </a:p>
      </dgm:t>
    </dgm:pt>
    <dgm:pt modelId="{F73B2ACF-5260-4E1F-8F01-C0E7551711E0}" type="pres">
      <dgm:prSet presAssocID="{766D8114-2602-42EC-A04B-454423307EF0}" presName="spacing" presStyleCnt="0"/>
      <dgm:spPr/>
    </dgm:pt>
    <dgm:pt modelId="{43A1CCEC-6715-46D3-B57A-C27962975E57}" type="pres">
      <dgm:prSet presAssocID="{540D0B74-D7FD-4E7B-992F-9D8768186096}" presName="composite" presStyleCnt="0"/>
      <dgm:spPr/>
    </dgm:pt>
    <dgm:pt modelId="{565A41E7-06FC-479A-93A3-ECF219493807}" type="pres">
      <dgm:prSet presAssocID="{540D0B74-D7FD-4E7B-992F-9D8768186096}" presName="imgShp" presStyleLbl="fgImgPlace1" presStyleIdx="1" presStyleCnt="4"/>
      <dgm:spPr/>
    </dgm:pt>
    <dgm:pt modelId="{8801E9F9-08D7-400A-9521-C62EFB800326}" type="pres">
      <dgm:prSet presAssocID="{540D0B74-D7FD-4E7B-992F-9D8768186096}" presName="txShp" presStyleLbl="node1" presStyleIdx="1" presStyleCnt="4">
        <dgm:presLayoutVars>
          <dgm:bulletEnabled val="1"/>
        </dgm:presLayoutVars>
      </dgm:prSet>
      <dgm:spPr/>
      <dgm:t>
        <a:bodyPr/>
        <a:lstStyle/>
        <a:p>
          <a:endParaRPr lang="ru-RU"/>
        </a:p>
      </dgm:t>
    </dgm:pt>
    <dgm:pt modelId="{EB03FF79-A4E8-4BF9-BADE-630B99861AF0}" type="pres">
      <dgm:prSet presAssocID="{C010A785-8957-4593-A2DB-CCF7080FFC06}" presName="spacing" presStyleCnt="0"/>
      <dgm:spPr/>
    </dgm:pt>
    <dgm:pt modelId="{674ADE66-D816-42D7-8681-501E2AFEB900}" type="pres">
      <dgm:prSet presAssocID="{0000FD48-60CA-4039-A7ED-B5267B0FB1DB}" presName="composite" presStyleCnt="0"/>
      <dgm:spPr/>
    </dgm:pt>
    <dgm:pt modelId="{2B9368BC-C238-4849-9A56-10BE68D14E3C}" type="pres">
      <dgm:prSet presAssocID="{0000FD48-60CA-4039-A7ED-B5267B0FB1DB}" presName="imgShp" presStyleLbl="fgImgPlace1" presStyleIdx="2" presStyleCnt="4"/>
      <dgm:spPr/>
    </dgm:pt>
    <dgm:pt modelId="{B5FD5DF9-852E-475D-B014-CF2784251458}" type="pres">
      <dgm:prSet presAssocID="{0000FD48-60CA-4039-A7ED-B5267B0FB1DB}" presName="txShp" presStyleLbl="node1" presStyleIdx="2" presStyleCnt="4">
        <dgm:presLayoutVars>
          <dgm:bulletEnabled val="1"/>
        </dgm:presLayoutVars>
      </dgm:prSet>
      <dgm:spPr/>
      <dgm:t>
        <a:bodyPr/>
        <a:lstStyle/>
        <a:p>
          <a:endParaRPr lang="ru-RU"/>
        </a:p>
      </dgm:t>
    </dgm:pt>
    <dgm:pt modelId="{DB9891BC-447C-48ED-AABB-D08800C0B565}" type="pres">
      <dgm:prSet presAssocID="{CE0632D4-6C24-41D9-AE40-1DBF859FE903}" presName="spacing" presStyleCnt="0"/>
      <dgm:spPr/>
    </dgm:pt>
    <dgm:pt modelId="{24BBDF37-5942-4976-A5F9-C93E618E7503}" type="pres">
      <dgm:prSet presAssocID="{C3344413-EBBD-4103-BA53-7925AFEDF5EA}" presName="composite" presStyleCnt="0"/>
      <dgm:spPr/>
    </dgm:pt>
    <dgm:pt modelId="{727F6F4B-FD0E-4E83-86FA-F0CB4D16D779}" type="pres">
      <dgm:prSet presAssocID="{C3344413-EBBD-4103-BA53-7925AFEDF5EA}" presName="imgShp" presStyleLbl="fgImgPlace1" presStyleIdx="3" presStyleCnt="4"/>
      <dgm:spPr/>
    </dgm:pt>
    <dgm:pt modelId="{17DA5EE7-C0EE-477B-AF40-60D27145AEB2}" type="pres">
      <dgm:prSet presAssocID="{C3344413-EBBD-4103-BA53-7925AFEDF5EA}" presName="txShp" presStyleLbl="node1" presStyleIdx="3" presStyleCnt="4">
        <dgm:presLayoutVars>
          <dgm:bulletEnabled val="1"/>
        </dgm:presLayoutVars>
      </dgm:prSet>
      <dgm:spPr/>
      <dgm:t>
        <a:bodyPr/>
        <a:lstStyle/>
        <a:p>
          <a:endParaRPr lang="ru-RU"/>
        </a:p>
      </dgm:t>
    </dgm:pt>
  </dgm:ptLst>
  <dgm:cxnLst>
    <dgm:cxn modelId="{6B3D4B80-17F2-47F6-9382-A328F9305FAB}" srcId="{0EF4350F-A271-425A-8746-8762A18F0BF6}" destId="{C3344413-EBBD-4103-BA53-7925AFEDF5EA}" srcOrd="3" destOrd="0" parTransId="{590524C3-CC34-4235-9B1B-1DE9757B90D2}" sibTransId="{D91510C0-9A42-4D70-8A43-BBCC920773D5}"/>
    <dgm:cxn modelId="{CF8C8BB6-4838-447A-AD81-F901F071E75B}" type="presOf" srcId="{3295454A-1FE7-4692-ADF0-5A555712E8C0}" destId="{201F7A46-3A73-4972-8B46-5410F99CC7EB}" srcOrd="0" destOrd="0" presId="urn:microsoft.com/office/officeart/2005/8/layout/vList3"/>
    <dgm:cxn modelId="{E7558776-5FEA-4A58-8970-5F23644F79C9}" type="presOf" srcId="{0EF4350F-A271-425A-8746-8762A18F0BF6}" destId="{2EA8676D-65D2-4615-BBF3-735ABC7C0BB8}" srcOrd="0" destOrd="0" presId="urn:microsoft.com/office/officeart/2005/8/layout/vList3"/>
    <dgm:cxn modelId="{46CC406C-40BD-4A05-85E0-0CA6B914D458}" type="presOf" srcId="{540D0B74-D7FD-4E7B-992F-9D8768186096}" destId="{8801E9F9-08D7-400A-9521-C62EFB800326}" srcOrd="0" destOrd="0" presId="urn:microsoft.com/office/officeart/2005/8/layout/vList3"/>
    <dgm:cxn modelId="{B614250E-8F83-459C-B9EA-26D0CE0EB979}" srcId="{0EF4350F-A271-425A-8746-8762A18F0BF6}" destId="{540D0B74-D7FD-4E7B-992F-9D8768186096}" srcOrd="1" destOrd="0" parTransId="{4C4B4BCE-C932-44F0-936B-731F22510D07}" sibTransId="{C010A785-8957-4593-A2DB-CCF7080FFC06}"/>
    <dgm:cxn modelId="{5907966C-ACB5-4F0F-A6CB-F892021A8E69}" srcId="{0EF4350F-A271-425A-8746-8762A18F0BF6}" destId="{3295454A-1FE7-4692-ADF0-5A555712E8C0}" srcOrd="0" destOrd="0" parTransId="{A41732E8-FD02-432C-90C1-B341870A925C}" sibTransId="{766D8114-2602-42EC-A04B-454423307EF0}"/>
    <dgm:cxn modelId="{3842C58C-9112-4993-A2BF-2D6051CD923D}" srcId="{0EF4350F-A271-425A-8746-8762A18F0BF6}" destId="{0000FD48-60CA-4039-A7ED-B5267B0FB1DB}" srcOrd="2" destOrd="0" parTransId="{DE48534A-BA07-4512-8523-B71F139126B4}" sibTransId="{CE0632D4-6C24-41D9-AE40-1DBF859FE903}"/>
    <dgm:cxn modelId="{DFFA473B-1E5B-4F3C-8753-EDB68946959E}" type="presOf" srcId="{C3344413-EBBD-4103-BA53-7925AFEDF5EA}" destId="{17DA5EE7-C0EE-477B-AF40-60D27145AEB2}" srcOrd="0" destOrd="0" presId="urn:microsoft.com/office/officeart/2005/8/layout/vList3"/>
    <dgm:cxn modelId="{652A83FB-ABB8-4C50-9DEA-F2E613E520CC}" type="presOf" srcId="{0000FD48-60CA-4039-A7ED-B5267B0FB1DB}" destId="{B5FD5DF9-852E-475D-B014-CF2784251458}" srcOrd="0" destOrd="0" presId="urn:microsoft.com/office/officeart/2005/8/layout/vList3"/>
    <dgm:cxn modelId="{F96F620B-4246-46C1-91E3-C18801890D7D}" type="presParOf" srcId="{2EA8676D-65D2-4615-BBF3-735ABC7C0BB8}" destId="{B85BB458-959E-452B-BBF3-0507C3F56C48}" srcOrd="0" destOrd="0" presId="urn:microsoft.com/office/officeart/2005/8/layout/vList3"/>
    <dgm:cxn modelId="{CE4D8988-D9C2-4E55-B861-0CFD5FC1EF3F}" type="presParOf" srcId="{B85BB458-959E-452B-BBF3-0507C3F56C48}" destId="{97A6E8A8-5070-4DDB-9CDC-50E618161114}" srcOrd="0" destOrd="0" presId="urn:microsoft.com/office/officeart/2005/8/layout/vList3"/>
    <dgm:cxn modelId="{90B96047-623B-4489-B57B-D85F2625EE17}" type="presParOf" srcId="{B85BB458-959E-452B-BBF3-0507C3F56C48}" destId="{201F7A46-3A73-4972-8B46-5410F99CC7EB}" srcOrd="1" destOrd="0" presId="urn:microsoft.com/office/officeart/2005/8/layout/vList3"/>
    <dgm:cxn modelId="{D236D419-4396-4DCC-AE26-7169AB469C6D}" type="presParOf" srcId="{2EA8676D-65D2-4615-BBF3-735ABC7C0BB8}" destId="{F73B2ACF-5260-4E1F-8F01-C0E7551711E0}" srcOrd="1" destOrd="0" presId="urn:microsoft.com/office/officeart/2005/8/layout/vList3"/>
    <dgm:cxn modelId="{D7959B5D-72ED-4835-8A2C-7B02481F72AC}" type="presParOf" srcId="{2EA8676D-65D2-4615-BBF3-735ABC7C0BB8}" destId="{43A1CCEC-6715-46D3-B57A-C27962975E57}" srcOrd="2" destOrd="0" presId="urn:microsoft.com/office/officeart/2005/8/layout/vList3"/>
    <dgm:cxn modelId="{37D7A52F-46C6-4634-8FA5-F44B2B4FA2B1}" type="presParOf" srcId="{43A1CCEC-6715-46D3-B57A-C27962975E57}" destId="{565A41E7-06FC-479A-93A3-ECF219493807}" srcOrd="0" destOrd="0" presId="urn:microsoft.com/office/officeart/2005/8/layout/vList3"/>
    <dgm:cxn modelId="{23273C91-E438-4896-AABB-1C17F0DB82AE}" type="presParOf" srcId="{43A1CCEC-6715-46D3-B57A-C27962975E57}" destId="{8801E9F9-08D7-400A-9521-C62EFB800326}" srcOrd="1" destOrd="0" presId="urn:microsoft.com/office/officeart/2005/8/layout/vList3"/>
    <dgm:cxn modelId="{9E32F33C-A89D-4155-BD3C-A7BD1415D186}" type="presParOf" srcId="{2EA8676D-65D2-4615-BBF3-735ABC7C0BB8}" destId="{EB03FF79-A4E8-4BF9-BADE-630B99861AF0}" srcOrd="3" destOrd="0" presId="urn:microsoft.com/office/officeart/2005/8/layout/vList3"/>
    <dgm:cxn modelId="{D2BAEFCE-9A44-4B05-98BE-FE17AC21E5D2}" type="presParOf" srcId="{2EA8676D-65D2-4615-BBF3-735ABC7C0BB8}" destId="{674ADE66-D816-42D7-8681-501E2AFEB900}" srcOrd="4" destOrd="0" presId="urn:microsoft.com/office/officeart/2005/8/layout/vList3"/>
    <dgm:cxn modelId="{0CB56989-DD29-429D-B3E1-8C52C17B0A4F}" type="presParOf" srcId="{674ADE66-D816-42D7-8681-501E2AFEB900}" destId="{2B9368BC-C238-4849-9A56-10BE68D14E3C}" srcOrd="0" destOrd="0" presId="urn:microsoft.com/office/officeart/2005/8/layout/vList3"/>
    <dgm:cxn modelId="{381F4370-4D21-4EFC-81D1-820F70752204}" type="presParOf" srcId="{674ADE66-D816-42D7-8681-501E2AFEB900}" destId="{B5FD5DF9-852E-475D-B014-CF2784251458}" srcOrd="1" destOrd="0" presId="urn:microsoft.com/office/officeart/2005/8/layout/vList3"/>
    <dgm:cxn modelId="{44F43E9C-1067-493A-9D7F-4C1A12E5CBAB}" type="presParOf" srcId="{2EA8676D-65D2-4615-BBF3-735ABC7C0BB8}" destId="{DB9891BC-447C-48ED-AABB-D08800C0B565}" srcOrd="5" destOrd="0" presId="urn:microsoft.com/office/officeart/2005/8/layout/vList3"/>
    <dgm:cxn modelId="{BC149672-418A-4E5E-A1D8-D17389F71C61}" type="presParOf" srcId="{2EA8676D-65D2-4615-BBF3-735ABC7C0BB8}" destId="{24BBDF37-5942-4976-A5F9-C93E618E7503}" srcOrd="6" destOrd="0" presId="urn:microsoft.com/office/officeart/2005/8/layout/vList3"/>
    <dgm:cxn modelId="{4F738540-993E-486F-8000-849418166749}" type="presParOf" srcId="{24BBDF37-5942-4976-A5F9-C93E618E7503}" destId="{727F6F4B-FD0E-4E83-86FA-F0CB4D16D779}" srcOrd="0" destOrd="0" presId="urn:microsoft.com/office/officeart/2005/8/layout/vList3"/>
    <dgm:cxn modelId="{4007303E-D3F4-4CEB-B755-C2A33BCEB6E0}" type="presParOf" srcId="{24BBDF37-5942-4976-A5F9-C93E618E7503}" destId="{17DA5EE7-C0EE-477B-AF40-60D27145AEB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E754A33-3488-4EA7-ABD0-6C71CD774CC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27F14DED-A4AF-4D80-986E-7487887BD96F}">
      <dgm:prSet/>
      <dgm:spPr/>
      <dgm:t>
        <a:bodyPr/>
        <a:lstStyle/>
        <a:p>
          <a:pPr rtl="0"/>
          <a:r>
            <a:rPr lang="ru-RU" dirty="0" smtClean="0"/>
            <a:t>однорядные (SIMM-модули) </a:t>
          </a:r>
          <a:endParaRPr lang="ru-RU" dirty="0"/>
        </a:p>
      </dgm:t>
    </dgm:pt>
    <dgm:pt modelId="{B74D0874-213B-4144-A886-604198FA6AEE}" type="parTrans" cxnId="{12575681-96F9-494F-965E-85A646FFDB30}">
      <dgm:prSet/>
      <dgm:spPr/>
      <dgm:t>
        <a:bodyPr/>
        <a:lstStyle/>
        <a:p>
          <a:endParaRPr lang="ru-RU"/>
        </a:p>
      </dgm:t>
    </dgm:pt>
    <dgm:pt modelId="{26DA148E-488A-48E4-941B-BA4260702B32}" type="sibTrans" cxnId="{12575681-96F9-494F-965E-85A646FFDB30}">
      <dgm:prSet/>
      <dgm:spPr/>
      <dgm:t>
        <a:bodyPr/>
        <a:lstStyle/>
        <a:p>
          <a:endParaRPr lang="ru-RU"/>
        </a:p>
      </dgm:t>
    </dgm:pt>
    <dgm:pt modelId="{78192A91-FCDF-4673-8860-46F8869B9FD9}">
      <dgm:prSet/>
      <dgm:spPr/>
      <dgm:t>
        <a:bodyPr/>
        <a:lstStyle/>
        <a:p>
          <a:pPr rtl="0"/>
          <a:r>
            <a:rPr lang="ru-RU" smtClean="0"/>
            <a:t>двухрядные (DIMM-модули)</a:t>
          </a:r>
          <a:endParaRPr lang="ru-RU"/>
        </a:p>
      </dgm:t>
    </dgm:pt>
    <dgm:pt modelId="{350E2E87-6BBA-4669-AA02-7B1272FB5A34}" type="parTrans" cxnId="{068733E4-B9DB-4DCB-9DC9-163C19777D26}">
      <dgm:prSet/>
      <dgm:spPr/>
      <dgm:t>
        <a:bodyPr/>
        <a:lstStyle/>
        <a:p>
          <a:endParaRPr lang="ru-RU"/>
        </a:p>
      </dgm:t>
    </dgm:pt>
    <dgm:pt modelId="{3A3BC2CB-7C79-4EC2-AE9C-93F1CBA10D6A}" type="sibTrans" cxnId="{068733E4-B9DB-4DCB-9DC9-163C19777D26}">
      <dgm:prSet/>
      <dgm:spPr/>
      <dgm:t>
        <a:bodyPr/>
        <a:lstStyle/>
        <a:p>
          <a:endParaRPr lang="ru-RU"/>
        </a:p>
      </dgm:t>
    </dgm:pt>
    <dgm:pt modelId="{2A8CCB46-4009-48FA-9B65-D6805268DE5A}">
      <dgm:prSet/>
      <dgm:spPr/>
      <dgm:t>
        <a:bodyPr/>
        <a:lstStyle/>
        <a:p>
          <a:r>
            <a:rPr lang="ru-RU" dirty="0" smtClean="0"/>
            <a:t>Объемы 4, 8, 16, 32 Мбайт</a:t>
          </a:r>
          <a:endParaRPr lang="ru-RU" dirty="0"/>
        </a:p>
      </dgm:t>
    </dgm:pt>
    <dgm:pt modelId="{9A713370-DEEB-48E3-A3EA-9F49DF4A8A81}" type="parTrans" cxnId="{24C2D752-BF1C-4BCE-AF2F-96B78F2BCC32}">
      <dgm:prSet/>
      <dgm:spPr/>
      <dgm:t>
        <a:bodyPr/>
        <a:lstStyle/>
        <a:p>
          <a:endParaRPr lang="ru-RU"/>
        </a:p>
      </dgm:t>
    </dgm:pt>
    <dgm:pt modelId="{BF299822-9203-4793-89FE-544E1215243E}" type="sibTrans" cxnId="{24C2D752-BF1C-4BCE-AF2F-96B78F2BCC32}">
      <dgm:prSet/>
      <dgm:spPr/>
      <dgm:t>
        <a:bodyPr/>
        <a:lstStyle/>
        <a:p>
          <a:endParaRPr lang="ru-RU"/>
        </a:p>
      </dgm:t>
    </dgm:pt>
    <dgm:pt modelId="{3C286828-F559-44A3-80D6-CDB7F16A2878}">
      <dgm:prSet/>
      <dgm:spPr/>
      <dgm:t>
        <a:bodyPr/>
        <a:lstStyle/>
        <a:p>
          <a:r>
            <a:rPr lang="ru-RU" dirty="0" smtClean="0"/>
            <a:t>Объемы 16, 32, 64, 128 Мбайт</a:t>
          </a:r>
          <a:endParaRPr lang="ru-RU" dirty="0"/>
        </a:p>
      </dgm:t>
    </dgm:pt>
    <dgm:pt modelId="{B7096F5A-9D92-4220-B00C-950FC12CDBCA}" type="parTrans" cxnId="{F45B9CC0-965F-49A0-83ED-5AFD96DC7D83}">
      <dgm:prSet/>
      <dgm:spPr/>
      <dgm:t>
        <a:bodyPr/>
        <a:lstStyle/>
        <a:p>
          <a:endParaRPr lang="ru-RU"/>
        </a:p>
      </dgm:t>
    </dgm:pt>
    <dgm:pt modelId="{671939FE-A900-4BFF-8744-C66EA628DB8F}" type="sibTrans" cxnId="{F45B9CC0-965F-49A0-83ED-5AFD96DC7D83}">
      <dgm:prSet/>
      <dgm:spPr/>
      <dgm:t>
        <a:bodyPr/>
        <a:lstStyle/>
        <a:p>
          <a:endParaRPr lang="ru-RU"/>
        </a:p>
      </dgm:t>
    </dgm:pt>
    <dgm:pt modelId="{287235BF-CC97-48BE-BE2C-A5931C4CD4A0}">
      <dgm:prSet/>
      <dgm:spPr/>
      <dgm:t>
        <a:bodyPr/>
        <a:lstStyle/>
        <a:p>
          <a:r>
            <a:rPr lang="ru-RU" dirty="0" smtClean="0"/>
            <a:t>Время доступа 50-70 </a:t>
          </a:r>
          <a:r>
            <a:rPr lang="ru-RU" dirty="0" err="1" smtClean="0"/>
            <a:t>нс</a:t>
          </a:r>
          <a:endParaRPr lang="ru-RU" dirty="0"/>
        </a:p>
      </dgm:t>
    </dgm:pt>
    <dgm:pt modelId="{2EF23AD9-55D3-4864-8F74-E3D8A18EA156}" type="parTrans" cxnId="{EB78CD5F-D88B-4E14-9B9D-325DFE6687A6}">
      <dgm:prSet/>
      <dgm:spPr/>
      <dgm:t>
        <a:bodyPr/>
        <a:lstStyle/>
        <a:p>
          <a:endParaRPr lang="ru-RU"/>
        </a:p>
      </dgm:t>
    </dgm:pt>
    <dgm:pt modelId="{788F3AE9-4252-49A1-8BA3-001F56DA079D}" type="sibTrans" cxnId="{EB78CD5F-D88B-4E14-9B9D-325DFE6687A6}">
      <dgm:prSet/>
      <dgm:spPr/>
      <dgm:t>
        <a:bodyPr/>
        <a:lstStyle/>
        <a:p>
          <a:endParaRPr lang="ru-RU"/>
        </a:p>
      </dgm:t>
    </dgm:pt>
    <dgm:pt modelId="{BC5BB7E7-AD8F-4BC4-8563-49EB4B27E7D8}">
      <dgm:prSet/>
      <dgm:spPr/>
      <dgm:t>
        <a:bodyPr/>
        <a:lstStyle/>
        <a:p>
          <a:endParaRPr lang="ru-RU" dirty="0"/>
        </a:p>
      </dgm:t>
    </dgm:pt>
    <dgm:pt modelId="{8739B408-39E1-4A0C-A714-E39CE164E632}" type="parTrans" cxnId="{D666A081-ED39-4037-B135-0FD2C73DBD4E}">
      <dgm:prSet/>
      <dgm:spPr/>
      <dgm:t>
        <a:bodyPr/>
        <a:lstStyle/>
        <a:p>
          <a:endParaRPr lang="ru-RU"/>
        </a:p>
      </dgm:t>
    </dgm:pt>
    <dgm:pt modelId="{4F3452FD-0ECE-4E1F-BABB-FAB3ED678D43}" type="sibTrans" cxnId="{D666A081-ED39-4037-B135-0FD2C73DBD4E}">
      <dgm:prSet/>
      <dgm:spPr/>
      <dgm:t>
        <a:bodyPr/>
        <a:lstStyle/>
        <a:p>
          <a:endParaRPr lang="ru-RU"/>
        </a:p>
      </dgm:t>
    </dgm:pt>
    <dgm:pt modelId="{E56C952C-59D5-4D9C-BC3F-D6FB1A17F8B7}">
      <dgm:prSet/>
      <dgm:spPr/>
      <dgm:t>
        <a:bodyPr/>
        <a:lstStyle/>
        <a:p>
          <a:r>
            <a:rPr lang="ru-RU" dirty="0" smtClean="0"/>
            <a:t>Время доступа 7-10 </a:t>
          </a:r>
          <a:r>
            <a:rPr lang="ru-RU" dirty="0" err="1" smtClean="0"/>
            <a:t>нс</a:t>
          </a:r>
          <a:endParaRPr lang="ru-RU" dirty="0"/>
        </a:p>
      </dgm:t>
    </dgm:pt>
    <dgm:pt modelId="{58E54F1F-C685-4228-8AC1-A38064C1E323}" type="parTrans" cxnId="{B1860527-709E-4995-9E0E-538AEE1818E4}">
      <dgm:prSet/>
      <dgm:spPr/>
      <dgm:t>
        <a:bodyPr/>
        <a:lstStyle/>
        <a:p>
          <a:endParaRPr lang="ru-RU"/>
        </a:p>
      </dgm:t>
    </dgm:pt>
    <dgm:pt modelId="{0704B0F7-41CB-46B6-A2C6-CF65291E9B2E}" type="sibTrans" cxnId="{B1860527-709E-4995-9E0E-538AEE1818E4}">
      <dgm:prSet/>
      <dgm:spPr/>
      <dgm:t>
        <a:bodyPr/>
        <a:lstStyle/>
        <a:p>
          <a:endParaRPr lang="ru-RU"/>
        </a:p>
      </dgm:t>
    </dgm:pt>
    <dgm:pt modelId="{1A8821A2-4ECE-41D5-B797-3AD6A2F8E412}">
      <dgm:prSet/>
      <dgm:spPr/>
      <dgm:t>
        <a:bodyPr/>
        <a:lstStyle/>
        <a:p>
          <a:endParaRPr lang="ru-RU" dirty="0"/>
        </a:p>
      </dgm:t>
    </dgm:pt>
    <dgm:pt modelId="{A100A345-B7A1-4E6C-BDC9-CBA1C0C45097}" type="parTrans" cxnId="{932532A0-22A5-463E-83F4-D413B1137033}">
      <dgm:prSet/>
      <dgm:spPr/>
      <dgm:t>
        <a:bodyPr/>
        <a:lstStyle/>
        <a:p>
          <a:endParaRPr lang="ru-RU"/>
        </a:p>
      </dgm:t>
    </dgm:pt>
    <dgm:pt modelId="{E6E168BD-7E20-4F5C-8D3E-EF07BAEC574F}" type="sibTrans" cxnId="{932532A0-22A5-463E-83F4-D413B1137033}">
      <dgm:prSet/>
      <dgm:spPr/>
      <dgm:t>
        <a:bodyPr/>
        <a:lstStyle/>
        <a:p>
          <a:endParaRPr lang="ru-RU"/>
        </a:p>
      </dgm:t>
    </dgm:pt>
    <dgm:pt modelId="{FC4F6D18-9AAE-4C5B-AE80-7DD4C12EEC0A}" type="pres">
      <dgm:prSet presAssocID="{EE754A33-3488-4EA7-ABD0-6C71CD774CC2}" presName="Name0" presStyleCnt="0">
        <dgm:presLayoutVars>
          <dgm:dir/>
          <dgm:animLvl val="lvl"/>
          <dgm:resizeHandles val="exact"/>
        </dgm:presLayoutVars>
      </dgm:prSet>
      <dgm:spPr/>
    </dgm:pt>
    <dgm:pt modelId="{FAEFA59E-4AAF-44EC-A7A6-03E70EC6099B}" type="pres">
      <dgm:prSet presAssocID="{27F14DED-A4AF-4D80-986E-7487887BD96F}" presName="composite" presStyleCnt="0"/>
      <dgm:spPr/>
    </dgm:pt>
    <dgm:pt modelId="{A6ABC991-66EC-4DFF-92CA-4C5AE4FC7CCD}" type="pres">
      <dgm:prSet presAssocID="{27F14DED-A4AF-4D80-986E-7487887BD96F}" presName="parTx" presStyleLbl="alignNode1" presStyleIdx="0" presStyleCnt="2">
        <dgm:presLayoutVars>
          <dgm:chMax val="0"/>
          <dgm:chPref val="0"/>
          <dgm:bulletEnabled val="1"/>
        </dgm:presLayoutVars>
      </dgm:prSet>
      <dgm:spPr/>
    </dgm:pt>
    <dgm:pt modelId="{767F57A4-DD50-4C40-A786-0B2443475142}" type="pres">
      <dgm:prSet presAssocID="{27F14DED-A4AF-4D80-986E-7487887BD96F}" presName="desTx" presStyleLbl="alignAccFollowNode1" presStyleIdx="0" presStyleCnt="2">
        <dgm:presLayoutVars>
          <dgm:bulletEnabled val="1"/>
        </dgm:presLayoutVars>
      </dgm:prSet>
      <dgm:spPr/>
      <dgm:t>
        <a:bodyPr/>
        <a:lstStyle/>
        <a:p>
          <a:endParaRPr lang="ru-RU"/>
        </a:p>
      </dgm:t>
    </dgm:pt>
    <dgm:pt modelId="{BAC6D61D-D8EA-40F7-9AF6-62D6F2951178}" type="pres">
      <dgm:prSet presAssocID="{26DA148E-488A-48E4-941B-BA4260702B32}" presName="space" presStyleCnt="0"/>
      <dgm:spPr/>
    </dgm:pt>
    <dgm:pt modelId="{AD815354-5B85-40A4-AD22-6BE8BE14A399}" type="pres">
      <dgm:prSet presAssocID="{78192A91-FCDF-4673-8860-46F8869B9FD9}" presName="composite" presStyleCnt="0"/>
      <dgm:spPr/>
    </dgm:pt>
    <dgm:pt modelId="{B588E711-A9A8-4C8E-B2A7-E4F604F6E154}" type="pres">
      <dgm:prSet presAssocID="{78192A91-FCDF-4673-8860-46F8869B9FD9}" presName="parTx" presStyleLbl="alignNode1" presStyleIdx="1" presStyleCnt="2">
        <dgm:presLayoutVars>
          <dgm:chMax val="0"/>
          <dgm:chPref val="0"/>
          <dgm:bulletEnabled val="1"/>
        </dgm:presLayoutVars>
      </dgm:prSet>
      <dgm:spPr/>
    </dgm:pt>
    <dgm:pt modelId="{26A5AF39-4171-43B6-9C41-88A1C31BC6E0}" type="pres">
      <dgm:prSet presAssocID="{78192A91-FCDF-4673-8860-46F8869B9FD9}" presName="desTx" presStyleLbl="alignAccFollowNode1" presStyleIdx="1" presStyleCnt="2">
        <dgm:presLayoutVars>
          <dgm:bulletEnabled val="1"/>
        </dgm:presLayoutVars>
      </dgm:prSet>
      <dgm:spPr/>
      <dgm:t>
        <a:bodyPr/>
        <a:lstStyle/>
        <a:p>
          <a:endParaRPr lang="ru-RU"/>
        </a:p>
      </dgm:t>
    </dgm:pt>
  </dgm:ptLst>
  <dgm:cxnLst>
    <dgm:cxn modelId="{12575681-96F9-494F-965E-85A646FFDB30}" srcId="{EE754A33-3488-4EA7-ABD0-6C71CD774CC2}" destId="{27F14DED-A4AF-4D80-986E-7487887BD96F}" srcOrd="0" destOrd="0" parTransId="{B74D0874-213B-4144-A886-604198FA6AEE}" sibTransId="{26DA148E-488A-48E4-941B-BA4260702B32}"/>
    <dgm:cxn modelId="{D0ADFD07-AC0F-4BCC-9AC3-D304CD884139}" type="presOf" srcId="{E56C952C-59D5-4D9C-BC3F-D6FB1A17F8B7}" destId="{26A5AF39-4171-43B6-9C41-88A1C31BC6E0}" srcOrd="0" destOrd="1" presId="urn:microsoft.com/office/officeart/2005/8/layout/hList1"/>
    <dgm:cxn modelId="{C16237D2-20D2-4434-A1FB-A8499533E9DB}" type="presOf" srcId="{1A8821A2-4ECE-41D5-B797-3AD6A2F8E412}" destId="{26A5AF39-4171-43B6-9C41-88A1C31BC6E0}" srcOrd="0" destOrd="2" presId="urn:microsoft.com/office/officeart/2005/8/layout/hList1"/>
    <dgm:cxn modelId="{D40E8E52-4C2E-431E-9353-3594EC3268BF}" type="presOf" srcId="{3C286828-F559-44A3-80D6-CDB7F16A2878}" destId="{26A5AF39-4171-43B6-9C41-88A1C31BC6E0}" srcOrd="0" destOrd="0" presId="urn:microsoft.com/office/officeart/2005/8/layout/hList1"/>
    <dgm:cxn modelId="{068733E4-B9DB-4DCB-9DC9-163C19777D26}" srcId="{EE754A33-3488-4EA7-ABD0-6C71CD774CC2}" destId="{78192A91-FCDF-4673-8860-46F8869B9FD9}" srcOrd="1" destOrd="0" parTransId="{350E2E87-6BBA-4669-AA02-7B1272FB5A34}" sibTransId="{3A3BC2CB-7C79-4EC2-AE9C-93F1CBA10D6A}"/>
    <dgm:cxn modelId="{932532A0-22A5-463E-83F4-D413B1137033}" srcId="{78192A91-FCDF-4673-8860-46F8869B9FD9}" destId="{1A8821A2-4ECE-41D5-B797-3AD6A2F8E412}" srcOrd="2" destOrd="0" parTransId="{A100A345-B7A1-4E6C-BDC9-CBA1C0C45097}" sibTransId="{E6E168BD-7E20-4F5C-8D3E-EF07BAEC574F}"/>
    <dgm:cxn modelId="{B1860527-709E-4995-9E0E-538AEE1818E4}" srcId="{78192A91-FCDF-4673-8860-46F8869B9FD9}" destId="{E56C952C-59D5-4D9C-BC3F-D6FB1A17F8B7}" srcOrd="1" destOrd="0" parTransId="{58E54F1F-C685-4228-8AC1-A38064C1E323}" sibTransId="{0704B0F7-41CB-46B6-A2C6-CF65291E9B2E}"/>
    <dgm:cxn modelId="{D666A081-ED39-4037-B135-0FD2C73DBD4E}" srcId="{78192A91-FCDF-4673-8860-46F8869B9FD9}" destId="{BC5BB7E7-AD8F-4BC4-8563-49EB4B27E7D8}" srcOrd="3" destOrd="0" parTransId="{8739B408-39E1-4A0C-A714-E39CE164E632}" sibTransId="{4F3452FD-0ECE-4E1F-BABB-FAB3ED678D43}"/>
    <dgm:cxn modelId="{EB78CD5F-D88B-4E14-9B9D-325DFE6687A6}" srcId="{27F14DED-A4AF-4D80-986E-7487887BD96F}" destId="{287235BF-CC97-48BE-BE2C-A5931C4CD4A0}" srcOrd="1" destOrd="0" parTransId="{2EF23AD9-55D3-4864-8F74-E3D8A18EA156}" sibTransId="{788F3AE9-4252-49A1-8BA3-001F56DA079D}"/>
    <dgm:cxn modelId="{F45B9CC0-965F-49A0-83ED-5AFD96DC7D83}" srcId="{78192A91-FCDF-4673-8860-46F8869B9FD9}" destId="{3C286828-F559-44A3-80D6-CDB7F16A2878}" srcOrd="0" destOrd="0" parTransId="{B7096F5A-9D92-4220-B00C-950FC12CDBCA}" sibTransId="{671939FE-A900-4BFF-8744-C66EA628DB8F}"/>
    <dgm:cxn modelId="{06F38590-C020-4254-954D-68E955ABDFA9}" type="presOf" srcId="{78192A91-FCDF-4673-8860-46F8869B9FD9}" destId="{B588E711-A9A8-4C8E-B2A7-E4F604F6E154}" srcOrd="0" destOrd="0" presId="urn:microsoft.com/office/officeart/2005/8/layout/hList1"/>
    <dgm:cxn modelId="{24C2D752-BF1C-4BCE-AF2F-96B78F2BCC32}" srcId="{27F14DED-A4AF-4D80-986E-7487887BD96F}" destId="{2A8CCB46-4009-48FA-9B65-D6805268DE5A}" srcOrd="0" destOrd="0" parTransId="{9A713370-DEEB-48E3-A3EA-9F49DF4A8A81}" sibTransId="{BF299822-9203-4793-89FE-544E1215243E}"/>
    <dgm:cxn modelId="{D530FDE5-83D3-4C96-927C-A8A6243A53F9}" type="presOf" srcId="{BC5BB7E7-AD8F-4BC4-8563-49EB4B27E7D8}" destId="{26A5AF39-4171-43B6-9C41-88A1C31BC6E0}" srcOrd="0" destOrd="3" presId="urn:microsoft.com/office/officeart/2005/8/layout/hList1"/>
    <dgm:cxn modelId="{94FFABFE-2A95-4B7C-8FDF-20459FB6F57F}" type="presOf" srcId="{287235BF-CC97-48BE-BE2C-A5931C4CD4A0}" destId="{767F57A4-DD50-4C40-A786-0B2443475142}" srcOrd="0" destOrd="1" presId="urn:microsoft.com/office/officeart/2005/8/layout/hList1"/>
    <dgm:cxn modelId="{2D6541D0-48CF-452B-9725-922C6C3F32B5}" type="presOf" srcId="{EE754A33-3488-4EA7-ABD0-6C71CD774CC2}" destId="{FC4F6D18-9AAE-4C5B-AE80-7DD4C12EEC0A}" srcOrd="0" destOrd="0" presId="urn:microsoft.com/office/officeart/2005/8/layout/hList1"/>
    <dgm:cxn modelId="{D3E1EE31-B39D-4E5B-82E5-7FC82EE15C0F}" type="presOf" srcId="{27F14DED-A4AF-4D80-986E-7487887BD96F}" destId="{A6ABC991-66EC-4DFF-92CA-4C5AE4FC7CCD}" srcOrd="0" destOrd="0" presId="urn:microsoft.com/office/officeart/2005/8/layout/hList1"/>
    <dgm:cxn modelId="{F685240A-0FE6-431D-B550-0D0FB1CBC6E5}" type="presOf" srcId="{2A8CCB46-4009-48FA-9B65-D6805268DE5A}" destId="{767F57A4-DD50-4C40-A786-0B2443475142}" srcOrd="0" destOrd="0" presId="urn:microsoft.com/office/officeart/2005/8/layout/hList1"/>
    <dgm:cxn modelId="{0EC24CDA-9617-40B1-A757-8C74410083EC}" type="presParOf" srcId="{FC4F6D18-9AAE-4C5B-AE80-7DD4C12EEC0A}" destId="{FAEFA59E-4AAF-44EC-A7A6-03E70EC6099B}" srcOrd="0" destOrd="0" presId="urn:microsoft.com/office/officeart/2005/8/layout/hList1"/>
    <dgm:cxn modelId="{757EAA4B-5FE6-46F8-8AA4-80FD0F8F7378}" type="presParOf" srcId="{FAEFA59E-4AAF-44EC-A7A6-03E70EC6099B}" destId="{A6ABC991-66EC-4DFF-92CA-4C5AE4FC7CCD}" srcOrd="0" destOrd="0" presId="urn:microsoft.com/office/officeart/2005/8/layout/hList1"/>
    <dgm:cxn modelId="{0551B7F7-9054-4448-87A0-D79D079116B9}" type="presParOf" srcId="{FAEFA59E-4AAF-44EC-A7A6-03E70EC6099B}" destId="{767F57A4-DD50-4C40-A786-0B2443475142}" srcOrd="1" destOrd="0" presId="urn:microsoft.com/office/officeart/2005/8/layout/hList1"/>
    <dgm:cxn modelId="{BA07DA75-882E-4888-AF2B-9452760FF614}" type="presParOf" srcId="{FC4F6D18-9AAE-4C5B-AE80-7DD4C12EEC0A}" destId="{BAC6D61D-D8EA-40F7-9AF6-62D6F2951178}" srcOrd="1" destOrd="0" presId="urn:microsoft.com/office/officeart/2005/8/layout/hList1"/>
    <dgm:cxn modelId="{1CBFC0D4-D88D-4D46-8ECB-FF6FA4482D26}" type="presParOf" srcId="{FC4F6D18-9AAE-4C5B-AE80-7DD4C12EEC0A}" destId="{AD815354-5B85-40A4-AD22-6BE8BE14A399}" srcOrd="2" destOrd="0" presId="urn:microsoft.com/office/officeart/2005/8/layout/hList1"/>
    <dgm:cxn modelId="{45337B47-5848-49DC-8178-F982E69ABF29}" type="presParOf" srcId="{AD815354-5B85-40A4-AD22-6BE8BE14A399}" destId="{B588E711-A9A8-4C8E-B2A7-E4F604F6E154}" srcOrd="0" destOrd="0" presId="urn:microsoft.com/office/officeart/2005/8/layout/hList1"/>
    <dgm:cxn modelId="{C3AB5FA2-E62E-4731-A617-835688C03B64}" type="presParOf" srcId="{AD815354-5B85-40A4-AD22-6BE8BE14A399}" destId="{26A5AF39-4171-43B6-9C41-88A1C31BC6E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D416788-FB76-45F0-81EF-7EA5B1CCE42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B0381DF5-D058-43E7-B9E6-E707D6167A89}">
      <dgm:prSet/>
      <dgm:spPr/>
      <dgm:t>
        <a:bodyPr/>
        <a:lstStyle/>
        <a:p>
          <a:pPr rtl="0"/>
          <a:r>
            <a:rPr lang="ru-RU" dirty="0" smtClean="0"/>
            <a:t>шина данных </a:t>
          </a:r>
          <a:endParaRPr lang="ru-RU" dirty="0"/>
        </a:p>
      </dgm:t>
    </dgm:pt>
    <dgm:pt modelId="{BC50814E-6EE1-4AF9-88EE-BEBBBBE738D1}" type="parTrans" cxnId="{F4BDE995-927E-4F13-B34A-85022CD93268}">
      <dgm:prSet/>
      <dgm:spPr/>
      <dgm:t>
        <a:bodyPr/>
        <a:lstStyle/>
        <a:p>
          <a:endParaRPr lang="ru-RU"/>
        </a:p>
      </dgm:t>
    </dgm:pt>
    <dgm:pt modelId="{4C8408CC-C2C9-41AA-8BC9-AAD7165ABF48}" type="sibTrans" cxnId="{F4BDE995-927E-4F13-B34A-85022CD93268}">
      <dgm:prSet/>
      <dgm:spPr/>
      <dgm:t>
        <a:bodyPr/>
        <a:lstStyle/>
        <a:p>
          <a:endParaRPr lang="ru-RU"/>
        </a:p>
      </dgm:t>
    </dgm:pt>
    <dgm:pt modelId="{78617E3F-DA0B-4439-BCC6-24CEDF7686C4}">
      <dgm:prSet/>
      <dgm:spPr/>
      <dgm:t>
        <a:bodyPr/>
        <a:lstStyle/>
        <a:p>
          <a:pPr rtl="0"/>
          <a:r>
            <a:rPr lang="ru-RU" smtClean="0"/>
            <a:t>адресная шина</a:t>
          </a:r>
          <a:endParaRPr lang="ru-RU"/>
        </a:p>
      </dgm:t>
    </dgm:pt>
    <dgm:pt modelId="{6DE0865D-D587-44E7-9B0E-439F62FCF18A}" type="parTrans" cxnId="{34AA356D-F8EA-46C1-9B7C-78FAEA16FCA9}">
      <dgm:prSet/>
      <dgm:spPr/>
      <dgm:t>
        <a:bodyPr/>
        <a:lstStyle/>
        <a:p>
          <a:endParaRPr lang="ru-RU"/>
        </a:p>
      </dgm:t>
    </dgm:pt>
    <dgm:pt modelId="{48501F9D-DAEC-49C2-8D5E-71E312E739BE}" type="sibTrans" cxnId="{34AA356D-F8EA-46C1-9B7C-78FAEA16FCA9}">
      <dgm:prSet/>
      <dgm:spPr/>
      <dgm:t>
        <a:bodyPr/>
        <a:lstStyle/>
        <a:p>
          <a:endParaRPr lang="ru-RU"/>
        </a:p>
      </dgm:t>
    </dgm:pt>
    <dgm:pt modelId="{E34A6273-0983-42C6-9321-95C8465DAD68}">
      <dgm:prSet/>
      <dgm:spPr/>
      <dgm:t>
        <a:bodyPr/>
        <a:lstStyle/>
        <a:p>
          <a:pPr rtl="0"/>
          <a:r>
            <a:rPr lang="ru-RU" smtClean="0"/>
            <a:t>командная шина. </a:t>
          </a:r>
          <a:endParaRPr lang="ru-RU"/>
        </a:p>
      </dgm:t>
    </dgm:pt>
    <dgm:pt modelId="{7B502238-3700-4994-A54E-BC555F4E841C}" type="parTrans" cxnId="{B42175E3-BD58-488C-84CE-C7F091043132}">
      <dgm:prSet/>
      <dgm:spPr/>
      <dgm:t>
        <a:bodyPr/>
        <a:lstStyle/>
        <a:p>
          <a:endParaRPr lang="ru-RU"/>
        </a:p>
      </dgm:t>
    </dgm:pt>
    <dgm:pt modelId="{94969DCC-E83F-4ED9-9942-6CC77570B600}" type="sibTrans" cxnId="{B42175E3-BD58-488C-84CE-C7F091043132}">
      <dgm:prSet/>
      <dgm:spPr/>
      <dgm:t>
        <a:bodyPr/>
        <a:lstStyle/>
        <a:p>
          <a:endParaRPr lang="ru-RU"/>
        </a:p>
      </dgm:t>
    </dgm:pt>
    <dgm:pt modelId="{51B16959-5437-40A6-A773-58EC1004C022}" type="pres">
      <dgm:prSet presAssocID="{AD416788-FB76-45F0-81EF-7EA5B1CCE427}" presName="linearFlow" presStyleCnt="0">
        <dgm:presLayoutVars>
          <dgm:dir/>
          <dgm:resizeHandles val="exact"/>
        </dgm:presLayoutVars>
      </dgm:prSet>
      <dgm:spPr/>
    </dgm:pt>
    <dgm:pt modelId="{37E40D0F-1DC9-45E5-BDE8-A595D2B9892E}" type="pres">
      <dgm:prSet presAssocID="{B0381DF5-D058-43E7-B9E6-E707D6167A89}" presName="composite" presStyleCnt="0"/>
      <dgm:spPr/>
    </dgm:pt>
    <dgm:pt modelId="{DD3AE576-5939-405D-851B-CD5194F550F6}" type="pres">
      <dgm:prSet presAssocID="{B0381DF5-D058-43E7-B9E6-E707D6167A89}" presName="imgShp" presStyleLbl="fgImgPlace1" presStyleIdx="0" presStyleCnt="3"/>
      <dgm:spPr/>
    </dgm:pt>
    <dgm:pt modelId="{1522573C-481C-4858-A82D-460847D30B26}" type="pres">
      <dgm:prSet presAssocID="{B0381DF5-D058-43E7-B9E6-E707D6167A89}" presName="txShp" presStyleLbl="node1" presStyleIdx="0" presStyleCnt="3">
        <dgm:presLayoutVars>
          <dgm:bulletEnabled val="1"/>
        </dgm:presLayoutVars>
      </dgm:prSet>
      <dgm:spPr/>
      <dgm:t>
        <a:bodyPr/>
        <a:lstStyle/>
        <a:p>
          <a:endParaRPr lang="ru-RU"/>
        </a:p>
      </dgm:t>
    </dgm:pt>
    <dgm:pt modelId="{D69C36A1-4136-44BB-AF68-66F5FE3870E8}" type="pres">
      <dgm:prSet presAssocID="{4C8408CC-C2C9-41AA-8BC9-AAD7165ABF48}" presName="spacing" presStyleCnt="0"/>
      <dgm:spPr/>
    </dgm:pt>
    <dgm:pt modelId="{EE591B85-E650-4EC5-9E62-0D8773401EDB}" type="pres">
      <dgm:prSet presAssocID="{78617E3F-DA0B-4439-BCC6-24CEDF7686C4}" presName="composite" presStyleCnt="0"/>
      <dgm:spPr/>
    </dgm:pt>
    <dgm:pt modelId="{4863601D-E054-4AF1-BA60-033884F05EE7}" type="pres">
      <dgm:prSet presAssocID="{78617E3F-DA0B-4439-BCC6-24CEDF7686C4}" presName="imgShp" presStyleLbl="fgImgPlace1" presStyleIdx="1" presStyleCnt="3"/>
      <dgm:spPr/>
    </dgm:pt>
    <dgm:pt modelId="{F04F9E26-4267-4044-9CB9-DF0D0B3561B8}" type="pres">
      <dgm:prSet presAssocID="{78617E3F-DA0B-4439-BCC6-24CEDF7686C4}" presName="txShp" presStyleLbl="node1" presStyleIdx="1" presStyleCnt="3">
        <dgm:presLayoutVars>
          <dgm:bulletEnabled val="1"/>
        </dgm:presLayoutVars>
      </dgm:prSet>
      <dgm:spPr/>
    </dgm:pt>
    <dgm:pt modelId="{C29D9609-6448-4EC6-84C9-A7D63F3DC7AA}" type="pres">
      <dgm:prSet presAssocID="{48501F9D-DAEC-49C2-8D5E-71E312E739BE}" presName="spacing" presStyleCnt="0"/>
      <dgm:spPr/>
    </dgm:pt>
    <dgm:pt modelId="{5FBC0BDB-EF40-4EA1-97E9-2E1621978481}" type="pres">
      <dgm:prSet presAssocID="{E34A6273-0983-42C6-9321-95C8465DAD68}" presName="composite" presStyleCnt="0"/>
      <dgm:spPr/>
    </dgm:pt>
    <dgm:pt modelId="{77699445-30C1-47F4-B692-3FCF0F7B8CCE}" type="pres">
      <dgm:prSet presAssocID="{E34A6273-0983-42C6-9321-95C8465DAD68}" presName="imgShp" presStyleLbl="fgImgPlace1" presStyleIdx="2" presStyleCnt="3"/>
      <dgm:spPr/>
    </dgm:pt>
    <dgm:pt modelId="{218899C4-34C6-44BC-83C5-6B6F7B624C02}" type="pres">
      <dgm:prSet presAssocID="{E34A6273-0983-42C6-9321-95C8465DAD68}" presName="txShp" presStyleLbl="node1" presStyleIdx="2" presStyleCnt="3">
        <dgm:presLayoutVars>
          <dgm:bulletEnabled val="1"/>
        </dgm:presLayoutVars>
      </dgm:prSet>
      <dgm:spPr/>
    </dgm:pt>
  </dgm:ptLst>
  <dgm:cxnLst>
    <dgm:cxn modelId="{34AA356D-F8EA-46C1-9B7C-78FAEA16FCA9}" srcId="{AD416788-FB76-45F0-81EF-7EA5B1CCE427}" destId="{78617E3F-DA0B-4439-BCC6-24CEDF7686C4}" srcOrd="1" destOrd="0" parTransId="{6DE0865D-D587-44E7-9B0E-439F62FCF18A}" sibTransId="{48501F9D-DAEC-49C2-8D5E-71E312E739BE}"/>
    <dgm:cxn modelId="{F4BDE995-927E-4F13-B34A-85022CD93268}" srcId="{AD416788-FB76-45F0-81EF-7EA5B1CCE427}" destId="{B0381DF5-D058-43E7-B9E6-E707D6167A89}" srcOrd="0" destOrd="0" parTransId="{BC50814E-6EE1-4AF9-88EE-BEBBBBE738D1}" sibTransId="{4C8408CC-C2C9-41AA-8BC9-AAD7165ABF48}"/>
    <dgm:cxn modelId="{B42175E3-BD58-488C-84CE-C7F091043132}" srcId="{AD416788-FB76-45F0-81EF-7EA5B1CCE427}" destId="{E34A6273-0983-42C6-9321-95C8465DAD68}" srcOrd="2" destOrd="0" parTransId="{7B502238-3700-4994-A54E-BC555F4E841C}" sibTransId="{94969DCC-E83F-4ED9-9942-6CC77570B600}"/>
    <dgm:cxn modelId="{84DD6007-E7B9-414F-B0D6-4E05EAC31735}" type="presOf" srcId="{E34A6273-0983-42C6-9321-95C8465DAD68}" destId="{218899C4-34C6-44BC-83C5-6B6F7B624C02}" srcOrd="0" destOrd="0" presId="urn:microsoft.com/office/officeart/2005/8/layout/vList3"/>
    <dgm:cxn modelId="{CCE6BF08-9705-4C2E-90D4-D04E2EA31E88}" type="presOf" srcId="{AD416788-FB76-45F0-81EF-7EA5B1CCE427}" destId="{51B16959-5437-40A6-A773-58EC1004C022}" srcOrd="0" destOrd="0" presId="urn:microsoft.com/office/officeart/2005/8/layout/vList3"/>
    <dgm:cxn modelId="{E14BC619-97E4-4722-AB00-D90B78602D20}" type="presOf" srcId="{78617E3F-DA0B-4439-BCC6-24CEDF7686C4}" destId="{F04F9E26-4267-4044-9CB9-DF0D0B3561B8}" srcOrd="0" destOrd="0" presId="urn:microsoft.com/office/officeart/2005/8/layout/vList3"/>
    <dgm:cxn modelId="{2BF8640B-31E5-4DE5-A4B5-9FF245483C0C}" type="presOf" srcId="{B0381DF5-D058-43E7-B9E6-E707D6167A89}" destId="{1522573C-481C-4858-A82D-460847D30B26}" srcOrd="0" destOrd="0" presId="urn:microsoft.com/office/officeart/2005/8/layout/vList3"/>
    <dgm:cxn modelId="{8E7F7171-2D29-4AC2-9CB0-BD695601C8EE}" type="presParOf" srcId="{51B16959-5437-40A6-A773-58EC1004C022}" destId="{37E40D0F-1DC9-45E5-BDE8-A595D2B9892E}" srcOrd="0" destOrd="0" presId="urn:microsoft.com/office/officeart/2005/8/layout/vList3"/>
    <dgm:cxn modelId="{8904792F-F779-4542-92A9-B839422EDA36}" type="presParOf" srcId="{37E40D0F-1DC9-45E5-BDE8-A595D2B9892E}" destId="{DD3AE576-5939-405D-851B-CD5194F550F6}" srcOrd="0" destOrd="0" presId="urn:microsoft.com/office/officeart/2005/8/layout/vList3"/>
    <dgm:cxn modelId="{38FE458D-6FB9-4B86-8217-0B3D944F63FE}" type="presParOf" srcId="{37E40D0F-1DC9-45E5-BDE8-A595D2B9892E}" destId="{1522573C-481C-4858-A82D-460847D30B26}" srcOrd="1" destOrd="0" presId="urn:microsoft.com/office/officeart/2005/8/layout/vList3"/>
    <dgm:cxn modelId="{E54E5A57-7B02-480E-AEAC-AF000617BA65}" type="presParOf" srcId="{51B16959-5437-40A6-A773-58EC1004C022}" destId="{D69C36A1-4136-44BB-AF68-66F5FE3870E8}" srcOrd="1" destOrd="0" presId="urn:microsoft.com/office/officeart/2005/8/layout/vList3"/>
    <dgm:cxn modelId="{2ED45679-481A-444E-A4D4-7345D70546CE}" type="presParOf" srcId="{51B16959-5437-40A6-A773-58EC1004C022}" destId="{EE591B85-E650-4EC5-9E62-0D8773401EDB}" srcOrd="2" destOrd="0" presId="urn:microsoft.com/office/officeart/2005/8/layout/vList3"/>
    <dgm:cxn modelId="{01B5888C-149F-4C1A-8656-5C024A151A08}" type="presParOf" srcId="{EE591B85-E650-4EC5-9E62-0D8773401EDB}" destId="{4863601D-E054-4AF1-BA60-033884F05EE7}" srcOrd="0" destOrd="0" presId="urn:microsoft.com/office/officeart/2005/8/layout/vList3"/>
    <dgm:cxn modelId="{180C26A3-3D02-4E3E-BB24-26BAA84696EE}" type="presParOf" srcId="{EE591B85-E650-4EC5-9E62-0D8773401EDB}" destId="{F04F9E26-4267-4044-9CB9-DF0D0B3561B8}" srcOrd="1" destOrd="0" presId="urn:microsoft.com/office/officeart/2005/8/layout/vList3"/>
    <dgm:cxn modelId="{63C8AC7E-7248-4F26-BC55-77AB708944E9}" type="presParOf" srcId="{51B16959-5437-40A6-A773-58EC1004C022}" destId="{C29D9609-6448-4EC6-84C9-A7D63F3DC7AA}" srcOrd="3" destOrd="0" presId="urn:microsoft.com/office/officeart/2005/8/layout/vList3"/>
    <dgm:cxn modelId="{2DDCFFAB-0C86-41FA-8F8E-DCAB108D6D20}" type="presParOf" srcId="{51B16959-5437-40A6-A773-58EC1004C022}" destId="{5FBC0BDB-EF40-4EA1-97E9-2E1621978481}" srcOrd="4" destOrd="0" presId="urn:microsoft.com/office/officeart/2005/8/layout/vList3"/>
    <dgm:cxn modelId="{A19208D5-977A-4EFB-84D1-8DBAD7FB9E5D}" type="presParOf" srcId="{5FBC0BDB-EF40-4EA1-97E9-2E1621978481}" destId="{77699445-30C1-47F4-B692-3FCF0F7B8CCE}" srcOrd="0" destOrd="0" presId="urn:microsoft.com/office/officeart/2005/8/layout/vList3"/>
    <dgm:cxn modelId="{CA14ED59-C368-4DA9-9A86-0E3095AD4E27}" type="presParOf" srcId="{5FBC0BDB-EF40-4EA1-97E9-2E1621978481}" destId="{218899C4-34C6-44BC-83C5-6B6F7B624C0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2BB8D35-A211-46A5-99B9-449F01DCF49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52383C69-AF36-4B9F-9D46-DEB16CCBC344}">
      <dgm:prSet/>
      <dgm:spPr/>
      <dgm:t>
        <a:bodyPr/>
        <a:lstStyle/>
        <a:p>
          <a:pPr rtl="0"/>
          <a:r>
            <a:rPr lang="ru-RU" smtClean="0"/>
            <a:t>Процессоры с расширенной системой команд – </a:t>
          </a:r>
          <a:r>
            <a:rPr lang="en-US" smtClean="0"/>
            <a:t>CISC</a:t>
          </a:r>
          <a:r>
            <a:rPr lang="ru-RU" smtClean="0"/>
            <a:t>-</a:t>
          </a:r>
          <a:r>
            <a:rPr lang="en-US" smtClean="0"/>
            <a:t>процессорами (Complex Instruction Set Computing)</a:t>
          </a:r>
          <a:r>
            <a:rPr lang="ru-RU" smtClean="0"/>
            <a:t>;</a:t>
          </a:r>
          <a:endParaRPr lang="ru-RU"/>
        </a:p>
      </dgm:t>
    </dgm:pt>
    <dgm:pt modelId="{D6EE8BF7-85AA-4D4E-928E-617588225E44}" type="parTrans" cxnId="{AC998393-2950-4AB9-BED9-2E7B08B52DC4}">
      <dgm:prSet/>
      <dgm:spPr/>
      <dgm:t>
        <a:bodyPr/>
        <a:lstStyle/>
        <a:p>
          <a:endParaRPr lang="ru-RU"/>
        </a:p>
      </dgm:t>
    </dgm:pt>
    <dgm:pt modelId="{05428D04-98E5-4B6C-9C7A-6752AF69977B}" type="sibTrans" cxnId="{AC998393-2950-4AB9-BED9-2E7B08B52DC4}">
      <dgm:prSet/>
      <dgm:spPr/>
      <dgm:t>
        <a:bodyPr/>
        <a:lstStyle/>
        <a:p>
          <a:endParaRPr lang="ru-RU"/>
        </a:p>
      </dgm:t>
    </dgm:pt>
    <dgm:pt modelId="{C4727CCC-3F45-4E66-93A3-F77F4C3431E5}">
      <dgm:prSet/>
      <dgm:spPr/>
      <dgm:t>
        <a:bodyPr/>
        <a:lstStyle/>
        <a:p>
          <a:pPr rtl="0"/>
          <a:r>
            <a:rPr lang="ru-RU" smtClean="0"/>
            <a:t>Процессоры с сокращенной системой команд </a:t>
          </a:r>
          <a:r>
            <a:rPr lang="en-US" smtClean="0"/>
            <a:t>(RISC – Reduced Instruction Set Computing)</a:t>
          </a:r>
          <a:endParaRPr lang="ru-RU"/>
        </a:p>
      </dgm:t>
    </dgm:pt>
    <dgm:pt modelId="{3C9DF9E9-552B-43DE-B883-04B11C3DA849}" type="parTrans" cxnId="{9CC78DB9-B597-4843-953B-228CB445B66B}">
      <dgm:prSet/>
      <dgm:spPr/>
      <dgm:t>
        <a:bodyPr/>
        <a:lstStyle/>
        <a:p>
          <a:endParaRPr lang="ru-RU"/>
        </a:p>
      </dgm:t>
    </dgm:pt>
    <dgm:pt modelId="{4B05C617-D76B-4C88-9FC8-51143CA7D18F}" type="sibTrans" cxnId="{9CC78DB9-B597-4843-953B-228CB445B66B}">
      <dgm:prSet/>
      <dgm:spPr/>
      <dgm:t>
        <a:bodyPr/>
        <a:lstStyle/>
        <a:p>
          <a:endParaRPr lang="ru-RU"/>
        </a:p>
      </dgm:t>
    </dgm:pt>
    <dgm:pt modelId="{5D1ECC44-178B-42BB-A618-33961364DCE4}">
      <dgm:prSet/>
      <dgm:spPr/>
      <dgm:t>
        <a:bodyPr/>
        <a:lstStyle/>
        <a:p>
          <a:r>
            <a:rPr lang="ru-RU" dirty="0" smtClean="0"/>
            <a:t>универсальных вычислительных системах</a:t>
          </a:r>
          <a:endParaRPr lang="ru-RU" dirty="0"/>
        </a:p>
      </dgm:t>
    </dgm:pt>
    <dgm:pt modelId="{210293EE-F2A6-47D9-A8BB-4A50B0EBC7C7}" type="parTrans" cxnId="{15456D5C-090D-4B7E-A83F-0B2E4AD2148E}">
      <dgm:prSet/>
      <dgm:spPr/>
    </dgm:pt>
    <dgm:pt modelId="{82935ED8-DC21-401B-90D5-28E19DFE3777}" type="sibTrans" cxnId="{15456D5C-090D-4B7E-A83F-0B2E4AD2148E}">
      <dgm:prSet/>
      <dgm:spPr/>
    </dgm:pt>
    <dgm:pt modelId="{AD268174-1D0B-4AFD-BC29-5942FCE7B9BE}">
      <dgm:prSet/>
      <dgm:spPr/>
      <dgm:t>
        <a:bodyPr/>
        <a:lstStyle/>
        <a:p>
          <a:r>
            <a:rPr lang="ru-RU" dirty="0" smtClean="0"/>
            <a:t>специализированных вычислительных системах или устройствах, ориентированных на выполнение единообразных операций. </a:t>
          </a:r>
          <a:endParaRPr lang="ru-RU" dirty="0"/>
        </a:p>
      </dgm:t>
    </dgm:pt>
    <dgm:pt modelId="{3228AF79-9212-4FB5-89A6-EBFF9EEAB063}" type="parTrans" cxnId="{D8B13AB5-B96D-42E4-B0CB-C68B9CF9BD34}">
      <dgm:prSet/>
      <dgm:spPr/>
    </dgm:pt>
    <dgm:pt modelId="{902A58CB-3D87-4FF4-8E63-9429153D2A55}" type="sibTrans" cxnId="{D8B13AB5-B96D-42E4-B0CB-C68B9CF9BD34}">
      <dgm:prSet/>
      <dgm:spPr/>
    </dgm:pt>
    <dgm:pt modelId="{0BC17E93-1815-496F-BE85-EDECC24C488E}" type="pres">
      <dgm:prSet presAssocID="{52BB8D35-A211-46A5-99B9-449F01DCF499}" presName="Name0" presStyleCnt="0">
        <dgm:presLayoutVars>
          <dgm:dir/>
          <dgm:animLvl val="lvl"/>
          <dgm:resizeHandles val="exact"/>
        </dgm:presLayoutVars>
      </dgm:prSet>
      <dgm:spPr/>
    </dgm:pt>
    <dgm:pt modelId="{30DB7787-248C-4213-B0BC-1D1F4D0D3474}" type="pres">
      <dgm:prSet presAssocID="{52383C69-AF36-4B9F-9D46-DEB16CCBC344}" presName="composite" presStyleCnt="0"/>
      <dgm:spPr/>
    </dgm:pt>
    <dgm:pt modelId="{D76CDED0-7A0C-428C-815F-D3AC9C201FBE}" type="pres">
      <dgm:prSet presAssocID="{52383C69-AF36-4B9F-9D46-DEB16CCBC344}" presName="parTx" presStyleLbl="alignNode1" presStyleIdx="0" presStyleCnt="2">
        <dgm:presLayoutVars>
          <dgm:chMax val="0"/>
          <dgm:chPref val="0"/>
          <dgm:bulletEnabled val="1"/>
        </dgm:presLayoutVars>
      </dgm:prSet>
      <dgm:spPr/>
    </dgm:pt>
    <dgm:pt modelId="{205C146C-5B6D-4C26-8C63-156D6FAE298E}" type="pres">
      <dgm:prSet presAssocID="{52383C69-AF36-4B9F-9D46-DEB16CCBC344}" presName="desTx" presStyleLbl="alignAccFollowNode1" presStyleIdx="0" presStyleCnt="2">
        <dgm:presLayoutVars>
          <dgm:bulletEnabled val="1"/>
        </dgm:presLayoutVars>
      </dgm:prSet>
      <dgm:spPr/>
      <dgm:t>
        <a:bodyPr/>
        <a:lstStyle/>
        <a:p>
          <a:endParaRPr lang="ru-RU"/>
        </a:p>
      </dgm:t>
    </dgm:pt>
    <dgm:pt modelId="{04F67258-B8A9-4BAA-8C82-4EC9E5C651AF}" type="pres">
      <dgm:prSet presAssocID="{05428D04-98E5-4B6C-9C7A-6752AF69977B}" presName="space" presStyleCnt="0"/>
      <dgm:spPr/>
    </dgm:pt>
    <dgm:pt modelId="{2E8D077B-E65C-4CCA-A738-64D576D18361}" type="pres">
      <dgm:prSet presAssocID="{C4727CCC-3F45-4E66-93A3-F77F4C3431E5}" presName="composite" presStyleCnt="0"/>
      <dgm:spPr/>
    </dgm:pt>
    <dgm:pt modelId="{74903D14-F79F-46C1-A254-DAEFB6889854}" type="pres">
      <dgm:prSet presAssocID="{C4727CCC-3F45-4E66-93A3-F77F4C3431E5}" presName="parTx" presStyleLbl="alignNode1" presStyleIdx="1" presStyleCnt="2">
        <dgm:presLayoutVars>
          <dgm:chMax val="0"/>
          <dgm:chPref val="0"/>
          <dgm:bulletEnabled val="1"/>
        </dgm:presLayoutVars>
      </dgm:prSet>
      <dgm:spPr/>
    </dgm:pt>
    <dgm:pt modelId="{786508F0-26F3-4949-B9EA-FC0EC22FB709}" type="pres">
      <dgm:prSet presAssocID="{C4727CCC-3F45-4E66-93A3-F77F4C3431E5}" presName="desTx" presStyleLbl="alignAccFollowNode1" presStyleIdx="1" presStyleCnt="2">
        <dgm:presLayoutVars>
          <dgm:bulletEnabled val="1"/>
        </dgm:presLayoutVars>
      </dgm:prSet>
      <dgm:spPr/>
      <dgm:t>
        <a:bodyPr/>
        <a:lstStyle/>
        <a:p>
          <a:endParaRPr lang="ru-RU"/>
        </a:p>
      </dgm:t>
    </dgm:pt>
  </dgm:ptLst>
  <dgm:cxnLst>
    <dgm:cxn modelId="{B72DE105-CAE8-485B-AA7F-6A6B879076DC}" type="presOf" srcId="{C4727CCC-3F45-4E66-93A3-F77F4C3431E5}" destId="{74903D14-F79F-46C1-A254-DAEFB6889854}" srcOrd="0" destOrd="0" presId="urn:microsoft.com/office/officeart/2005/8/layout/hList1"/>
    <dgm:cxn modelId="{5708179C-6ECF-4DC2-8F6C-7D2C6F7E4CEC}" type="presOf" srcId="{AD268174-1D0B-4AFD-BC29-5942FCE7B9BE}" destId="{786508F0-26F3-4949-B9EA-FC0EC22FB709}" srcOrd="0" destOrd="0" presId="urn:microsoft.com/office/officeart/2005/8/layout/hList1"/>
    <dgm:cxn modelId="{AC998393-2950-4AB9-BED9-2E7B08B52DC4}" srcId="{52BB8D35-A211-46A5-99B9-449F01DCF499}" destId="{52383C69-AF36-4B9F-9D46-DEB16CCBC344}" srcOrd="0" destOrd="0" parTransId="{D6EE8BF7-85AA-4D4E-928E-617588225E44}" sibTransId="{05428D04-98E5-4B6C-9C7A-6752AF69977B}"/>
    <dgm:cxn modelId="{D8B13AB5-B96D-42E4-B0CB-C68B9CF9BD34}" srcId="{C4727CCC-3F45-4E66-93A3-F77F4C3431E5}" destId="{AD268174-1D0B-4AFD-BC29-5942FCE7B9BE}" srcOrd="0" destOrd="0" parTransId="{3228AF79-9212-4FB5-89A6-EBFF9EEAB063}" sibTransId="{902A58CB-3D87-4FF4-8E63-9429153D2A55}"/>
    <dgm:cxn modelId="{9CC78DB9-B597-4843-953B-228CB445B66B}" srcId="{52BB8D35-A211-46A5-99B9-449F01DCF499}" destId="{C4727CCC-3F45-4E66-93A3-F77F4C3431E5}" srcOrd="1" destOrd="0" parTransId="{3C9DF9E9-552B-43DE-B883-04B11C3DA849}" sibTransId="{4B05C617-D76B-4C88-9FC8-51143CA7D18F}"/>
    <dgm:cxn modelId="{AAC021CB-7CC9-4FFD-8079-1AE9E7FFCB20}" type="presOf" srcId="{52383C69-AF36-4B9F-9D46-DEB16CCBC344}" destId="{D76CDED0-7A0C-428C-815F-D3AC9C201FBE}" srcOrd="0" destOrd="0" presId="urn:microsoft.com/office/officeart/2005/8/layout/hList1"/>
    <dgm:cxn modelId="{15456D5C-090D-4B7E-A83F-0B2E4AD2148E}" srcId="{52383C69-AF36-4B9F-9D46-DEB16CCBC344}" destId="{5D1ECC44-178B-42BB-A618-33961364DCE4}" srcOrd="0" destOrd="0" parTransId="{210293EE-F2A6-47D9-A8BB-4A50B0EBC7C7}" sibTransId="{82935ED8-DC21-401B-90D5-28E19DFE3777}"/>
    <dgm:cxn modelId="{2126AD84-0A77-458F-9C17-8828153E4760}" type="presOf" srcId="{52BB8D35-A211-46A5-99B9-449F01DCF499}" destId="{0BC17E93-1815-496F-BE85-EDECC24C488E}" srcOrd="0" destOrd="0" presId="urn:microsoft.com/office/officeart/2005/8/layout/hList1"/>
    <dgm:cxn modelId="{0541EBCF-6C8D-49AB-B253-148EF690968C}" type="presOf" srcId="{5D1ECC44-178B-42BB-A618-33961364DCE4}" destId="{205C146C-5B6D-4C26-8C63-156D6FAE298E}" srcOrd="0" destOrd="0" presId="urn:microsoft.com/office/officeart/2005/8/layout/hList1"/>
    <dgm:cxn modelId="{F0331E66-2798-4516-9BFD-F14BC519326C}" type="presParOf" srcId="{0BC17E93-1815-496F-BE85-EDECC24C488E}" destId="{30DB7787-248C-4213-B0BC-1D1F4D0D3474}" srcOrd="0" destOrd="0" presId="urn:microsoft.com/office/officeart/2005/8/layout/hList1"/>
    <dgm:cxn modelId="{9A71CEE3-402E-4150-8FEB-4249FE210F3F}" type="presParOf" srcId="{30DB7787-248C-4213-B0BC-1D1F4D0D3474}" destId="{D76CDED0-7A0C-428C-815F-D3AC9C201FBE}" srcOrd="0" destOrd="0" presId="urn:microsoft.com/office/officeart/2005/8/layout/hList1"/>
    <dgm:cxn modelId="{1160CCC0-4498-47D0-95B4-C321F0D5A052}" type="presParOf" srcId="{30DB7787-248C-4213-B0BC-1D1F4D0D3474}" destId="{205C146C-5B6D-4C26-8C63-156D6FAE298E}" srcOrd="1" destOrd="0" presId="urn:microsoft.com/office/officeart/2005/8/layout/hList1"/>
    <dgm:cxn modelId="{6A06E381-2784-446D-8E62-1512E41455C5}" type="presParOf" srcId="{0BC17E93-1815-496F-BE85-EDECC24C488E}" destId="{04F67258-B8A9-4BAA-8C82-4EC9E5C651AF}" srcOrd="1" destOrd="0" presId="urn:microsoft.com/office/officeart/2005/8/layout/hList1"/>
    <dgm:cxn modelId="{0431CDCA-9F5E-43DC-9D9D-E3CFC2C2E713}" type="presParOf" srcId="{0BC17E93-1815-496F-BE85-EDECC24C488E}" destId="{2E8D077B-E65C-4CCA-A738-64D576D18361}" srcOrd="2" destOrd="0" presId="urn:microsoft.com/office/officeart/2005/8/layout/hList1"/>
    <dgm:cxn modelId="{4471F09C-6C86-43AF-AB50-988E5FFC73DC}" type="presParOf" srcId="{2E8D077B-E65C-4CCA-A738-64D576D18361}" destId="{74903D14-F79F-46C1-A254-DAEFB6889854}" srcOrd="0" destOrd="0" presId="urn:microsoft.com/office/officeart/2005/8/layout/hList1"/>
    <dgm:cxn modelId="{4E4F4E16-25B5-4509-9255-17B99A3358B1}" type="presParOf" srcId="{2E8D077B-E65C-4CCA-A738-64D576D18361}" destId="{786508F0-26F3-4949-B9EA-FC0EC22FB70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6F19458-D948-4BF5-A8D3-26C151D7403A}" type="doc">
      <dgm:prSet loTypeId="urn:microsoft.com/office/officeart/2005/8/layout/vList3" loCatId="list" qsTypeId="urn:microsoft.com/office/officeart/2005/8/quickstyle/simple1" qsCatId="simple" csTypeId="urn:microsoft.com/office/officeart/2005/8/colors/accent1_2" csCatId="accent1"/>
      <dgm:spPr/>
      <dgm:t>
        <a:bodyPr/>
        <a:lstStyle/>
        <a:p>
          <a:endParaRPr lang="ru-RU"/>
        </a:p>
      </dgm:t>
    </dgm:pt>
    <dgm:pt modelId="{DF3A5C96-740E-4641-B8E2-313EE6B64B57}">
      <dgm:prSet/>
      <dgm:spPr/>
      <dgm:t>
        <a:bodyPr/>
        <a:lstStyle/>
        <a:p>
          <a:pPr rtl="0"/>
          <a:r>
            <a:rPr lang="ru-RU" smtClean="0"/>
            <a:t>рабочее напряжение, </a:t>
          </a:r>
          <a:endParaRPr lang="ru-RU"/>
        </a:p>
      </dgm:t>
    </dgm:pt>
    <dgm:pt modelId="{BC5DEBE6-2184-4B1F-B674-315FCA9D6121}" type="parTrans" cxnId="{043EF2B5-A41F-4CD6-9298-D3009B5DF85D}">
      <dgm:prSet/>
      <dgm:spPr/>
      <dgm:t>
        <a:bodyPr/>
        <a:lstStyle/>
        <a:p>
          <a:endParaRPr lang="ru-RU"/>
        </a:p>
      </dgm:t>
    </dgm:pt>
    <dgm:pt modelId="{52EDC0D3-1CC2-4292-9C45-24B889A267A0}" type="sibTrans" cxnId="{043EF2B5-A41F-4CD6-9298-D3009B5DF85D}">
      <dgm:prSet/>
      <dgm:spPr/>
      <dgm:t>
        <a:bodyPr/>
        <a:lstStyle/>
        <a:p>
          <a:endParaRPr lang="ru-RU"/>
        </a:p>
      </dgm:t>
    </dgm:pt>
    <dgm:pt modelId="{638E43DE-2753-43A9-93AC-9817D0E0071F}">
      <dgm:prSet/>
      <dgm:spPr/>
      <dgm:t>
        <a:bodyPr/>
        <a:lstStyle/>
        <a:p>
          <a:pPr rtl="0"/>
          <a:r>
            <a:rPr lang="ru-RU" smtClean="0"/>
            <a:t>разрядность, </a:t>
          </a:r>
          <a:endParaRPr lang="ru-RU"/>
        </a:p>
      </dgm:t>
    </dgm:pt>
    <dgm:pt modelId="{82E6B674-10E2-40C7-9D30-3690BF151F32}" type="parTrans" cxnId="{E5A8C522-F629-451D-9021-38701AB24851}">
      <dgm:prSet/>
      <dgm:spPr/>
      <dgm:t>
        <a:bodyPr/>
        <a:lstStyle/>
        <a:p>
          <a:endParaRPr lang="ru-RU"/>
        </a:p>
      </dgm:t>
    </dgm:pt>
    <dgm:pt modelId="{9D768251-BE8D-4EC4-9FEB-40A0E4376156}" type="sibTrans" cxnId="{E5A8C522-F629-451D-9021-38701AB24851}">
      <dgm:prSet/>
      <dgm:spPr/>
      <dgm:t>
        <a:bodyPr/>
        <a:lstStyle/>
        <a:p>
          <a:endParaRPr lang="ru-RU"/>
        </a:p>
      </dgm:t>
    </dgm:pt>
    <dgm:pt modelId="{49E5CB68-7E17-4A01-BF6E-F34B5AB95A4B}">
      <dgm:prSet/>
      <dgm:spPr/>
      <dgm:t>
        <a:bodyPr/>
        <a:lstStyle/>
        <a:p>
          <a:pPr rtl="0"/>
          <a:r>
            <a:rPr lang="ru-RU" smtClean="0"/>
            <a:t>рабочая тактовая частота, </a:t>
          </a:r>
          <a:endParaRPr lang="ru-RU"/>
        </a:p>
      </dgm:t>
    </dgm:pt>
    <dgm:pt modelId="{259EAC8E-6A0E-4A41-9346-DEC323D4E77D}" type="parTrans" cxnId="{0766A8FD-57A1-45F3-93D4-4C896605BA6B}">
      <dgm:prSet/>
      <dgm:spPr/>
      <dgm:t>
        <a:bodyPr/>
        <a:lstStyle/>
        <a:p>
          <a:endParaRPr lang="ru-RU"/>
        </a:p>
      </dgm:t>
    </dgm:pt>
    <dgm:pt modelId="{2C7205CF-F79B-458C-A20D-717D503A71B5}" type="sibTrans" cxnId="{0766A8FD-57A1-45F3-93D4-4C896605BA6B}">
      <dgm:prSet/>
      <dgm:spPr/>
      <dgm:t>
        <a:bodyPr/>
        <a:lstStyle/>
        <a:p>
          <a:endParaRPr lang="ru-RU"/>
        </a:p>
      </dgm:t>
    </dgm:pt>
    <dgm:pt modelId="{D6E23F63-B84E-4EB3-8838-5712531EE19C}">
      <dgm:prSet/>
      <dgm:spPr/>
      <dgm:t>
        <a:bodyPr/>
        <a:lstStyle/>
        <a:p>
          <a:pPr rtl="0"/>
          <a:r>
            <a:rPr lang="ru-RU" smtClean="0"/>
            <a:t>коэффициент внутреннего умножения тактовой частоты,</a:t>
          </a:r>
          <a:endParaRPr lang="ru-RU"/>
        </a:p>
      </dgm:t>
    </dgm:pt>
    <dgm:pt modelId="{98BAABB6-989B-472E-9FA0-C936E8AF462C}" type="parTrans" cxnId="{4BA173C7-86A1-443C-84CF-246493C9861A}">
      <dgm:prSet/>
      <dgm:spPr/>
      <dgm:t>
        <a:bodyPr/>
        <a:lstStyle/>
        <a:p>
          <a:endParaRPr lang="ru-RU"/>
        </a:p>
      </dgm:t>
    </dgm:pt>
    <dgm:pt modelId="{D6137F57-C2F6-4821-9FCB-85B9053C25F8}" type="sibTrans" cxnId="{4BA173C7-86A1-443C-84CF-246493C9861A}">
      <dgm:prSet/>
      <dgm:spPr/>
      <dgm:t>
        <a:bodyPr/>
        <a:lstStyle/>
        <a:p>
          <a:endParaRPr lang="ru-RU"/>
        </a:p>
      </dgm:t>
    </dgm:pt>
    <dgm:pt modelId="{68FD9A83-4C91-4D31-96E3-E7220FBBF320}">
      <dgm:prSet/>
      <dgm:spPr/>
      <dgm:t>
        <a:bodyPr/>
        <a:lstStyle/>
        <a:p>
          <a:pPr rtl="0"/>
          <a:r>
            <a:rPr lang="ru-RU" dirty="0" smtClean="0"/>
            <a:t>размер кэш-памяти. </a:t>
          </a:r>
          <a:endParaRPr lang="ru-RU" dirty="0"/>
        </a:p>
      </dgm:t>
    </dgm:pt>
    <dgm:pt modelId="{1A5645BD-224D-4278-88AA-AD21988577D9}" type="parTrans" cxnId="{DD3B91F4-53AE-4DF5-A9DB-7F9601311B9E}">
      <dgm:prSet/>
      <dgm:spPr/>
      <dgm:t>
        <a:bodyPr/>
        <a:lstStyle/>
        <a:p>
          <a:endParaRPr lang="ru-RU"/>
        </a:p>
      </dgm:t>
    </dgm:pt>
    <dgm:pt modelId="{95B79825-C102-4308-A55B-1652CBD83E73}" type="sibTrans" cxnId="{DD3B91F4-53AE-4DF5-A9DB-7F9601311B9E}">
      <dgm:prSet/>
      <dgm:spPr/>
      <dgm:t>
        <a:bodyPr/>
        <a:lstStyle/>
        <a:p>
          <a:endParaRPr lang="ru-RU"/>
        </a:p>
      </dgm:t>
    </dgm:pt>
    <dgm:pt modelId="{FD88E1E7-B1F5-4E28-8DE7-58240CB9A9F6}" type="pres">
      <dgm:prSet presAssocID="{66F19458-D948-4BF5-A8D3-26C151D7403A}" presName="linearFlow" presStyleCnt="0">
        <dgm:presLayoutVars>
          <dgm:dir/>
          <dgm:resizeHandles val="exact"/>
        </dgm:presLayoutVars>
      </dgm:prSet>
      <dgm:spPr/>
    </dgm:pt>
    <dgm:pt modelId="{22CE84A2-E611-4396-A27D-961E97C49FBC}" type="pres">
      <dgm:prSet presAssocID="{DF3A5C96-740E-4641-B8E2-313EE6B64B57}" presName="composite" presStyleCnt="0"/>
      <dgm:spPr/>
    </dgm:pt>
    <dgm:pt modelId="{8F6B9F34-6E84-4A47-B378-378943DA73E9}" type="pres">
      <dgm:prSet presAssocID="{DF3A5C96-740E-4641-B8E2-313EE6B64B57}" presName="imgShp" presStyleLbl="fgImgPlace1" presStyleIdx="0" presStyleCnt="5"/>
      <dgm:spPr/>
    </dgm:pt>
    <dgm:pt modelId="{2D047428-C714-4111-BD08-E180EAA51887}" type="pres">
      <dgm:prSet presAssocID="{DF3A5C96-740E-4641-B8E2-313EE6B64B57}" presName="txShp" presStyleLbl="node1" presStyleIdx="0" presStyleCnt="5">
        <dgm:presLayoutVars>
          <dgm:bulletEnabled val="1"/>
        </dgm:presLayoutVars>
      </dgm:prSet>
      <dgm:spPr/>
    </dgm:pt>
    <dgm:pt modelId="{8A98E6CF-1EEC-44B6-9ACC-4B2570218564}" type="pres">
      <dgm:prSet presAssocID="{52EDC0D3-1CC2-4292-9C45-24B889A267A0}" presName="spacing" presStyleCnt="0"/>
      <dgm:spPr/>
    </dgm:pt>
    <dgm:pt modelId="{57D33116-AAE7-4866-879F-49C96071FA01}" type="pres">
      <dgm:prSet presAssocID="{638E43DE-2753-43A9-93AC-9817D0E0071F}" presName="composite" presStyleCnt="0"/>
      <dgm:spPr/>
    </dgm:pt>
    <dgm:pt modelId="{53C3F18E-969E-4BA5-B856-0420BCAA604F}" type="pres">
      <dgm:prSet presAssocID="{638E43DE-2753-43A9-93AC-9817D0E0071F}" presName="imgShp" presStyleLbl="fgImgPlace1" presStyleIdx="1" presStyleCnt="5"/>
      <dgm:spPr/>
    </dgm:pt>
    <dgm:pt modelId="{70604CE8-1FB7-4A7C-970B-38D41D009200}" type="pres">
      <dgm:prSet presAssocID="{638E43DE-2753-43A9-93AC-9817D0E0071F}" presName="txShp" presStyleLbl="node1" presStyleIdx="1" presStyleCnt="5">
        <dgm:presLayoutVars>
          <dgm:bulletEnabled val="1"/>
        </dgm:presLayoutVars>
      </dgm:prSet>
      <dgm:spPr/>
    </dgm:pt>
    <dgm:pt modelId="{61BDB5AB-C331-4FBE-98A6-8326CE404EC2}" type="pres">
      <dgm:prSet presAssocID="{9D768251-BE8D-4EC4-9FEB-40A0E4376156}" presName="spacing" presStyleCnt="0"/>
      <dgm:spPr/>
    </dgm:pt>
    <dgm:pt modelId="{4A2C50C9-AF8C-4DA1-AF16-5DFE1C45B983}" type="pres">
      <dgm:prSet presAssocID="{49E5CB68-7E17-4A01-BF6E-F34B5AB95A4B}" presName="composite" presStyleCnt="0"/>
      <dgm:spPr/>
    </dgm:pt>
    <dgm:pt modelId="{3F5DD0E8-3745-47B8-9B23-93E971C70005}" type="pres">
      <dgm:prSet presAssocID="{49E5CB68-7E17-4A01-BF6E-F34B5AB95A4B}" presName="imgShp" presStyleLbl="fgImgPlace1" presStyleIdx="2" presStyleCnt="5"/>
      <dgm:spPr/>
    </dgm:pt>
    <dgm:pt modelId="{78A16CC9-6C82-4F42-8588-C6E111CA00AD}" type="pres">
      <dgm:prSet presAssocID="{49E5CB68-7E17-4A01-BF6E-F34B5AB95A4B}" presName="txShp" presStyleLbl="node1" presStyleIdx="2" presStyleCnt="5">
        <dgm:presLayoutVars>
          <dgm:bulletEnabled val="1"/>
        </dgm:presLayoutVars>
      </dgm:prSet>
      <dgm:spPr/>
    </dgm:pt>
    <dgm:pt modelId="{8B33E41C-75C3-45AD-B964-EFE860DDA32C}" type="pres">
      <dgm:prSet presAssocID="{2C7205CF-F79B-458C-A20D-717D503A71B5}" presName="spacing" presStyleCnt="0"/>
      <dgm:spPr/>
    </dgm:pt>
    <dgm:pt modelId="{1B75147F-51E9-4974-9553-05F297E5625E}" type="pres">
      <dgm:prSet presAssocID="{D6E23F63-B84E-4EB3-8838-5712531EE19C}" presName="composite" presStyleCnt="0"/>
      <dgm:spPr/>
    </dgm:pt>
    <dgm:pt modelId="{DC754A64-495A-4672-8A2F-03EEA4D6D341}" type="pres">
      <dgm:prSet presAssocID="{D6E23F63-B84E-4EB3-8838-5712531EE19C}" presName="imgShp" presStyleLbl="fgImgPlace1" presStyleIdx="3" presStyleCnt="5"/>
      <dgm:spPr/>
    </dgm:pt>
    <dgm:pt modelId="{D1C69D0E-B63B-43B5-8B5A-BD961FE6F2D8}" type="pres">
      <dgm:prSet presAssocID="{D6E23F63-B84E-4EB3-8838-5712531EE19C}" presName="txShp" presStyleLbl="node1" presStyleIdx="3" presStyleCnt="5">
        <dgm:presLayoutVars>
          <dgm:bulletEnabled val="1"/>
        </dgm:presLayoutVars>
      </dgm:prSet>
      <dgm:spPr/>
    </dgm:pt>
    <dgm:pt modelId="{87832527-2D79-408C-937C-ADCE6ED17333}" type="pres">
      <dgm:prSet presAssocID="{D6137F57-C2F6-4821-9FCB-85B9053C25F8}" presName="spacing" presStyleCnt="0"/>
      <dgm:spPr/>
    </dgm:pt>
    <dgm:pt modelId="{EF35D5ED-747A-4879-93A9-8F470070F8D6}" type="pres">
      <dgm:prSet presAssocID="{68FD9A83-4C91-4D31-96E3-E7220FBBF320}" presName="composite" presStyleCnt="0"/>
      <dgm:spPr/>
    </dgm:pt>
    <dgm:pt modelId="{35C9D343-7514-46FD-80FD-1ECA5EE7E644}" type="pres">
      <dgm:prSet presAssocID="{68FD9A83-4C91-4D31-96E3-E7220FBBF320}" presName="imgShp" presStyleLbl="fgImgPlace1" presStyleIdx="4" presStyleCnt="5"/>
      <dgm:spPr/>
    </dgm:pt>
    <dgm:pt modelId="{CDB68F31-F56B-4C95-BC0A-EBB2F06B17E8}" type="pres">
      <dgm:prSet presAssocID="{68FD9A83-4C91-4D31-96E3-E7220FBBF320}" presName="txShp" presStyleLbl="node1" presStyleIdx="4" presStyleCnt="5">
        <dgm:presLayoutVars>
          <dgm:bulletEnabled val="1"/>
        </dgm:presLayoutVars>
      </dgm:prSet>
      <dgm:spPr/>
    </dgm:pt>
  </dgm:ptLst>
  <dgm:cxnLst>
    <dgm:cxn modelId="{075918C9-7F65-49F8-A03E-645408BD60A9}" type="presOf" srcId="{638E43DE-2753-43A9-93AC-9817D0E0071F}" destId="{70604CE8-1FB7-4A7C-970B-38D41D009200}" srcOrd="0" destOrd="0" presId="urn:microsoft.com/office/officeart/2005/8/layout/vList3"/>
    <dgm:cxn modelId="{DD3B91F4-53AE-4DF5-A9DB-7F9601311B9E}" srcId="{66F19458-D948-4BF5-A8D3-26C151D7403A}" destId="{68FD9A83-4C91-4D31-96E3-E7220FBBF320}" srcOrd="4" destOrd="0" parTransId="{1A5645BD-224D-4278-88AA-AD21988577D9}" sibTransId="{95B79825-C102-4308-A55B-1652CBD83E73}"/>
    <dgm:cxn modelId="{4BA173C7-86A1-443C-84CF-246493C9861A}" srcId="{66F19458-D948-4BF5-A8D3-26C151D7403A}" destId="{D6E23F63-B84E-4EB3-8838-5712531EE19C}" srcOrd="3" destOrd="0" parTransId="{98BAABB6-989B-472E-9FA0-C936E8AF462C}" sibTransId="{D6137F57-C2F6-4821-9FCB-85B9053C25F8}"/>
    <dgm:cxn modelId="{45545985-2B26-470F-9A25-4A86D8599F9D}" type="presOf" srcId="{68FD9A83-4C91-4D31-96E3-E7220FBBF320}" destId="{CDB68F31-F56B-4C95-BC0A-EBB2F06B17E8}" srcOrd="0" destOrd="0" presId="urn:microsoft.com/office/officeart/2005/8/layout/vList3"/>
    <dgm:cxn modelId="{043EF2B5-A41F-4CD6-9298-D3009B5DF85D}" srcId="{66F19458-D948-4BF5-A8D3-26C151D7403A}" destId="{DF3A5C96-740E-4641-B8E2-313EE6B64B57}" srcOrd="0" destOrd="0" parTransId="{BC5DEBE6-2184-4B1F-B674-315FCA9D6121}" sibTransId="{52EDC0D3-1CC2-4292-9C45-24B889A267A0}"/>
    <dgm:cxn modelId="{AA8244B0-52DD-4C8F-87DE-A3753CC58B32}" type="presOf" srcId="{D6E23F63-B84E-4EB3-8838-5712531EE19C}" destId="{D1C69D0E-B63B-43B5-8B5A-BD961FE6F2D8}" srcOrd="0" destOrd="0" presId="urn:microsoft.com/office/officeart/2005/8/layout/vList3"/>
    <dgm:cxn modelId="{5D83E446-9CE9-4613-91E8-A39A55A8EC5B}" type="presOf" srcId="{66F19458-D948-4BF5-A8D3-26C151D7403A}" destId="{FD88E1E7-B1F5-4E28-8DE7-58240CB9A9F6}" srcOrd="0" destOrd="0" presId="urn:microsoft.com/office/officeart/2005/8/layout/vList3"/>
    <dgm:cxn modelId="{0766A8FD-57A1-45F3-93D4-4C896605BA6B}" srcId="{66F19458-D948-4BF5-A8D3-26C151D7403A}" destId="{49E5CB68-7E17-4A01-BF6E-F34B5AB95A4B}" srcOrd="2" destOrd="0" parTransId="{259EAC8E-6A0E-4A41-9346-DEC323D4E77D}" sibTransId="{2C7205CF-F79B-458C-A20D-717D503A71B5}"/>
    <dgm:cxn modelId="{86B9C11A-B2EA-4C47-97EB-8B9ADAFB7F72}" type="presOf" srcId="{DF3A5C96-740E-4641-B8E2-313EE6B64B57}" destId="{2D047428-C714-4111-BD08-E180EAA51887}" srcOrd="0" destOrd="0" presId="urn:microsoft.com/office/officeart/2005/8/layout/vList3"/>
    <dgm:cxn modelId="{C49A2145-4A11-4410-8B57-9EA27029C3DC}" type="presOf" srcId="{49E5CB68-7E17-4A01-BF6E-F34B5AB95A4B}" destId="{78A16CC9-6C82-4F42-8588-C6E111CA00AD}" srcOrd="0" destOrd="0" presId="urn:microsoft.com/office/officeart/2005/8/layout/vList3"/>
    <dgm:cxn modelId="{E5A8C522-F629-451D-9021-38701AB24851}" srcId="{66F19458-D948-4BF5-A8D3-26C151D7403A}" destId="{638E43DE-2753-43A9-93AC-9817D0E0071F}" srcOrd="1" destOrd="0" parTransId="{82E6B674-10E2-40C7-9D30-3690BF151F32}" sibTransId="{9D768251-BE8D-4EC4-9FEB-40A0E4376156}"/>
    <dgm:cxn modelId="{D9D50796-040B-44F3-9CD1-C06D340473EF}" type="presParOf" srcId="{FD88E1E7-B1F5-4E28-8DE7-58240CB9A9F6}" destId="{22CE84A2-E611-4396-A27D-961E97C49FBC}" srcOrd="0" destOrd="0" presId="urn:microsoft.com/office/officeart/2005/8/layout/vList3"/>
    <dgm:cxn modelId="{343CA234-1740-4984-BAAC-579A3A4D6F3A}" type="presParOf" srcId="{22CE84A2-E611-4396-A27D-961E97C49FBC}" destId="{8F6B9F34-6E84-4A47-B378-378943DA73E9}" srcOrd="0" destOrd="0" presId="urn:microsoft.com/office/officeart/2005/8/layout/vList3"/>
    <dgm:cxn modelId="{33413350-73EA-42B8-B7D4-26EDED823AFF}" type="presParOf" srcId="{22CE84A2-E611-4396-A27D-961E97C49FBC}" destId="{2D047428-C714-4111-BD08-E180EAA51887}" srcOrd="1" destOrd="0" presId="urn:microsoft.com/office/officeart/2005/8/layout/vList3"/>
    <dgm:cxn modelId="{73F1FA3E-DFBC-457F-A70D-1C0CCE6DD86D}" type="presParOf" srcId="{FD88E1E7-B1F5-4E28-8DE7-58240CB9A9F6}" destId="{8A98E6CF-1EEC-44B6-9ACC-4B2570218564}" srcOrd="1" destOrd="0" presId="urn:microsoft.com/office/officeart/2005/8/layout/vList3"/>
    <dgm:cxn modelId="{9E21BD0C-D141-4F6D-8AC1-B3C1B14B563E}" type="presParOf" srcId="{FD88E1E7-B1F5-4E28-8DE7-58240CB9A9F6}" destId="{57D33116-AAE7-4866-879F-49C96071FA01}" srcOrd="2" destOrd="0" presId="urn:microsoft.com/office/officeart/2005/8/layout/vList3"/>
    <dgm:cxn modelId="{FD7629C2-E28C-47B7-9D38-5A0089FEDA34}" type="presParOf" srcId="{57D33116-AAE7-4866-879F-49C96071FA01}" destId="{53C3F18E-969E-4BA5-B856-0420BCAA604F}" srcOrd="0" destOrd="0" presId="urn:microsoft.com/office/officeart/2005/8/layout/vList3"/>
    <dgm:cxn modelId="{B871773C-1BAF-490F-8E8E-4290BBBBB780}" type="presParOf" srcId="{57D33116-AAE7-4866-879F-49C96071FA01}" destId="{70604CE8-1FB7-4A7C-970B-38D41D009200}" srcOrd="1" destOrd="0" presId="urn:microsoft.com/office/officeart/2005/8/layout/vList3"/>
    <dgm:cxn modelId="{F948EDD2-522F-4290-9C2C-08B9AFCF7F93}" type="presParOf" srcId="{FD88E1E7-B1F5-4E28-8DE7-58240CB9A9F6}" destId="{61BDB5AB-C331-4FBE-98A6-8326CE404EC2}" srcOrd="3" destOrd="0" presId="urn:microsoft.com/office/officeart/2005/8/layout/vList3"/>
    <dgm:cxn modelId="{4900520A-59F3-40A3-AD22-7D54E96DB176}" type="presParOf" srcId="{FD88E1E7-B1F5-4E28-8DE7-58240CB9A9F6}" destId="{4A2C50C9-AF8C-4DA1-AF16-5DFE1C45B983}" srcOrd="4" destOrd="0" presId="urn:microsoft.com/office/officeart/2005/8/layout/vList3"/>
    <dgm:cxn modelId="{2B60C67D-5889-4FF4-B2FF-2C57A5B90A04}" type="presParOf" srcId="{4A2C50C9-AF8C-4DA1-AF16-5DFE1C45B983}" destId="{3F5DD0E8-3745-47B8-9B23-93E971C70005}" srcOrd="0" destOrd="0" presId="urn:microsoft.com/office/officeart/2005/8/layout/vList3"/>
    <dgm:cxn modelId="{96C19206-418E-4F81-9006-3C2D8FEFFE0D}" type="presParOf" srcId="{4A2C50C9-AF8C-4DA1-AF16-5DFE1C45B983}" destId="{78A16CC9-6C82-4F42-8588-C6E111CA00AD}" srcOrd="1" destOrd="0" presId="urn:microsoft.com/office/officeart/2005/8/layout/vList3"/>
    <dgm:cxn modelId="{6DA39435-32B3-44B5-8249-435982EDCA5B}" type="presParOf" srcId="{FD88E1E7-B1F5-4E28-8DE7-58240CB9A9F6}" destId="{8B33E41C-75C3-45AD-B964-EFE860DDA32C}" srcOrd="5" destOrd="0" presId="urn:microsoft.com/office/officeart/2005/8/layout/vList3"/>
    <dgm:cxn modelId="{2B2DA6A4-AA93-46A0-B442-723AA462F558}" type="presParOf" srcId="{FD88E1E7-B1F5-4E28-8DE7-58240CB9A9F6}" destId="{1B75147F-51E9-4974-9553-05F297E5625E}" srcOrd="6" destOrd="0" presId="urn:microsoft.com/office/officeart/2005/8/layout/vList3"/>
    <dgm:cxn modelId="{9F8936F1-EAFC-4393-B054-2AC971271496}" type="presParOf" srcId="{1B75147F-51E9-4974-9553-05F297E5625E}" destId="{DC754A64-495A-4672-8A2F-03EEA4D6D341}" srcOrd="0" destOrd="0" presId="urn:microsoft.com/office/officeart/2005/8/layout/vList3"/>
    <dgm:cxn modelId="{B8126A10-89B0-45A4-8408-0479AD4BB1F2}" type="presParOf" srcId="{1B75147F-51E9-4974-9553-05F297E5625E}" destId="{D1C69D0E-B63B-43B5-8B5A-BD961FE6F2D8}" srcOrd="1" destOrd="0" presId="urn:microsoft.com/office/officeart/2005/8/layout/vList3"/>
    <dgm:cxn modelId="{BCB3160F-9966-40D2-A892-0F7D98A33739}" type="presParOf" srcId="{FD88E1E7-B1F5-4E28-8DE7-58240CB9A9F6}" destId="{87832527-2D79-408C-937C-ADCE6ED17333}" srcOrd="7" destOrd="0" presId="urn:microsoft.com/office/officeart/2005/8/layout/vList3"/>
    <dgm:cxn modelId="{4E18278D-3BB1-41F3-AD93-CAD52E83C6AC}" type="presParOf" srcId="{FD88E1E7-B1F5-4E28-8DE7-58240CB9A9F6}" destId="{EF35D5ED-747A-4879-93A9-8F470070F8D6}" srcOrd="8" destOrd="0" presId="urn:microsoft.com/office/officeart/2005/8/layout/vList3"/>
    <dgm:cxn modelId="{3EFD8C8B-51CD-4064-8029-977AAF5EB87A}" type="presParOf" srcId="{EF35D5ED-747A-4879-93A9-8F470070F8D6}" destId="{35C9D343-7514-46FD-80FD-1ECA5EE7E644}" srcOrd="0" destOrd="0" presId="urn:microsoft.com/office/officeart/2005/8/layout/vList3"/>
    <dgm:cxn modelId="{56298D74-E52E-417F-BB64-899E9AFF4B6B}" type="presParOf" srcId="{EF35D5ED-747A-4879-93A9-8F470070F8D6}" destId="{CDB68F31-F56B-4C95-BC0A-EBB2F06B17E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29DA2BA-91CA-40C7-8056-F206E8A7A7E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241B547B-321D-47B5-BC6A-F5B8E1149C66}">
      <dgm:prSet/>
      <dgm:spPr/>
      <dgm:t>
        <a:bodyPr/>
        <a:lstStyle/>
        <a:p>
          <a:pPr rtl="0"/>
          <a:r>
            <a:rPr lang="ru-RU" dirty="0" smtClean="0"/>
            <a:t>«Северный мост» обычно управляет взаимосвязью процессора, оперативной памяти и порта AGP. </a:t>
          </a:r>
          <a:endParaRPr lang="ru-RU" dirty="0"/>
        </a:p>
      </dgm:t>
    </dgm:pt>
    <dgm:pt modelId="{7C494330-3624-4B13-A090-36CC7F1334A8}" type="parTrans" cxnId="{4739CB0B-F030-4FB9-8705-E39EB96C5740}">
      <dgm:prSet/>
      <dgm:spPr/>
      <dgm:t>
        <a:bodyPr/>
        <a:lstStyle/>
        <a:p>
          <a:endParaRPr lang="ru-RU"/>
        </a:p>
      </dgm:t>
    </dgm:pt>
    <dgm:pt modelId="{A5E9901C-E420-4EE9-88B5-806BC0E00D84}" type="sibTrans" cxnId="{4739CB0B-F030-4FB9-8705-E39EB96C5740}">
      <dgm:prSet/>
      <dgm:spPr/>
      <dgm:t>
        <a:bodyPr/>
        <a:lstStyle/>
        <a:p>
          <a:endParaRPr lang="ru-RU"/>
        </a:p>
      </dgm:t>
    </dgm:pt>
    <dgm:pt modelId="{D5DA824F-1E98-46D4-B085-18ED8F2DC8A2}">
      <dgm:prSet/>
      <dgm:spPr/>
      <dgm:t>
        <a:bodyPr/>
        <a:lstStyle/>
        <a:p>
          <a:pPr rtl="0"/>
          <a:r>
            <a:rPr lang="ru-RU" dirty="0" smtClean="0"/>
            <a:t>«Южный мост» называют также функциональным контроллером. Он выполняет функции контроллера жестких и гибких дисков, функции контроллера шины PCI, моста ISA– PCI, контроллера клавиатуры, мыши, шины USB и т. п. </a:t>
          </a:r>
          <a:endParaRPr lang="ru-RU" dirty="0"/>
        </a:p>
      </dgm:t>
    </dgm:pt>
    <dgm:pt modelId="{53A47F4B-4485-4AE5-9171-17B8967D6C41}" type="parTrans" cxnId="{8C03CF3C-AFA4-4FD3-94C9-117AB998D31D}">
      <dgm:prSet/>
      <dgm:spPr/>
      <dgm:t>
        <a:bodyPr/>
        <a:lstStyle/>
        <a:p>
          <a:endParaRPr lang="ru-RU"/>
        </a:p>
      </dgm:t>
    </dgm:pt>
    <dgm:pt modelId="{1A7F7596-7C2F-479E-97FC-545FA1BC5EE5}" type="sibTrans" cxnId="{8C03CF3C-AFA4-4FD3-94C9-117AB998D31D}">
      <dgm:prSet/>
      <dgm:spPr/>
      <dgm:t>
        <a:bodyPr/>
        <a:lstStyle/>
        <a:p>
          <a:endParaRPr lang="ru-RU"/>
        </a:p>
      </dgm:t>
    </dgm:pt>
    <dgm:pt modelId="{FD89C819-14C7-489D-BD62-4D460EE0558E}" type="pres">
      <dgm:prSet presAssocID="{D29DA2BA-91CA-40C7-8056-F206E8A7A7E3}" presName="Name0" presStyleCnt="0">
        <dgm:presLayoutVars>
          <dgm:dir/>
          <dgm:animLvl val="lvl"/>
          <dgm:resizeHandles val="exact"/>
        </dgm:presLayoutVars>
      </dgm:prSet>
      <dgm:spPr/>
    </dgm:pt>
    <dgm:pt modelId="{956501DE-E0D5-42F9-9EB0-A2C7AD9BC3C6}" type="pres">
      <dgm:prSet presAssocID="{241B547B-321D-47B5-BC6A-F5B8E1149C66}" presName="linNode" presStyleCnt="0"/>
      <dgm:spPr/>
    </dgm:pt>
    <dgm:pt modelId="{0B52E1D9-8F76-4ED1-945A-FEC8AD6125D0}" type="pres">
      <dgm:prSet presAssocID="{241B547B-321D-47B5-BC6A-F5B8E1149C66}" presName="parentText" presStyleLbl="node1" presStyleIdx="0" presStyleCnt="2" custScaleX="277778" custScaleY="87452">
        <dgm:presLayoutVars>
          <dgm:chMax val="1"/>
          <dgm:bulletEnabled val="1"/>
        </dgm:presLayoutVars>
      </dgm:prSet>
      <dgm:spPr/>
    </dgm:pt>
    <dgm:pt modelId="{16AEFA40-AFCA-48F1-9AB0-647357DC86FE}" type="pres">
      <dgm:prSet presAssocID="{A5E9901C-E420-4EE9-88B5-806BC0E00D84}" presName="sp" presStyleCnt="0"/>
      <dgm:spPr/>
    </dgm:pt>
    <dgm:pt modelId="{B134A6BD-4E7D-4A1B-8603-BF02F7E03C88}" type="pres">
      <dgm:prSet presAssocID="{D5DA824F-1E98-46D4-B085-18ED8F2DC8A2}" presName="linNode" presStyleCnt="0"/>
      <dgm:spPr/>
    </dgm:pt>
    <dgm:pt modelId="{62EE6DF8-A92B-40BC-8E19-D6B3B6B49680}" type="pres">
      <dgm:prSet presAssocID="{D5DA824F-1E98-46D4-B085-18ED8F2DC8A2}" presName="parentText" presStyleLbl="node1" presStyleIdx="1" presStyleCnt="2" custScaleX="277778">
        <dgm:presLayoutVars>
          <dgm:chMax val="1"/>
          <dgm:bulletEnabled val="1"/>
        </dgm:presLayoutVars>
      </dgm:prSet>
      <dgm:spPr/>
    </dgm:pt>
  </dgm:ptLst>
  <dgm:cxnLst>
    <dgm:cxn modelId="{4739CB0B-F030-4FB9-8705-E39EB96C5740}" srcId="{D29DA2BA-91CA-40C7-8056-F206E8A7A7E3}" destId="{241B547B-321D-47B5-BC6A-F5B8E1149C66}" srcOrd="0" destOrd="0" parTransId="{7C494330-3624-4B13-A090-36CC7F1334A8}" sibTransId="{A5E9901C-E420-4EE9-88B5-806BC0E00D84}"/>
    <dgm:cxn modelId="{8C03CF3C-AFA4-4FD3-94C9-117AB998D31D}" srcId="{D29DA2BA-91CA-40C7-8056-F206E8A7A7E3}" destId="{D5DA824F-1E98-46D4-B085-18ED8F2DC8A2}" srcOrd="1" destOrd="0" parTransId="{53A47F4B-4485-4AE5-9171-17B8967D6C41}" sibTransId="{1A7F7596-7C2F-479E-97FC-545FA1BC5EE5}"/>
    <dgm:cxn modelId="{B2BD52D7-6D20-456E-BFBE-EA453985D39D}" type="presOf" srcId="{D29DA2BA-91CA-40C7-8056-F206E8A7A7E3}" destId="{FD89C819-14C7-489D-BD62-4D460EE0558E}" srcOrd="0" destOrd="0" presId="urn:microsoft.com/office/officeart/2005/8/layout/vList5"/>
    <dgm:cxn modelId="{B28F8FA9-84C3-4454-BBBA-1544DE5B7E6E}" type="presOf" srcId="{D5DA824F-1E98-46D4-B085-18ED8F2DC8A2}" destId="{62EE6DF8-A92B-40BC-8E19-D6B3B6B49680}" srcOrd="0" destOrd="0" presId="urn:microsoft.com/office/officeart/2005/8/layout/vList5"/>
    <dgm:cxn modelId="{D8AC5C0A-3A47-4F19-A237-C4E813984D1C}" type="presOf" srcId="{241B547B-321D-47B5-BC6A-F5B8E1149C66}" destId="{0B52E1D9-8F76-4ED1-945A-FEC8AD6125D0}" srcOrd="0" destOrd="0" presId="urn:microsoft.com/office/officeart/2005/8/layout/vList5"/>
    <dgm:cxn modelId="{0D4E9387-CCAF-4417-8DB4-BAA4DE3DE755}" type="presParOf" srcId="{FD89C819-14C7-489D-BD62-4D460EE0558E}" destId="{956501DE-E0D5-42F9-9EB0-A2C7AD9BC3C6}" srcOrd="0" destOrd="0" presId="urn:microsoft.com/office/officeart/2005/8/layout/vList5"/>
    <dgm:cxn modelId="{73E1F708-F396-4CF3-86B8-DECD2161A209}" type="presParOf" srcId="{956501DE-E0D5-42F9-9EB0-A2C7AD9BC3C6}" destId="{0B52E1D9-8F76-4ED1-945A-FEC8AD6125D0}" srcOrd="0" destOrd="0" presId="urn:microsoft.com/office/officeart/2005/8/layout/vList5"/>
    <dgm:cxn modelId="{1006E8D0-38EA-4472-9016-43FDE8930270}" type="presParOf" srcId="{FD89C819-14C7-489D-BD62-4D460EE0558E}" destId="{16AEFA40-AFCA-48F1-9AB0-647357DC86FE}" srcOrd="1" destOrd="0" presId="urn:microsoft.com/office/officeart/2005/8/layout/vList5"/>
    <dgm:cxn modelId="{5BF1E962-9F04-44CC-840E-652B8F175B00}" type="presParOf" srcId="{FD89C819-14C7-489D-BD62-4D460EE0558E}" destId="{B134A6BD-4E7D-4A1B-8603-BF02F7E03C88}" srcOrd="2" destOrd="0" presId="urn:microsoft.com/office/officeart/2005/8/layout/vList5"/>
    <dgm:cxn modelId="{A69B024B-482A-4E48-A39F-938D4613E741}" type="presParOf" srcId="{B134A6BD-4E7D-4A1B-8603-BF02F7E03C88}" destId="{62EE6DF8-A92B-40BC-8E19-D6B3B6B49680}"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27D4E5-1FA0-4317-A28A-152CE9A48BF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6FAA04E5-48A4-443B-B847-0AE6539ECABE}">
      <dgm:prSet phldrT="[Текст]" custT="1"/>
      <dgm:spPr/>
      <dgm:t>
        <a:bodyPr/>
        <a:lstStyle/>
        <a:p>
          <a:r>
            <a:rPr lang="ru-RU" sz="2800" dirty="0" smtClean="0"/>
            <a:t>Запоминание</a:t>
          </a:r>
          <a:r>
            <a:rPr lang="ru-RU" sz="2000" dirty="0" smtClean="0"/>
            <a:t> </a:t>
          </a:r>
          <a:r>
            <a:rPr lang="ru-RU" sz="2800" dirty="0" smtClean="0"/>
            <a:t>информации</a:t>
          </a:r>
          <a:endParaRPr lang="ru-RU" sz="2000" dirty="0"/>
        </a:p>
      </dgm:t>
    </dgm:pt>
    <dgm:pt modelId="{6291FC90-F904-4E29-9F96-DFBF66D4550A}" type="sibTrans" cxnId="{00A20965-F6B4-4C09-ABF4-08AE3C7B5F0C}">
      <dgm:prSet/>
      <dgm:spPr/>
      <dgm:t>
        <a:bodyPr/>
        <a:lstStyle/>
        <a:p>
          <a:endParaRPr lang="ru-RU"/>
        </a:p>
      </dgm:t>
    </dgm:pt>
    <dgm:pt modelId="{29E82AC3-8D76-4CC4-AB0F-7DF40FA29831}" type="parTrans" cxnId="{00A20965-F6B4-4C09-ABF4-08AE3C7B5F0C}">
      <dgm:prSet/>
      <dgm:spPr/>
      <dgm:t>
        <a:bodyPr/>
        <a:lstStyle/>
        <a:p>
          <a:endParaRPr lang="ru-RU"/>
        </a:p>
      </dgm:t>
    </dgm:pt>
    <dgm:pt modelId="{1D07B6DF-6BFE-40A2-8BBE-76DAF719CA5F}">
      <dgm:prSet custT="1"/>
      <dgm:spPr/>
      <dgm:t>
        <a:bodyPr/>
        <a:lstStyle/>
        <a:p>
          <a:r>
            <a:rPr lang="ru-RU" sz="2800" dirty="0" smtClean="0"/>
            <a:t>Выдача информации по запросу в другие устройства машины</a:t>
          </a:r>
          <a:endParaRPr lang="ru-RU" sz="2800" dirty="0"/>
        </a:p>
      </dgm:t>
    </dgm:pt>
    <dgm:pt modelId="{D87B530F-A855-40CD-B5BB-621278F5BD7C}" type="parTrans" cxnId="{C6E8DB0B-C9AE-449C-8DD1-3C0D7230A38B}">
      <dgm:prSet/>
      <dgm:spPr/>
      <dgm:t>
        <a:bodyPr/>
        <a:lstStyle/>
        <a:p>
          <a:endParaRPr lang="ru-RU"/>
        </a:p>
      </dgm:t>
    </dgm:pt>
    <dgm:pt modelId="{92B2833E-3037-49B1-9F58-A63A5CB164A1}" type="sibTrans" cxnId="{C6E8DB0B-C9AE-449C-8DD1-3C0D7230A38B}">
      <dgm:prSet/>
      <dgm:spPr/>
      <dgm:t>
        <a:bodyPr/>
        <a:lstStyle/>
        <a:p>
          <a:endParaRPr lang="ru-RU"/>
        </a:p>
      </dgm:t>
    </dgm:pt>
    <dgm:pt modelId="{C1FF2700-A0D2-4078-8F18-F3C475EB101E}">
      <dgm:prSet custT="1"/>
      <dgm:spPr/>
      <dgm:t>
        <a:bodyPr/>
        <a:lstStyle/>
        <a:p>
          <a:r>
            <a:rPr lang="ru-RU" sz="2800" dirty="0" smtClean="0"/>
            <a:t>Прием информации из других устройств</a:t>
          </a:r>
          <a:endParaRPr lang="ru-RU" sz="2800" dirty="0"/>
        </a:p>
      </dgm:t>
    </dgm:pt>
    <dgm:pt modelId="{A80CD139-21DC-4DBA-AC0C-B02424E310D5}" type="parTrans" cxnId="{F21EA5CD-9C05-4F2F-94D2-81A594551CE2}">
      <dgm:prSet/>
      <dgm:spPr/>
      <dgm:t>
        <a:bodyPr/>
        <a:lstStyle/>
        <a:p>
          <a:endParaRPr lang="ru-RU"/>
        </a:p>
      </dgm:t>
    </dgm:pt>
    <dgm:pt modelId="{0C159558-F31E-4601-8F61-F46D8009AC2D}" type="sibTrans" cxnId="{F21EA5CD-9C05-4F2F-94D2-81A594551CE2}">
      <dgm:prSet/>
      <dgm:spPr/>
      <dgm:t>
        <a:bodyPr/>
        <a:lstStyle/>
        <a:p>
          <a:endParaRPr lang="ru-RU"/>
        </a:p>
      </dgm:t>
    </dgm:pt>
    <dgm:pt modelId="{8E4B4C1B-9AF1-4BC2-896B-5FB15607E7BC}" type="pres">
      <dgm:prSet presAssocID="{3527D4E5-1FA0-4317-A28A-152CE9A48BFF}" presName="linear" presStyleCnt="0">
        <dgm:presLayoutVars>
          <dgm:dir/>
          <dgm:animLvl val="lvl"/>
          <dgm:resizeHandles val="exact"/>
        </dgm:presLayoutVars>
      </dgm:prSet>
      <dgm:spPr/>
      <dgm:t>
        <a:bodyPr/>
        <a:lstStyle/>
        <a:p>
          <a:endParaRPr lang="ru-RU"/>
        </a:p>
      </dgm:t>
    </dgm:pt>
    <dgm:pt modelId="{C13BE2C9-2CC9-43B7-8DAE-3CACFC0A1E68}" type="pres">
      <dgm:prSet presAssocID="{6FAA04E5-48A4-443B-B847-0AE6539ECABE}" presName="parentLin" presStyleCnt="0"/>
      <dgm:spPr/>
    </dgm:pt>
    <dgm:pt modelId="{64CE7D07-2160-421E-A8C0-A6AC5A08DCFF}" type="pres">
      <dgm:prSet presAssocID="{6FAA04E5-48A4-443B-B847-0AE6539ECABE}" presName="parentLeftMargin" presStyleLbl="node1" presStyleIdx="0" presStyleCnt="3"/>
      <dgm:spPr/>
      <dgm:t>
        <a:bodyPr/>
        <a:lstStyle/>
        <a:p>
          <a:endParaRPr lang="ru-RU"/>
        </a:p>
      </dgm:t>
    </dgm:pt>
    <dgm:pt modelId="{9070C79A-C03F-40A5-9329-84E63F87B2E6}" type="pres">
      <dgm:prSet presAssocID="{6FAA04E5-48A4-443B-B847-0AE6539ECABE}" presName="parentText" presStyleLbl="node1" presStyleIdx="0" presStyleCnt="3" custScaleX="120752" custScaleY="123147">
        <dgm:presLayoutVars>
          <dgm:chMax val="0"/>
          <dgm:bulletEnabled val="1"/>
        </dgm:presLayoutVars>
      </dgm:prSet>
      <dgm:spPr/>
      <dgm:t>
        <a:bodyPr/>
        <a:lstStyle/>
        <a:p>
          <a:endParaRPr lang="ru-RU"/>
        </a:p>
      </dgm:t>
    </dgm:pt>
    <dgm:pt modelId="{9AB43548-CE60-4330-A392-637D3F0A29A3}" type="pres">
      <dgm:prSet presAssocID="{6FAA04E5-48A4-443B-B847-0AE6539ECABE}" presName="negativeSpace" presStyleCnt="0"/>
      <dgm:spPr/>
    </dgm:pt>
    <dgm:pt modelId="{AD81F005-23B9-4529-B552-B7881EEC084E}" type="pres">
      <dgm:prSet presAssocID="{6FAA04E5-48A4-443B-B847-0AE6539ECABE}" presName="childText" presStyleLbl="conFgAcc1" presStyleIdx="0" presStyleCnt="3">
        <dgm:presLayoutVars>
          <dgm:bulletEnabled val="1"/>
        </dgm:presLayoutVars>
      </dgm:prSet>
      <dgm:spPr/>
    </dgm:pt>
    <dgm:pt modelId="{3E0BC341-EE88-4907-BC2A-E89A041439FC}" type="pres">
      <dgm:prSet presAssocID="{6291FC90-F904-4E29-9F96-DFBF66D4550A}" presName="spaceBetweenRectangles" presStyleCnt="0"/>
      <dgm:spPr/>
    </dgm:pt>
    <dgm:pt modelId="{3F3F1472-36CC-41A0-8EDA-42D66878679F}" type="pres">
      <dgm:prSet presAssocID="{1D07B6DF-6BFE-40A2-8BBE-76DAF719CA5F}" presName="parentLin" presStyleCnt="0"/>
      <dgm:spPr/>
    </dgm:pt>
    <dgm:pt modelId="{34C5FDAD-AEBB-4DE1-9E82-234818C7AAE1}" type="pres">
      <dgm:prSet presAssocID="{1D07B6DF-6BFE-40A2-8BBE-76DAF719CA5F}" presName="parentLeftMargin" presStyleLbl="node1" presStyleIdx="0" presStyleCnt="3"/>
      <dgm:spPr/>
      <dgm:t>
        <a:bodyPr/>
        <a:lstStyle/>
        <a:p>
          <a:endParaRPr lang="ru-RU"/>
        </a:p>
      </dgm:t>
    </dgm:pt>
    <dgm:pt modelId="{BCE00A11-8472-45D6-BAEA-A5A9D05F920A}" type="pres">
      <dgm:prSet presAssocID="{1D07B6DF-6BFE-40A2-8BBE-76DAF719CA5F}" presName="parentText" presStyleLbl="node1" presStyleIdx="1" presStyleCnt="3" custScaleX="123164" custScaleY="134184">
        <dgm:presLayoutVars>
          <dgm:chMax val="0"/>
          <dgm:bulletEnabled val="1"/>
        </dgm:presLayoutVars>
      </dgm:prSet>
      <dgm:spPr/>
      <dgm:t>
        <a:bodyPr/>
        <a:lstStyle/>
        <a:p>
          <a:endParaRPr lang="ru-RU"/>
        </a:p>
      </dgm:t>
    </dgm:pt>
    <dgm:pt modelId="{DAB991C9-DFA6-47F0-926F-142C3062222C}" type="pres">
      <dgm:prSet presAssocID="{1D07B6DF-6BFE-40A2-8BBE-76DAF719CA5F}" presName="negativeSpace" presStyleCnt="0"/>
      <dgm:spPr/>
    </dgm:pt>
    <dgm:pt modelId="{8F53A264-E05A-497C-883A-BD3603808817}" type="pres">
      <dgm:prSet presAssocID="{1D07B6DF-6BFE-40A2-8BBE-76DAF719CA5F}" presName="childText" presStyleLbl="conFgAcc1" presStyleIdx="1" presStyleCnt="3" custLinFactNeighborX="335" custLinFactNeighborY="-9617">
        <dgm:presLayoutVars>
          <dgm:bulletEnabled val="1"/>
        </dgm:presLayoutVars>
      </dgm:prSet>
      <dgm:spPr/>
    </dgm:pt>
    <dgm:pt modelId="{21E2F0AB-D2C8-48DB-A5AD-01CB9BF56631}" type="pres">
      <dgm:prSet presAssocID="{92B2833E-3037-49B1-9F58-A63A5CB164A1}" presName="spaceBetweenRectangles" presStyleCnt="0"/>
      <dgm:spPr/>
    </dgm:pt>
    <dgm:pt modelId="{3A52A021-3F54-4965-8FF0-51B66B1E75A7}" type="pres">
      <dgm:prSet presAssocID="{C1FF2700-A0D2-4078-8F18-F3C475EB101E}" presName="parentLin" presStyleCnt="0"/>
      <dgm:spPr/>
    </dgm:pt>
    <dgm:pt modelId="{4B8CCDC9-CAAD-4130-9BCC-BF1BE9476B41}" type="pres">
      <dgm:prSet presAssocID="{C1FF2700-A0D2-4078-8F18-F3C475EB101E}" presName="parentLeftMargin" presStyleLbl="node1" presStyleIdx="1" presStyleCnt="3"/>
      <dgm:spPr/>
      <dgm:t>
        <a:bodyPr/>
        <a:lstStyle/>
        <a:p>
          <a:endParaRPr lang="ru-RU"/>
        </a:p>
      </dgm:t>
    </dgm:pt>
    <dgm:pt modelId="{287DF631-0861-4975-8DAE-8403CFC045D1}" type="pres">
      <dgm:prSet presAssocID="{C1FF2700-A0D2-4078-8F18-F3C475EB101E}" presName="parentText" presStyleLbl="node1" presStyleIdx="2" presStyleCnt="3" custScaleX="123165" custScaleY="134184" custLinFactNeighborX="-8829" custLinFactNeighborY="12219">
        <dgm:presLayoutVars>
          <dgm:chMax val="0"/>
          <dgm:bulletEnabled val="1"/>
        </dgm:presLayoutVars>
      </dgm:prSet>
      <dgm:spPr/>
      <dgm:t>
        <a:bodyPr/>
        <a:lstStyle/>
        <a:p>
          <a:endParaRPr lang="ru-RU"/>
        </a:p>
      </dgm:t>
    </dgm:pt>
    <dgm:pt modelId="{7D520C00-4E8E-4E8D-A078-E47683AB415B}" type="pres">
      <dgm:prSet presAssocID="{C1FF2700-A0D2-4078-8F18-F3C475EB101E}" presName="negativeSpace" presStyleCnt="0"/>
      <dgm:spPr/>
    </dgm:pt>
    <dgm:pt modelId="{5AE88B16-4DA3-432A-AB73-8A113B08CD30}" type="pres">
      <dgm:prSet presAssocID="{C1FF2700-A0D2-4078-8F18-F3C475EB101E}" presName="childText" presStyleLbl="conFgAcc1" presStyleIdx="2" presStyleCnt="3">
        <dgm:presLayoutVars>
          <dgm:bulletEnabled val="1"/>
        </dgm:presLayoutVars>
      </dgm:prSet>
      <dgm:spPr/>
    </dgm:pt>
  </dgm:ptLst>
  <dgm:cxnLst>
    <dgm:cxn modelId="{00A20965-F6B4-4C09-ABF4-08AE3C7B5F0C}" srcId="{3527D4E5-1FA0-4317-A28A-152CE9A48BFF}" destId="{6FAA04E5-48A4-443B-B847-0AE6539ECABE}" srcOrd="0" destOrd="0" parTransId="{29E82AC3-8D76-4CC4-AB0F-7DF40FA29831}" sibTransId="{6291FC90-F904-4E29-9F96-DFBF66D4550A}"/>
    <dgm:cxn modelId="{156987C9-56FF-430B-8929-0D42F04886EC}" type="presOf" srcId="{1D07B6DF-6BFE-40A2-8BBE-76DAF719CA5F}" destId="{34C5FDAD-AEBB-4DE1-9E82-234818C7AAE1}" srcOrd="0" destOrd="0" presId="urn:microsoft.com/office/officeart/2005/8/layout/list1"/>
    <dgm:cxn modelId="{525A52AE-A388-4937-B070-B29321F7CB78}" type="presOf" srcId="{C1FF2700-A0D2-4078-8F18-F3C475EB101E}" destId="{4B8CCDC9-CAAD-4130-9BCC-BF1BE9476B41}" srcOrd="0" destOrd="0" presId="urn:microsoft.com/office/officeart/2005/8/layout/list1"/>
    <dgm:cxn modelId="{A4FB5C24-AF6A-4720-9BBB-DF57D77B11DF}" type="presOf" srcId="{C1FF2700-A0D2-4078-8F18-F3C475EB101E}" destId="{287DF631-0861-4975-8DAE-8403CFC045D1}" srcOrd="1" destOrd="0" presId="urn:microsoft.com/office/officeart/2005/8/layout/list1"/>
    <dgm:cxn modelId="{5BCBCD5F-55D0-4C7E-8B67-366AC1D4C363}" type="presOf" srcId="{6FAA04E5-48A4-443B-B847-0AE6539ECABE}" destId="{9070C79A-C03F-40A5-9329-84E63F87B2E6}" srcOrd="1" destOrd="0" presId="urn:microsoft.com/office/officeart/2005/8/layout/list1"/>
    <dgm:cxn modelId="{975FA214-455F-40BB-B2B5-BDD21919A63C}" type="presOf" srcId="{3527D4E5-1FA0-4317-A28A-152CE9A48BFF}" destId="{8E4B4C1B-9AF1-4BC2-896B-5FB15607E7BC}" srcOrd="0" destOrd="0" presId="urn:microsoft.com/office/officeart/2005/8/layout/list1"/>
    <dgm:cxn modelId="{C4E51D0B-A0C7-42B3-A535-85AC99EA4F78}" type="presOf" srcId="{6FAA04E5-48A4-443B-B847-0AE6539ECABE}" destId="{64CE7D07-2160-421E-A8C0-A6AC5A08DCFF}" srcOrd="0" destOrd="0" presId="urn:microsoft.com/office/officeart/2005/8/layout/list1"/>
    <dgm:cxn modelId="{C6E8DB0B-C9AE-449C-8DD1-3C0D7230A38B}" srcId="{3527D4E5-1FA0-4317-A28A-152CE9A48BFF}" destId="{1D07B6DF-6BFE-40A2-8BBE-76DAF719CA5F}" srcOrd="1" destOrd="0" parTransId="{D87B530F-A855-40CD-B5BB-621278F5BD7C}" sibTransId="{92B2833E-3037-49B1-9F58-A63A5CB164A1}"/>
    <dgm:cxn modelId="{31A63279-1435-4CE1-9C05-D9152ADFF564}" type="presOf" srcId="{1D07B6DF-6BFE-40A2-8BBE-76DAF719CA5F}" destId="{BCE00A11-8472-45D6-BAEA-A5A9D05F920A}" srcOrd="1" destOrd="0" presId="urn:microsoft.com/office/officeart/2005/8/layout/list1"/>
    <dgm:cxn modelId="{F21EA5CD-9C05-4F2F-94D2-81A594551CE2}" srcId="{3527D4E5-1FA0-4317-A28A-152CE9A48BFF}" destId="{C1FF2700-A0D2-4078-8F18-F3C475EB101E}" srcOrd="2" destOrd="0" parTransId="{A80CD139-21DC-4DBA-AC0C-B02424E310D5}" sibTransId="{0C159558-F31E-4601-8F61-F46D8009AC2D}"/>
    <dgm:cxn modelId="{51F44875-D102-40C6-87C3-AB1A5FB5B810}" type="presParOf" srcId="{8E4B4C1B-9AF1-4BC2-896B-5FB15607E7BC}" destId="{C13BE2C9-2CC9-43B7-8DAE-3CACFC0A1E68}" srcOrd="0" destOrd="0" presId="urn:microsoft.com/office/officeart/2005/8/layout/list1"/>
    <dgm:cxn modelId="{547848AE-1CC2-40DB-96AB-CEACF07314DA}" type="presParOf" srcId="{C13BE2C9-2CC9-43B7-8DAE-3CACFC0A1E68}" destId="{64CE7D07-2160-421E-A8C0-A6AC5A08DCFF}" srcOrd="0" destOrd="0" presId="urn:microsoft.com/office/officeart/2005/8/layout/list1"/>
    <dgm:cxn modelId="{21ECCD45-B495-40D6-89ED-B6837435D47E}" type="presParOf" srcId="{C13BE2C9-2CC9-43B7-8DAE-3CACFC0A1E68}" destId="{9070C79A-C03F-40A5-9329-84E63F87B2E6}" srcOrd="1" destOrd="0" presId="urn:microsoft.com/office/officeart/2005/8/layout/list1"/>
    <dgm:cxn modelId="{5133A9B8-8BC2-4EB8-8799-3F5C708E3661}" type="presParOf" srcId="{8E4B4C1B-9AF1-4BC2-896B-5FB15607E7BC}" destId="{9AB43548-CE60-4330-A392-637D3F0A29A3}" srcOrd="1" destOrd="0" presId="urn:microsoft.com/office/officeart/2005/8/layout/list1"/>
    <dgm:cxn modelId="{0B8BABE1-2344-4979-8747-54B7CA3B7FD4}" type="presParOf" srcId="{8E4B4C1B-9AF1-4BC2-896B-5FB15607E7BC}" destId="{AD81F005-23B9-4529-B552-B7881EEC084E}" srcOrd="2" destOrd="0" presId="urn:microsoft.com/office/officeart/2005/8/layout/list1"/>
    <dgm:cxn modelId="{BF0C0EA4-1074-46B2-A118-250F90F60E39}" type="presParOf" srcId="{8E4B4C1B-9AF1-4BC2-896B-5FB15607E7BC}" destId="{3E0BC341-EE88-4907-BC2A-E89A041439FC}" srcOrd="3" destOrd="0" presId="urn:microsoft.com/office/officeart/2005/8/layout/list1"/>
    <dgm:cxn modelId="{4661D478-6A47-414F-81F9-1A4216B3FD5B}" type="presParOf" srcId="{8E4B4C1B-9AF1-4BC2-896B-5FB15607E7BC}" destId="{3F3F1472-36CC-41A0-8EDA-42D66878679F}" srcOrd="4" destOrd="0" presId="urn:microsoft.com/office/officeart/2005/8/layout/list1"/>
    <dgm:cxn modelId="{4C310C91-5589-4331-9792-D657AC877487}" type="presParOf" srcId="{3F3F1472-36CC-41A0-8EDA-42D66878679F}" destId="{34C5FDAD-AEBB-4DE1-9E82-234818C7AAE1}" srcOrd="0" destOrd="0" presId="urn:microsoft.com/office/officeart/2005/8/layout/list1"/>
    <dgm:cxn modelId="{128F39FD-0E11-4165-98B5-1F8415195B4C}" type="presParOf" srcId="{3F3F1472-36CC-41A0-8EDA-42D66878679F}" destId="{BCE00A11-8472-45D6-BAEA-A5A9D05F920A}" srcOrd="1" destOrd="0" presId="urn:microsoft.com/office/officeart/2005/8/layout/list1"/>
    <dgm:cxn modelId="{DE10D6AB-E68C-4A33-9610-1348B860311A}" type="presParOf" srcId="{8E4B4C1B-9AF1-4BC2-896B-5FB15607E7BC}" destId="{DAB991C9-DFA6-47F0-926F-142C3062222C}" srcOrd="5" destOrd="0" presId="urn:microsoft.com/office/officeart/2005/8/layout/list1"/>
    <dgm:cxn modelId="{1B3A1D9C-3823-4A5A-B46E-9D0A705F6C0F}" type="presParOf" srcId="{8E4B4C1B-9AF1-4BC2-896B-5FB15607E7BC}" destId="{8F53A264-E05A-497C-883A-BD3603808817}" srcOrd="6" destOrd="0" presId="urn:microsoft.com/office/officeart/2005/8/layout/list1"/>
    <dgm:cxn modelId="{E9CEF1CF-B5E3-47DE-8609-64DD60A8C0D0}" type="presParOf" srcId="{8E4B4C1B-9AF1-4BC2-896B-5FB15607E7BC}" destId="{21E2F0AB-D2C8-48DB-A5AD-01CB9BF56631}" srcOrd="7" destOrd="0" presId="urn:microsoft.com/office/officeart/2005/8/layout/list1"/>
    <dgm:cxn modelId="{C9A30A0C-2E1A-442D-A800-776109530DB2}" type="presParOf" srcId="{8E4B4C1B-9AF1-4BC2-896B-5FB15607E7BC}" destId="{3A52A021-3F54-4965-8FF0-51B66B1E75A7}" srcOrd="8" destOrd="0" presId="urn:microsoft.com/office/officeart/2005/8/layout/list1"/>
    <dgm:cxn modelId="{A898FAFD-87DA-4351-9E0A-278B7693C0B7}" type="presParOf" srcId="{3A52A021-3F54-4965-8FF0-51B66B1E75A7}" destId="{4B8CCDC9-CAAD-4130-9BCC-BF1BE9476B41}" srcOrd="0" destOrd="0" presId="urn:microsoft.com/office/officeart/2005/8/layout/list1"/>
    <dgm:cxn modelId="{97E61675-F02B-4114-BD04-503A48577A42}" type="presParOf" srcId="{3A52A021-3F54-4965-8FF0-51B66B1E75A7}" destId="{287DF631-0861-4975-8DAE-8403CFC045D1}" srcOrd="1" destOrd="0" presId="urn:microsoft.com/office/officeart/2005/8/layout/list1"/>
    <dgm:cxn modelId="{EFFB3D2C-BE98-4FA2-89DA-F9D4DBA0DB43}" type="presParOf" srcId="{8E4B4C1B-9AF1-4BC2-896B-5FB15607E7BC}" destId="{7D520C00-4E8E-4E8D-A078-E47683AB415B}" srcOrd="9" destOrd="0" presId="urn:microsoft.com/office/officeart/2005/8/layout/list1"/>
    <dgm:cxn modelId="{56072956-5150-4930-92C6-55F8165E411A}" type="presParOf" srcId="{8E4B4C1B-9AF1-4BC2-896B-5FB15607E7BC}" destId="{5AE88B16-4DA3-432A-AB73-8A113B08CD3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640CBF-5A27-483D-9B48-5F884A7B536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CA62B35C-A840-4262-8186-179113927286}">
      <dgm:prSet phldrT="[Текст]" custT="1"/>
      <dgm:spPr/>
      <dgm:t>
        <a:bodyPr/>
        <a:lstStyle/>
        <a:p>
          <a:pPr algn="just"/>
          <a:r>
            <a:rPr lang="ru-RU" sz="2800" b="0" dirty="0" smtClean="0"/>
            <a:t>Обработка данных по заданной программе путем выполнения арифметических и логических операций</a:t>
          </a:r>
          <a:endParaRPr lang="ru-RU" sz="2800" b="0" dirty="0"/>
        </a:p>
      </dgm:t>
    </dgm:pt>
    <dgm:pt modelId="{4EF09D3A-A7FE-4AD6-B76B-28F6013F07E0}" type="parTrans" cxnId="{FB020757-2505-4D01-9BB1-D16F8CA02901}">
      <dgm:prSet/>
      <dgm:spPr/>
      <dgm:t>
        <a:bodyPr/>
        <a:lstStyle/>
        <a:p>
          <a:endParaRPr lang="ru-RU"/>
        </a:p>
      </dgm:t>
    </dgm:pt>
    <dgm:pt modelId="{1A2F170C-7EA0-4B70-8D29-20F595FA4EBC}" type="sibTrans" cxnId="{FB020757-2505-4D01-9BB1-D16F8CA02901}">
      <dgm:prSet/>
      <dgm:spPr/>
      <dgm:t>
        <a:bodyPr/>
        <a:lstStyle/>
        <a:p>
          <a:endParaRPr lang="ru-RU"/>
        </a:p>
      </dgm:t>
    </dgm:pt>
    <dgm:pt modelId="{E62804B3-2F7B-41AA-B647-5E8BD23D7E06}">
      <dgm:prSet custT="1"/>
      <dgm:spPr/>
      <dgm:t>
        <a:bodyPr/>
        <a:lstStyle/>
        <a:p>
          <a:r>
            <a:rPr lang="ru-RU" sz="2800" dirty="0" smtClean="0"/>
            <a:t>Программное управление работой устройств компьютера</a:t>
          </a:r>
          <a:endParaRPr lang="ru-RU" sz="2800" dirty="0"/>
        </a:p>
      </dgm:t>
    </dgm:pt>
    <dgm:pt modelId="{E08EA1DF-D8F6-45A0-95DB-5D992306738D}" type="parTrans" cxnId="{3BF53729-E7D0-4DE2-AA74-4CC11D6A5474}">
      <dgm:prSet/>
      <dgm:spPr/>
      <dgm:t>
        <a:bodyPr/>
        <a:lstStyle/>
        <a:p>
          <a:endParaRPr lang="ru-RU"/>
        </a:p>
      </dgm:t>
    </dgm:pt>
    <dgm:pt modelId="{998CC9AD-2184-40B1-BDAF-920272A0A5ED}" type="sibTrans" cxnId="{3BF53729-E7D0-4DE2-AA74-4CC11D6A5474}">
      <dgm:prSet/>
      <dgm:spPr/>
      <dgm:t>
        <a:bodyPr/>
        <a:lstStyle/>
        <a:p>
          <a:endParaRPr lang="ru-RU"/>
        </a:p>
      </dgm:t>
    </dgm:pt>
    <dgm:pt modelId="{49EA3AEB-3212-46F7-847D-5E0FA893D861}" type="pres">
      <dgm:prSet presAssocID="{5F640CBF-5A27-483D-9B48-5F884A7B5360}" presName="linear" presStyleCnt="0">
        <dgm:presLayoutVars>
          <dgm:dir/>
          <dgm:animLvl val="lvl"/>
          <dgm:resizeHandles val="exact"/>
        </dgm:presLayoutVars>
      </dgm:prSet>
      <dgm:spPr/>
      <dgm:t>
        <a:bodyPr/>
        <a:lstStyle/>
        <a:p>
          <a:endParaRPr lang="ru-RU"/>
        </a:p>
      </dgm:t>
    </dgm:pt>
    <dgm:pt modelId="{D2EDE8B7-663C-46E8-AF5B-A8065867700C}" type="pres">
      <dgm:prSet presAssocID="{CA62B35C-A840-4262-8186-179113927286}" presName="parentLin" presStyleCnt="0"/>
      <dgm:spPr/>
    </dgm:pt>
    <dgm:pt modelId="{CD65E9B8-BC4F-48A3-BEC0-7C9C2FD98A5C}" type="pres">
      <dgm:prSet presAssocID="{CA62B35C-A840-4262-8186-179113927286}" presName="parentLeftMargin" presStyleLbl="node1" presStyleIdx="0" presStyleCnt="2"/>
      <dgm:spPr/>
      <dgm:t>
        <a:bodyPr/>
        <a:lstStyle/>
        <a:p>
          <a:endParaRPr lang="ru-RU"/>
        </a:p>
      </dgm:t>
    </dgm:pt>
    <dgm:pt modelId="{7F58EA41-58AA-49F5-A02B-F70504306222}" type="pres">
      <dgm:prSet presAssocID="{CA62B35C-A840-4262-8186-179113927286}" presName="parentText" presStyleLbl="node1" presStyleIdx="0" presStyleCnt="2" custScaleX="128807" custScaleY="417111">
        <dgm:presLayoutVars>
          <dgm:chMax val="0"/>
          <dgm:bulletEnabled val="1"/>
        </dgm:presLayoutVars>
      </dgm:prSet>
      <dgm:spPr/>
      <dgm:t>
        <a:bodyPr/>
        <a:lstStyle/>
        <a:p>
          <a:endParaRPr lang="ru-RU"/>
        </a:p>
      </dgm:t>
    </dgm:pt>
    <dgm:pt modelId="{63F3BC1F-2BD5-48A1-95B2-6CB840F3A81D}" type="pres">
      <dgm:prSet presAssocID="{CA62B35C-A840-4262-8186-179113927286}" presName="negativeSpace" presStyleCnt="0"/>
      <dgm:spPr/>
    </dgm:pt>
    <dgm:pt modelId="{C84C3C23-023E-4EFF-97AE-1609FC131E14}" type="pres">
      <dgm:prSet presAssocID="{CA62B35C-A840-4262-8186-179113927286}" presName="childText" presStyleLbl="conFgAcc1" presStyleIdx="0" presStyleCnt="2">
        <dgm:presLayoutVars>
          <dgm:bulletEnabled val="1"/>
        </dgm:presLayoutVars>
      </dgm:prSet>
      <dgm:spPr/>
    </dgm:pt>
    <dgm:pt modelId="{F392D85C-1FF8-4613-9D91-ADCDFE535901}" type="pres">
      <dgm:prSet presAssocID="{1A2F170C-7EA0-4B70-8D29-20F595FA4EBC}" presName="spaceBetweenRectangles" presStyleCnt="0"/>
      <dgm:spPr/>
    </dgm:pt>
    <dgm:pt modelId="{B7AE104A-0585-42B4-ACC9-2E312423F36F}" type="pres">
      <dgm:prSet presAssocID="{E62804B3-2F7B-41AA-B647-5E8BD23D7E06}" presName="parentLin" presStyleCnt="0"/>
      <dgm:spPr/>
    </dgm:pt>
    <dgm:pt modelId="{DC6A5AA9-BB4C-4598-917A-B3A34AD5584F}" type="pres">
      <dgm:prSet presAssocID="{E62804B3-2F7B-41AA-B647-5E8BD23D7E06}" presName="parentLeftMargin" presStyleLbl="node1" presStyleIdx="0" presStyleCnt="2"/>
      <dgm:spPr/>
      <dgm:t>
        <a:bodyPr/>
        <a:lstStyle/>
        <a:p>
          <a:endParaRPr lang="ru-RU"/>
        </a:p>
      </dgm:t>
    </dgm:pt>
    <dgm:pt modelId="{9F97E784-34C1-4D83-B8F6-C1D55578F0C0}" type="pres">
      <dgm:prSet presAssocID="{E62804B3-2F7B-41AA-B647-5E8BD23D7E06}" presName="parentText" presStyleLbl="node1" presStyleIdx="1" presStyleCnt="2" custScaleX="128909" custScaleY="274013">
        <dgm:presLayoutVars>
          <dgm:chMax val="0"/>
          <dgm:bulletEnabled val="1"/>
        </dgm:presLayoutVars>
      </dgm:prSet>
      <dgm:spPr/>
      <dgm:t>
        <a:bodyPr/>
        <a:lstStyle/>
        <a:p>
          <a:endParaRPr lang="ru-RU"/>
        </a:p>
      </dgm:t>
    </dgm:pt>
    <dgm:pt modelId="{15255DED-2E9D-460F-B234-A01B3EA60FAF}" type="pres">
      <dgm:prSet presAssocID="{E62804B3-2F7B-41AA-B647-5E8BD23D7E06}" presName="negativeSpace" presStyleCnt="0"/>
      <dgm:spPr/>
    </dgm:pt>
    <dgm:pt modelId="{8CE7BDF7-655B-4ECD-89F7-25C451D7B23E}" type="pres">
      <dgm:prSet presAssocID="{E62804B3-2F7B-41AA-B647-5E8BD23D7E06}" presName="childText" presStyleLbl="conFgAcc1" presStyleIdx="1" presStyleCnt="2">
        <dgm:presLayoutVars>
          <dgm:bulletEnabled val="1"/>
        </dgm:presLayoutVars>
      </dgm:prSet>
      <dgm:spPr/>
    </dgm:pt>
  </dgm:ptLst>
  <dgm:cxnLst>
    <dgm:cxn modelId="{7EF5D8B6-03EE-4B86-8646-C7706FBD5EB8}" type="presOf" srcId="{E62804B3-2F7B-41AA-B647-5E8BD23D7E06}" destId="{9F97E784-34C1-4D83-B8F6-C1D55578F0C0}" srcOrd="1" destOrd="0" presId="urn:microsoft.com/office/officeart/2005/8/layout/list1"/>
    <dgm:cxn modelId="{1AED4813-1460-41B0-94FB-CBC4DF902FB0}" type="presOf" srcId="{CA62B35C-A840-4262-8186-179113927286}" destId="{7F58EA41-58AA-49F5-A02B-F70504306222}" srcOrd="1" destOrd="0" presId="urn:microsoft.com/office/officeart/2005/8/layout/list1"/>
    <dgm:cxn modelId="{FB020757-2505-4D01-9BB1-D16F8CA02901}" srcId="{5F640CBF-5A27-483D-9B48-5F884A7B5360}" destId="{CA62B35C-A840-4262-8186-179113927286}" srcOrd="0" destOrd="0" parTransId="{4EF09D3A-A7FE-4AD6-B76B-28F6013F07E0}" sibTransId="{1A2F170C-7EA0-4B70-8D29-20F595FA4EBC}"/>
    <dgm:cxn modelId="{B9201CF6-9ACF-4422-8986-0E1DC0DC8B4D}" type="presOf" srcId="{5F640CBF-5A27-483D-9B48-5F884A7B5360}" destId="{49EA3AEB-3212-46F7-847D-5E0FA893D861}" srcOrd="0" destOrd="0" presId="urn:microsoft.com/office/officeart/2005/8/layout/list1"/>
    <dgm:cxn modelId="{3BF53729-E7D0-4DE2-AA74-4CC11D6A5474}" srcId="{5F640CBF-5A27-483D-9B48-5F884A7B5360}" destId="{E62804B3-2F7B-41AA-B647-5E8BD23D7E06}" srcOrd="1" destOrd="0" parTransId="{E08EA1DF-D8F6-45A0-95DB-5D992306738D}" sibTransId="{998CC9AD-2184-40B1-BDAF-920272A0A5ED}"/>
    <dgm:cxn modelId="{15711D1B-11BF-4C06-9A09-8021210004C5}" type="presOf" srcId="{E62804B3-2F7B-41AA-B647-5E8BD23D7E06}" destId="{DC6A5AA9-BB4C-4598-917A-B3A34AD5584F}" srcOrd="0" destOrd="0" presId="urn:microsoft.com/office/officeart/2005/8/layout/list1"/>
    <dgm:cxn modelId="{CD0B8435-1FC4-4FEC-B2B7-987E90153ECD}" type="presOf" srcId="{CA62B35C-A840-4262-8186-179113927286}" destId="{CD65E9B8-BC4F-48A3-BEC0-7C9C2FD98A5C}" srcOrd="0" destOrd="0" presId="urn:microsoft.com/office/officeart/2005/8/layout/list1"/>
    <dgm:cxn modelId="{BE0BF34B-8FD9-4B63-8652-3689CC828AF9}" type="presParOf" srcId="{49EA3AEB-3212-46F7-847D-5E0FA893D861}" destId="{D2EDE8B7-663C-46E8-AF5B-A8065867700C}" srcOrd="0" destOrd="0" presId="urn:microsoft.com/office/officeart/2005/8/layout/list1"/>
    <dgm:cxn modelId="{9CF07691-B07A-4368-91AF-5AF0B86EC031}" type="presParOf" srcId="{D2EDE8B7-663C-46E8-AF5B-A8065867700C}" destId="{CD65E9B8-BC4F-48A3-BEC0-7C9C2FD98A5C}" srcOrd="0" destOrd="0" presId="urn:microsoft.com/office/officeart/2005/8/layout/list1"/>
    <dgm:cxn modelId="{A4ACD57A-B23A-42F7-83D4-EDE7C646FD10}" type="presParOf" srcId="{D2EDE8B7-663C-46E8-AF5B-A8065867700C}" destId="{7F58EA41-58AA-49F5-A02B-F70504306222}" srcOrd="1" destOrd="0" presId="urn:microsoft.com/office/officeart/2005/8/layout/list1"/>
    <dgm:cxn modelId="{9E9807C6-C306-48F8-8CDB-2C8BC9C4CA71}" type="presParOf" srcId="{49EA3AEB-3212-46F7-847D-5E0FA893D861}" destId="{63F3BC1F-2BD5-48A1-95B2-6CB840F3A81D}" srcOrd="1" destOrd="0" presId="urn:microsoft.com/office/officeart/2005/8/layout/list1"/>
    <dgm:cxn modelId="{26A6B470-1010-41A9-B794-300D1EBFE363}" type="presParOf" srcId="{49EA3AEB-3212-46F7-847D-5E0FA893D861}" destId="{C84C3C23-023E-4EFF-97AE-1609FC131E14}" srcOrd="2" destOrd="0" presId="urn:microsoft.com/office/officeart/2005/8/layout/list1"/>
    <dgm:cxn modelId="{25DA2C23-B407-49A3-BCFB-6CEBF0F5E891}" type="presParOf" srcId="{49EA3AEB-3212-46F7-847D-5E0FA893D861}" destId="{F392D85C-1FF8-4613-9D91-ADCDFE535901}" srcOrd="3" destOrd="0" presId="urn:microsoft.com/office/officeart/2005/8/layout/list1"/>
    <dgm:cxn modelId="{062D649F-CA61-4D47-A4AA-5FEA919E1AA7}" type="presParOf" srcId="{49EA3AEB-3212-46F7-847D-5E0FA893D861}" destId="{B7AE104A-0585-42B4-ACC9-2E312423F36F}" srcOrd="4" destOrd="0" presId="urn:microsoft.com/office/officeart/2005/8/layout/list1"/>
    <dgm:cxn modelId="{3201BEAA-6DD3-42E3-9F3D-A84255C425CD}" type="presParOf" srcId="{B7AE104A-0585-42B4-ACC9-2E312423F36F}" destId="{DC6A5AA9-BB4C-4598-917A-B3A34AD5584F}" srcOrd="0" destOrd="0" presId="urn:microsoft.com/office/officeart/2005/8/layout/list1"/>
    <dgm:cxn modelId="{3BAD19FE-C472-4682-A025-3BD116D7CF38}" type="presParOf" srcId="{B7AE104A-0585-42B4-ACC9-2E312423F36F}" destId="{9F97E784-34C1-4D83-B8F6-C1D55578F0C0}" srcOrd="1" destOrd="0" presId="urn:microsoft.com/office/officeart/2005/8/layout/list1"/>
    <dgm:cxn modelId="{2604023B-28A8-4909-9521-A8726A60A11C}" type="presParOf" srcId="{49EA3AEB-3212-46F7-847D-5E0FA893D861}" destId="{15255DED-2E9D-460F-B234-A01B3EA60FAF}" srcOrd="5" destOrd="0" presId="urn:microsoft.com/office/officeart/2005/8/layout/list1"/>
    <dgm:cxn modelId="{7317D0DA-A8CB-457D-83EC-69F6D5C15D8C}" type="presParOf" srcId="{49EA3AEB-3212-46F7-847D-5E0FA893D861}" destId="{8CE7BDF7-655B-4ECD-89F7-25C451D7B23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F62A5E-F286-49BB-924A-F0952EA0D6F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350107CF-2708-4066-AE9B-01E25B4C3384}">
      <dgm:prSet phldrT="[Текст]"/>
      <dgm:spPr>
        <a:solidFill>
          <a:srgbClr val="008000"/>
        </a:solidFill>
      </dgm:spPr>
      <dgm:t>
        <a:bodyPr/>
        <a:lstStyle/>
        <a:p>
          <a:r>
            <a:rPr lang="ru-RU" dirty="0" smtClean="0"/>
            <a:t>Сумматор</a:t>
          </a:r>
          <a:endParaRPr lang="ru-RU" dirty="0"/>
        </a:p>
      </dgm:t>
    </dgm:pt>
    <dgm:pt modelId="{18A55482-8EA4-4985-8F5D-E9C14CDC28E6}" type="parTrans" cxnId="{1B6798AD-F094-4E23-9437-A37CF306FC76}">
      <dgm:prSet/>
      <dgm:spPr/>
      <dgm:t>
        <a:bodyPr/>
        <a:lstStyle/>
        <a:p>
          <a:endParaRPr lang="ru-RU"/>
        </a:p>
      </dgm:t>
    </dgm:pt>
    <dgm:pt modelId="{819DC2D4-AFC6-453C-9601-F58F8D821DEC}" type="sibTrans" cxnId="{1B6798AD-F094-4E23-9437-A37CF306FC76}">
      <dgm:prSet/>
      <dgm:spPr/>
      <dgm:t>
        <a:bodyPr/>
        <a:lstStyle/>
        <a:p>
          <a:endParaRPr lang="ru-RU"/>
        </a:p>
      </dgm:t>
    </dgm:pt>
    <dgm:pt modelId="{C77EB751-9BD6-4912-B603-5C07D1E5F91E}">
      <dgm:prSet phldrT="[Текст]"/>
      <dgm:spPr/>
      <dgm:t>
        <a:bodyPr/>
        <a:lstStyle/>
        <a:p>
          <a:r>
            <a:rPr lang="ru-RU" dirty="0" smtClean="0"/>
            <a:t>Счетчик команд</a:t>
          </a:r>
          <a:endParaRPr lang="ru-RU" dirty="0"/>
        </a:p>
      </dgm:t>
    </dgm:pt>
    <dgm:pt modelId="{D6CC7590-D7BC-4310-9DFA-5D97309C9702}" type="parTrans" cxnId="{5B6D8A78-51F1-4450-918C-9E73EB36BE06}">
      <dgm:prSet/>
      <dgm:spPr/>
      <dgm:t>
        <a:bodyPr/>
        <a:lstStyle/>
        <a:p>
          <a:endParaRPr lang="ru-RU"/>
        </a:p>
      </dgm:t>
    </dgm:pt>
    <dgm:pt modelId="{11BCA659-3E12-4EC5-98E1-30ADCD4CD74D}" type="sibTrans" cxnId="{5B6D8A78-51F1-4450-918C-9E73EB36BE06}">
      <dgm:prSet/>
      <dgm:spPr/>
      <dgm:t>
        <a:bodyPr/>
        <a:lstStyle/>
        <a:p>
          <a:endParaRPr lang="ru-RU"/>
        </a:p>
      </dgm:t>
    </dgm:pt>
    <dgm:pt modelId="{9712C32F-B423-4CC2-82B8-60BACF4BFCCC}">
      <dgm:prSet phldrT="[Текст]"/>
      <dgm:spPr/>
      <dgm:t>
        <a:bodyPr/>
        <a:lstStyle/>
        <a:p>
          <a:r>
            <a:rPr lang="ru-RU" dirty="0" smtClean="0"/>
            <a:t>автоматическая выборка программы из последовательных ячеек памяти</a:t>
          </a:r>
          <a:endParaRPr lang="ru-RU" dirty="0"/>
        </a:p>
      </dgm:t>
    </dgm:pt>
    <dgm:pt modelId="{D59AA7E0-6A30-4645-99C3-6EEFDBCB1949}" type="parTrans" cxnId="{036F3E23-A233-4644-901B-ACDF94120F84}">
      <dgm:prSet/>
      <dgm:spPr/>
      <dgm:t>
        <a:bodyPr/>
        <a:lstStyle/>
        <a:p>
          <a:endParaRPr lang="ru-RU"/>
        </a:p>
      </dgm:t>
    </dgm:pt>
    <dgm:pt modelId="{294B43F5-314F-48F4-B218-E2BD12EE5B24}" type="sibTrans" cxnId="{036F3E23-A233-4644-901B-ACDF94120F84}">
      <dgm:prSet/>
      <dgm:spPr/>
      <dgm:t>
        <a:bodyPr/>
        <a:lstStyle/>
        <a:p>
          <a:endParaRPr lang="ru-RU"/>
        </a:p>
      </dgm:t>
    </dgm:pt>
    <dgm:pt modelId="{A209423F-FBA0-405E-86FA-0B8804A34E00}">
      <dgm:prSet phldrT="[Текст]"/>
      <dgm:spPr/>
      <dgm:t>
        <a:bodyPr/>
        <a:lstStyle/>
        <a:p>
          <a:r>
            <a:rPr lang="ru-RU" dirty="0" smtClean="0"/>
            <a:t>Регистр команд</a:t>
          </a:r>
          <a:endParaRPr lang="ru-RU" dirty="0"/>
        </a:p>
      </dgm:t>
    </dgm:pt>
    <dgm:pt modelId="{42E596FB-CD6D-4E49-9089-B6A59295A159}" type="parTrans" cxnId="{F49FDB6F-829E-43C0-9D64-7B49ABC05AC6}">
      <dgm:prSet/>
      <dgm:spPr/>
      <dgm:t>
        <a:bodyPr/>
        <a:lstStyle/>
        <a:p>
          <a:endParaRPr lang="ru-RU"/>
        </a:p>
      </dgm:t>
    </dgm:pt>
    <dgm:pt modelId="{7344C545-C270-4403-B2E4-FA5D49170925}" type="sibTrans" cxnId="{F49FDB6F-829E-43C0-9D64-7B49ABC05AC6}">
      <dgm:prSet/>
      <dgm:spPr/>
      <dgm:t>
        <a:bodyPr/>
        <a:lstStyle/>
        <a:p>
          <a:endParaRPr lang="ru-RU"/>
        </a:p>
      </dgm:t>
    </dgm:pt>
    <dgm:pt modelId="{3D90CAAC-E315-4DF3-BBC4-C10BA1074B9E}">
      <dgm:prSet phldrT="[Текст]"/>
      <dgm:spPr/>
      <dgm:t>
        <a:bodyPr/>
        <a:lstStyle/>
        <a:p>
          <a:r>
            <a:rPr lang="ru-RU" dirty="0" smtClean="0"/>
            <a:t>хранения кода команды на период времени, необходимый для ее выполнения</a:t>
          </a:r>
          <a:endParaRPr lang="ru-RU" dirty="0"/>
        </a:p>
      </dgm:t>
    </dgm:pt>
    <dgm:pt modelId="{CD0C757C-6AB3-4FF1-A5DC-E38CFC75D1B5}" type="parTrans" cxnId="{CFE2B88B-12DB-4CB9-8CEE-A4DFA3E97AA9}">
      <dgm:prSet/>
      <dgm:spPr/>
      <dgm:t>
        <a:bodyPr/>
        <a:lstStyle/>
        <a:p>
          <a:endParaRPr lang="ru-RU"/>
        </a:p>
      </dgm:t>
    </dgm:pt>
    <dgm:pt modelId="{9197B36C-C0DC-4790-9AA0-AF47C78B695F}" type="sibTrans" cxnId="{CFE2B88B-12DB-4CB9-8CEE-A4DFA3E97AA9}">
      <dgm:prSet/>
      <dgm:spPr/>
      <dgm:t>
        <a:bodyPr/>
        <a:lstStyle/>
        <a:p>
          <a:endParaRPr lang="ru-RU"/>
        </a:p>
      </dgm:t>
    </dgm:pt>
    <dgm:pt modelId="{9A864D0E-1750-457C-9ACF-3CABAD3C3371}">
      <dgm:prSet/>
      <dgm:spPr>
        <a:solidFill>
          <a:srgbClr val="00B050">
            <a:alpha val="90000"/>
          </a:srgbClr>
        </a:solidFill>
      </dgm:spPr>
      <dgm:t>
        <a:bodyPr/>
        <a:lstStyle/>
        <a:p>
          <a:r>
            <a:rPr lang="ru-RU" dirty="0" smtClean="0"/>
            <a:t>суммирование двоичных чисел; </a:t>
          </a:r>
          <a:endParaRPr lang="ru-RU" dirty="0"/>
        </a:p>
      </dgm:t>
    </dgm:pt>
    <dgm:pt modelId="{B1F3A1E6-FF1A-4D9F-941D-DEB6F04D8C53}" type="parTrans" cxnId="{F0983DDE-E677-44B0-B58D-0F1748F345F8}">
      <dgm:prSet/>
      <dgm:spPr/>
      <dgm:t>
        <a:bodyPr/>
        <a:lstStyle/>
        <a:p>
          <a:endParaRPr lang="ru-RU"/>
        </a:p>
      </dgm:t>
    </dgm:pt>
    <dgm:pt modelId="{247F5A90-31D5-41BA-A7A2-1CD22C5F218B}" type="sibTrans" cxnId="{F0983DDE-E677-44B0-B58D-0F1748F345F8}">
      <dgm:prSet/>
      <dgm:spPr/>
      <dgm:t>
        <a:bodyPr/>
        <a:lstStyle/>
        <a:p>
          <a:endParaRPr lang="ru-RU"/>
        </a:p>
      </dgm:t>
    </dgm:pt>
    <dgm:pt modelId="{89292CE4-EE9A-45DB-9A3A-D8D83E35C9CD}" type="pres">
      <dgm:prSet presAssocID="{33F62A5E-F286-49BB-924A-F0952EA0D6FC}" presName="Name0" presStyleCnt="0">
        <dgm:presLayoutVars>
          <dgm:dir/>
          <dgm:animLvl val="lvl"/>
          <dgm:resizeHandles val="exact"/>
        </dgm:presLayoutVars>
      </dgm:prSet>
      <dgm:spPr/>
      <dgm:t>
        <a:bodyPr/>
        <a:lstStyle/>
        <a:p>
          <a:endParaRPr lang="ru-RU"/>
        </a:p>
      </dgm:t>
    </dgm:pt>
    <dgm:pt modelId="{1A53D722-1F2D-4E75-AE2E-F8D918E9E6FC}" type="pres">
      <dgm:prSet presAssocID="{350107CF-2708-4066-AE9B-01E25B4C3384}" presName="composite" presStyleCnt="0"/>
      <dgm:spPr/>
    </dgm:pt>
    <dgm:pt modelId="{AD3237DB-75EE-45D8-B10C-E1CFCD47565D}" type="pres">
      <dgm:prSet presAssocID="{350107CF-2708-4066-AE9B-01E25B4C3384}" presName="parTx" presStyleLbl="alignNode1" presStyleIdx="0" presStyleCnt="3">
        <dgm:presLayoutVars>
          <dgm:chMax val="0"/>
          <dgm:chPref val="0"/>
          <dgm:bulletEnabled val="1"/>
        </dgm:presLayoutVars>
      </dgm:prSet>
      <dgm:spPr/>
      <dgm:t>
        <a:bodyPr/>
        <a:lstStyle/>
        <a:p>
          <a:endParaRPr lang="ru-RU"/>
        </a:p>
      </dgm:t>
    </dgm:pt>
    <dgm:pt modelId="{63B42B5D-5518-46AE-9A6A-46137561D3AB}" type="pres">
      <dgm:prSet presAssocID="{350107CF-2708-4066-AE9B-01E25B4C3384}" presName="desTx" presStyleLbl="alignAccFollowNode1" presStyleIdx="0" presStyleCnt="3">
        <dgm:presLayoutVars>
          <dgm:bulletEnabled val="1"/>
        </dgm:presLayoutVars>
      </dgm:prSet>
      <dgm:spPr/>
      <dgm:t>
        <a:bodyPr/>
        <a:lstStyle/>
        <a:p>
          <a:endParaRPr lang="ru-RU"/>
        </a:p>
      </dgm:t>
    </dgm:pt>
    <dgm:pt modelId="{87D113D4-A6E4-4738-A6C4-8F6CCE75CE28}" type="pres">
      <dgm:prSet presAssocID="{819DC2D4-AFC6-453C-9601-F58F8D821DEC}" presName="space" presStyleCnt="0"/>
      <dgm:spPr/>
    </dgm:pt>
    <dgm:pt modelId="{BB1DED4B-57DF-44EC-84C9-FD47443C1291}" type="pres">
      <dgm:prSet presAssocID="{C77EB751-9BD6-4912-B603-5C07D1E5F91E}" presName="composite" presStyleCnt="0"/>
      <dgm:spPr/>
    </dgm:pt>
    <dgm:pt modelId="{62218170-0155-4200-966A-7B6F28D0E622}" type="pres">
      <dgm:prSet presAssocID="{C77EB751-9BD6-4912-B603-5C07D1E5F91E}" presName="parTx" presStyleLbl="alignNode1" presStyleIdx="1" presStyleCnt="3">
        <dgm:presLayoutVars>
          <dgm:chMax val="0"/>
          <dgm:chPref val="0"/>
          <dgm:bulletEnabled val="1"/>
        </dgm:presLayoutVars>
      </dgm:prSet>
      <dgm:spPr/>
      <dgm:t>
        <a:bodyPr/>
        <a:lstStyle/>
        <a:p>
          <a:endParaRPr lang="ru-RU"/>
        </a:p>
      </dgm:t>
    </dgm:pt>
    <dgm:pt modelId="{F465D223-BFCF-46D5-83A3-FACAC48A49D7}" type="pres">
      <dgm:prSet presAssocID="{C77EB751-9BD6-4912-B603-5C07D1E5F91E}" presName="desTx" presStyleLbl="alignAccFollowNode1" presStyleIdx="1" presStyleCnt="3">
        <dgm:presLayoutVars>
          <dgm:bulletEnabled val="1"/>
        </dgm:presLayoutVars>
      </dgm:prSet>
      <dgm:spPr/>
      <dgm:t>
        <a:bodyPr/>
        <a:lstStyle/>
        <a:p>
          <a:endParaRPr lang="ru-RU"/>
        </a:p>
      </dgm:t>
    </dgm:pt>
    <dgm:pt modelId="{EE8CF105-0B2A-4106-8F41-E47BF876F029}" type="pres">
      <dgm:prSet presAssocID="{11BCA659-3E12-4EC5-98E1-30ADCD4CD74D}" presName="space" presStyleCnt="0"/>
      <dgm:spPr/>
    </dgm:pt>
    <dgm:pt modelId="{B3A0B21E-A14C-4508-A5BE-3CC954B683B4}" type="pres">
      <dgm:prSet presAssocID="{A209423F-FBA0-405E-86FA-0B8804A34E00}" presName="composite" presStyleCnt="0"/>
      <dgm:spPr/>
    </dgm:pt>
    <dgm:pt modelId="{A05495F8-E03F-4E30-B09A-ED7DC61D05F0}" type="pres">
      <dgm:prSet presAssocID="{A209423F-FBA0-405E-86FA-0B8804A34E00}" presName="parTx" presStyleLbl="alignNode1" presStyleIdx="2" presStyleCnt="3">
        <dgm:presLayoutVars>
          <dgm:chMax val="0"/>
          <dgm:chPref val="0"/>
          <dgm:bulletEnabled val="1"/>
        </dgm:presLayoutVars>
      </dgm:prSet>
      <dgm:spPr/>
      <dgm:t>
        <a:bodyPr/>
        <a:lstStyle/>
        <a:p>
          <a:endParaRPr lang="ru-RU"/>
        </a:p>
      </dgm:t>
    </dgm:pt>
    <dgm:pt modelId="{DFECBD8A-774B-4FF8-9F29-4C7CD60420B8}" type="pres">
      <dgm:prSet presAssocID="{A209423F-FBA0-405E-86FA-0B8804A34E00}" presName="desTx" presStyleLbl="alignAccFollowNode1" presStyleIdx="2" presStyleCnt="3">
        <dgm:presLayoutVars>
          <dgm:bulletEnabled val="1"/>
        </dgm:presLayoutVars>
      </dgm:prSet>
      <dgm:spPr/>
      <dgm:t>
        <a:bodyPr/>
        <a:lstStyle/>
        <a:p>
          <a:endParaRPr lang="ru-RU"/>
        </a:p>
      </dgm:t>
    </dgm:pt>
  </dgm:ptLst>
  <dgm:cxnLst>
    <dgm:cxn modelId="{014E206B-7A5A-4BF0-B31D-10E439E9CCB1}" type="presOf" srcId="{A209423F-FBA0-405E-86FA-0B8804A34E00}" destId="{A05495F8-E03F-4E30-B09A-ED7DC61D05F0}" srcOrd="0" destOrd="0" presId="urn:microsoft.com/office/officeart/2005/8/layout/hList1"/>
    <dgm:cxn modelId="{CFE2B88B-12DB-4CB9-8CEE-A4DFA3E97AA9}" srcId="{A209423F-FBA0-405E-86FA-0B8804A34E00}" destId="{3D90CAAC-E315-4DF3-BBC4-C10BA1074B9E}" srcOrd="0" destOrd="0" parTransId="{CD0C757C-6AB3-4FF1-A5DC-E38CFC75D1B5}" sibTransId="{9197B36C-C0DC-4790-9AA0-AF47C78B695F}"/>
    <dgm:cxn modelId="{3E38DAA6-D019-44E0-A6EE-6B42ABB045E6}" type="presOf" srcId="{C77EB751-9BD6-4912-B603-5C07D1E5F91E}" destId="{62218170-0155-4200-966A-7B6F28D0E622}" srcOrd="0" destOrd="0" presId="urn:microsoft.com/office/officeart/2005/8/layout/hList1"/>
    <dgm:cxn modelId="{D80E5A3F-A888-4DD5-9D04-C02F3EE0D83D}" type="presOf" srcId="{3D90CAAC-E315-4DF3-BBC4-C10BA1074B9E}" destId="{DFECBD8A-774B-4FF8-9F29-4C7CD60420B8}" srcOrd="0" destOrd="0" presId="urn:microsoft.com/office/officeart/2005/8/layout/hList1"/>
    <dgm:cxn modelId="{C0453CC2-51A8-4DCD-95D5-6F8B092FBF2F}" type="presOf" srcId="{33F62A5E-F286-49BB-924A-F0952EA0D6FC}" destId="{89292CE4-EE9A-45DB-9A3A-D8D83E35C9CD}" srcOrd="0" destOrd="0" presId="urn:microsoft.com/office/officeart/2005/8/layout/hList1"/>
    <dgm:cxn modelId="{1B6798AD-F094-4E23-9437-A37CF306FC76}" srcId="{33F62A5E-F286-49BB-924A-F0952EA0D6FC}" destId="{350107CF-2708-4066-AE9B-01E25B4C3384}" srcOrd="0" destOrd="0" parTransId="{18A55482-8EA4-4985-8F5D-E9C14CDC28E6}" sibTransId="{819DC2D4-AFC6-453C-9601-F58F8D821DEC}"/>
    <dgm:cxn modelId="{5B6D8A78-51F1-4450-918C-9E73EB36BE06}" srcId="{33F62A5E-F286-49BB-924A-F0952EA0D6FC}" destId="{C77EB751-9BD6-4912-B603-5C07D1E5F91E}" srcOrd="1" destOrd="0" parTransId="{D6CC7590-D7BC-4310-9DFA-5D97309C9702}" sibTransId="{11BCA659-3E12-4EC5-98E1-30ADCD4CD74D}"/>
    <dgm:cxn modelId="{D9460D05-4341-4DCB-839A-05E6958C5D04}" type="presOf" srcId="{350107CF-2708-4066-AE9B-01E25B4C3384}" destId="{AD3237DB-75EE-45D8-B10C-E1CFCD47565D}" srcOrd="0" destOrd="0" presId="urn:microsoft.com/office/officeart/2005/8/layout/hList1"/>
    <dgm:cxn modelId="{036F3E23-A233-4644-901B-ACDF94120F84}" srcId="{C77EB751-9BD6-4912-B603-5C07D1E5F91E}" destId="{9712C32F-B423-4CC2-82B8-60BACF4BFCCC}" srcOrd="0" destOrd="0" parTransId="{D59AA7E0-6A30-4645-99C3-6EEFDBCB1949}" sibTransId="{294B43F5-314F-48F4-B218-E2BD12EE5B24}"/>
    <dgm:cxn modelId="{F49FDB6F-829E-43C0-9D64-7B49ABC05AC6}" srcId="{33F62A5E-F286-49BB-924A-F0952EA0D6FC}" destId="{A209423F-FBA0-405E-86FA-0B8804A34E00}" srcOrd="2" destOrd="0" parTransId="{42E596FB-CD6D-4E49-9089-B6A59295A159}" sibTransId="{7344C545-C270-4403-B2E4-FA5D49170925}"/>
    <dgm:cxn modelId="{0C26E2D7-260F-44C3-9AD2-9883C3411850}" type="presOf" srcId="{9A864D0E-1750-457C-9ACF-3CABAD3C3371}" destId="{63B42B5D-5518-46AE-9A6A-46137561D3AB}" srcOrd="0" destOrd="0" presId="urn:microsoft.com/office/officeart/2005/8/layout/hList1"/>
    <dgm:cxn modelId="{F0983DDE-E677-44B0-B58D-0F1748F345F8}" srcId="{350107CF-2708-4066-AE9B-01E25B4C3384}" destId="{9A864D0E-1750-457C-9ACF-3CABAD3C3371}" srcOrd="0" destOrd="0" parTransId="{B1F3A1E6-FF1A-4D9F-941D-DEB6F04D8C53}" sibTransId="{247F5A90-31D5-41BA-A7A2-1CD22C5F218B}"/>
    <dgm:cxn modelId="{3F476725-B49F-4BC1-8285-1CA5EF3C6677}" type="presOf" srcId="{9712C32F-B423-4CC2-82B8-60BACF4BFCCC}" destId="{F465D223-BFCF-46D5-83A3-FACAC48A49D7}" srcOrd="0" destOrd="0" presId="urn:microsoft.com/office/officeart/2005/8/layout/hList1"/>
    <dgm:cxn modelId="{5E4FBDEE-03A1-4131-8D36-83DC413CC2B9}" type="presParOf" srcId="{89292CE4-EE9A-45DB-9A3A-D8D83E35C9CD}" destId="{1A53D722-1F2D-4E75-AE2E-F8D918E9E6FC}" srcOrd="0" destOrd="0" presId="urn:microsoft.com/office/officeart/2005/8/layout/hList1"/>
    <dgm:cxn modelId="{DC03F6E1-4513-4805-9FD2-FDECB8AAFE89}" type="presParOf" srcId="{1A53D722-1F2D-4E75-AE2E-F8D918E9E6FC}" destId="{AD3237DB-75EE-45D8-B10C-E1CFCD47565D}" srcOrd="0" destOrd="0" presId="urn:microsoft.com/office/officeart/2005/8/layout/hList1"/>
    <dgm:cxn modelId="{7B79AB4A-05B4-43B9-AE54-3DE7207E1968}" type="presParOf" srcId="{1A53D722-1F2D-4E75-AE2E-F8D918E9E6FC}" destId="{63B42B5D-5518-46AE-9A6A-46137561D3AB}" srcOrd="1" destOrd="0" presId="urn:microsoft.com/office/officeart/2005/8/layout/hList1"/>
    <dgm:cxn modelId="{CA42EA82-D334-4404-9A1D-BE92C7EB16C7}" type="presParOf" srcId="{89292CE4-EE9A-45DB-9A3A-D8D83E35C9CD}" destId="{87D113D4-A6E4-4738-A6C4-8F6CCE75CE28}" srcOrd="1" destOrd="0" presId="urn:microsoft.com/office/officeart/2005/8/layout/hList1"/>
    <dgm:cxn modelId="{06F6F2F1-C600-4073-A453-666B88ED0040}" type="presParOf" srcId="{89292CE4-EE9A-45DB-9A3A-D8D83E35C9CD}" destId="{BB1DED4B-57DF-44EC-84C9-FD47443C1291}" srcOrd="2" destOrd="0" presId="urn:microsoft.com/office/officeart/2005/8/layout/hList1"/>
    <dgm:cxn modelId="{B7174488-40C4-4843-ABD4-862D5CC7B604}" type="presParOf" srcId="{BB1DED4B-57DF-44EC-84C9-FD47443C1291}" destId="{62218170-0155-4200-966A-7B6F28D0E622}" srcOrd="0" destOrd="0" presId="urn:microsoft.com/office/officeart/2005/8/layout/hList1"/>
    <dgm:cxn modelId="{19AB8274-C3DD-47D5-AA12-293C50A0D6BD}" type="presParOf" srcId="{BB1DED4B-57DF-44EC-84C9-FD47443C1291}" destId="{F465D223-BFCF-46D5-83A3-FACAC48A49D7}" srcOrd="1" destOrd="0" presId="urn:microsoft.com/office/officeart/2005/8/layout/hList1"/>
    <dgm:cxn modelId="{140A02E6-8456-43DF-8924-7F9AF4BDCFE8}" type="presParOf" srcId="{89292CE4-EE9A-45DB-9A3A-D8D83E35C9CD}" destId="{EE8CF105-0B2A-4106-8F41-E47BF876F029}" srcOrd="3" destOrd="0" presId="urn:microsoft.com/office/officeart/2005/8/layout/hList1"/>
    <dgm:cxn modelId="{D8A44C97-EDB5-4346-897A-E788209002CE}" type="presParOf" srcId="{89292CE4-EE9A-45DB-9A3A-D8D83E35C9CD}" destId="{B3A0B21E-A14C-4508-A5BE-3CC954B683B4}" srcOrd="4" destOrd="0" presId="urn:microsoft.com/office/officeart/2005/8/layout/hList1"/>
    <dgm:cxn modelId="{C19131C0-8AB8-463B-A84F-DA65614BF57C}" type="presParOf" srcId="{B3A0B21E-A14C-4508-A5BE-3CC954B683B4}" destId="{A05495F8-E03F-4E30-B09A-ED7DC61D05F0}" srcOrd="0" destOrd="0" presId="urn:microsoft.com/office/officeart/2005/8/layout/hList1"/>
    <dgm:cxn modelId="{5E17325C-0762-4F78-9525-D9C4E7CD0084}" type="presParOf" srcId="{B3A0B21E-A14C-4508-A5BE-3CC954B683B4}" destId="{DFECBD8A-774B-4FF8-9F29-4C7CD60420B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5FFB70-AEFD-4164-ABEE-51F4B61FE945}" type="doc">
      <dgm:prSet loTypeId="urn:microsoft.com/office/officeart/2005/8/layout/chevron2" loCatId="list" qsTypeId="urn:microsoft.com/office/officeart/2005/8/quickstyle/simple3" qsCatId="simple" csTypeId="urn:microsoft.com/office/officeart/2005/8/colors/accent1_2" csCatId="accent1" phldr="1"/>
      <dgm:spPr/>
      <dgm:t>
        <a:bodyPr/>
        <a:lstStyle/>
        <a:p>
          <a:endParaRPr lang="ru-RU"/>
        </a:p>
      </dgm:t>
    </dgm:pt>
    <dgm:pt modelId="{E419B7C8-2661-47DB-B828-EDC27CC1E48B}">
      <dgm:prSet/>
      <dgm:spPr/>
      <dgm:t>
        <a:bodyPr/>
        <a:lstStyle/>
        <a:p>
          <a:pPr rtl="0"/>
          <a:endParaRPr lang="ru-RU" dirty="0"/>
        </a:p>
      </dgm:t>
    </dgm:pt>
    <dgm:pt modelId="{FE3C2B95-4A56-484F-8A05-9603104417DC}" type="parTrans" cxnId="{03CA4CB1-5C59-4F67-8BD1-60BD7B3E55C4}">
      <dgm:prSet/>
      <dgm:spPr/>
      <dgm:t>
        <a:bodyPr/>
        <a:lstStyle/>
        <a:p>
          <a:endParaRPr lang="ru-RU"/>
        </a:p>
      </dgm:t>
    </dgm:pt>
    <dgm:pt modelId="{0CF91354-69F2-4F56-B232-3542944336D7}" type="sibTrans" cxnId="{03CA4CB1-5C59-4F67-8BD1-60BD7B3E55C4}">
      <dgm:prSet/>
      <dgm:spPr/>
      <dgm:t>
        <a:bodyPr/>
        <a:lstStyle/>
        <a:p>
          <a:endParaRPr lang="ru-RU"/>
        </a:p>
      </dgm:t>
    </dgm:pt>
    <dgm:pt modelId="{AE8CA587-E2DD-4E54-B337-9C04FD344F49}">
      <dgm:prSet/>
      <dgm:spPr/>
      <dgm:t>
        <a:bodyPr/>
        <a:lstStyle/>
        <a:p>
          <a:pPr rtl="0"/>
          <a:endParaRPr lang="ru-RU" dirty="0"/>
        </a:p>
      </dgm:t>
    </dgm:pt>
    <dgm:pt modelId="{AE6C27FB-102D-43F5-AC3E-1D34251B2A1E}" type="parTrans" cxnId="{AD18B781-1AAE-4A12-B4E8-B720DE52D7E3}">
      <dgm:prSet/>
      <dgm:spPr/>
      <dgm:t>
        <a:bodyPr/>
        <a:lstStyle/>
        <a:p>
          <a:endParaRPr lang="ru-RU"/>
        </a:p>
      </dgm:t>
    </dgm:pt>
    <dgm:pt modelId="{7ED967F6-5008-41AA-969B-8AAA1A51B0B9}" type="sibTrans" cxnId="{AD18B781-1AAE-4A12-B4E8-B720DE52D7E3}">
      <dgm:prSet/>
      <dgm:spPr/>
      <dgm:t>
        <a:bodyPr/>
        <a:lstStyle/>
        <a:p>
          <a:endParaRPr lang="ru-RU"/>
        </a:p>
      </dgm:t>
    </dgm:pt>
    <dgm:pt modelId="{F1C7FCBF-7BD7-4130-B5AD-8379E8E9E9A0}">
      <dgm:prSet/>
      <dgm:spPr/>
      <dgm:t>
        <a:bodyPr/>
        <a:lstStyle/>
        <a:p>
          <a:pPr rtl="0"/>
          <a:endParaRPr lang="ru-RU" dirty="0"/>
        </a:p>
      </dgm:t>
    </dgm:pt>
    <dgm:pt modelId="{12D23A55-242F-4A9D-8AAE-47010B1708CF}" type="parTrans" cxnId="{BA4A46CA-15BB-4CA1-A0F9-628FE98DBBD9}">
      <dgm:prSet/>
      <dgm:spPr/>
      <dgm:t>
        <a:bodyPr/>
        <a:lstStyle/>
        <a:p>
          <a:endParaRPr lang="ru-RU"/>
        </a:p>
      </dgm:t>
    </dgm:pt>
    <dgm:pt modelId="{4F3AE212-51FC-4DF5-8C96-5ADFA53D4FAE}" type="sibTrans" cxnId="{BA4A46CA-15BB-4CA1-A0F9-628FE98DBBD9}">
      <dgm:prSet/>
      <dgm:spPr/>
      <dgm:t>
        <a:bodyPr/>
        <a:lstStyle/>
        <a:p>
          <a:endParaRPr lang="ru-RU"/>
        </a:p>
      </dgm:t>
    </dgm:pt>
    <dgm:pt modelId="{E47F3795-F5D4-42A8-B3F0-85730C2F5640}">
      <dgm:prSet/>
      <dgm:spPr/>
      <dgm:t>
        <a:bodyPr/>
        <a:lstStyle/>
        <a:p>
          <a:pPr rtl="0"/>
          <a:endParaRPr lang="ru-RU" dirty="0"/>
        </a:p>
      </dgm:t>
    </dgm:pt>
    <dgm:pt modelId="{F7ACD170-9FD1-447B-9280-87B51D1C15AC}" type="parTrans" cxnId="{1EE2BB89-E234-4CBA-A30B-9E8CDD0C588C}">
      <dgm:prSet/>
      <dgm:spPr/>
      <dgm:t>
        <a:bodyPr/>
        <a:lstStyle/>
        <a:p>
          <a:endParaRPr lang="ru-RU"/>
        </a:p>
      </dgm:t>
    </dgm:pt>
    <dgm:pt modelId="{12F77E75-481F-4E4D-AE1F-38ABA66FBB59}" type="sibTrans" cxnId="{1EE2BB89-E234-4CBA-A30B-9E8CDD0C588C}">
      <dgm:prSet/>
      <dgm:spPr/>
      <dgm:t>
        <a:bodyPr/>
        <a:lstStyle/>
        <a:p>
          <a:endParaRPr lang="ru-RU"/>
        </a:p>
      </dgm:t>
    </dgm:pt>
    <dgm:pt modelId="{62E92042-22BA-4C91-8D08-A63758A8C8A2}">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ru-RU" sz="1200" b="1" dirty="0" smtClean="0"/>
            <a:t>Архитектурой компьютера </a:t>
          </a:r>
          <a:r>
            <a:rPr lang="ru-RU" sz="1200" dirty="0" smtClean="0"/>
            <a:t>называется его описание на некотором общем уровне, включающее описание пользовательских возможностей программирования, системы команд, системы адресации, организации памяти и т.д. </a:t>
          </a:r>
        </a:p>
        <a:p>
          <a:pPr marL="285750" indent="0" defTabSz="2889250">
            <a:lnSpc>
              <a:spcPct val="90000"/>
            </a:lnSpc>
            <a:spcBef>
              <a:spcPct val="0"/>
            </a:spcBef>
            <a:spcAft>
              <a:spcPct val="15000"/>
            </a:spcAft>
            <a:buNone/>
          </a:pPr>
          <a:endParaRPr lang="ru-RU" sz="900" dirty="0"/>
        </a:p>
      </dgm:t>
    </dgm:pt>
    <dgm:pt modelId="{CB66365C-8F6D-49EF-B54B-03979DF66205}" type="parTrans" cxnId="{DAE43D5E-039A-4175-895B-AD612CCBD882}">
      <dgm:prSet/>
      <dgm:spPr/>
      <dgm:t>
        <a:bodyPr/>
        <a:lstStyle/>
        <a:p>
          <a:endParaRPr lang="ru-RU"/>
        </a:p>
      </dgm:t>
    </dgm:pt>
    <dgm:pt modelId="{EBA0119B-8E1D-4D92-B43C-88C83703A66A}" type="sibTrans" cxnId="{DAE43D5E-039A-4175-895B-AD612CCBD882}">
      <dgm:prSet/>
      <dgm:spPr/>
      <dgm:t>
        <a:bodyPr/>
        <a:lstStyle/>
        <a:p>
          <a:endParaRPr lang="ru-RU"/>
        </a:p>
      </dgm:t>
    </dgm:pt>
    <dgm:pt modelId="{1466EE52-8C02-4065-9A06-B7C92B160243}">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ru-RU" sz="1200" dirty="0" smtClean="0"/>
            <a:t>Архитектура определяет принципы действия информационные связи и взаимное соединение основных логических узлов компьютера: процессора, оперативного ЗУ, внешних ЗУ и периферийных устройств. Общность архитектуры разных компьютеров обеспечивает их совместимость с точки зрения пользователя.</a:t>
          </a:r>
        </a:p>
        <a:p>
          <a:pPr marL="57150" indent="0" defTabSz="400050">
            <a:lnSpc>
              <a:spcPct val="90000"/>
            </a:lnSpc>
            <a:spcBef>
              <a:spcPct val="0"/>
            </a:spcBef>
            <a:spcAft>
              <a:spcPct val="15000"/>
            </a:spcAft>
            <a:buNone/>
          </a:pPr>
          <a:endParaRPr lang="ru-RU" sz="900" dirty="0"/>
        </a:p>
      </dgm:t>
    </dgm:pt>
    <dgm:pt modelId="{B1FD63BA-9E16-4CFC-95E0-3B8F329FC4B2}" type="parTrans" cxnId="{9214D22B-5A1F-4AE1-AE67-EAE55010D7C7}">
      <dgm:prSet/>
      <dgm:spPr/>
      <dgm:t>
        <a:bodyPr/>
        <a:lstStyle/>
        <a:p>
          <a:endParaRPr lang="ru-RU"/>
        </a:p>
      </dgm:t>
    </dgm:pt>
    <dgm:pt modelId="{A91C6F9C-CFFE-4127-8761-163E282A9913}" type="sibTrans" cxnId="{9214D22B-5A1F-4AE1-AE67-EAE55010D7C7}">
      <dgm:prSet/>
      <dgm:spPr/>
      <dgm:t>
        <a:bodyPr/>
        <a:lstStyle/>
        <a:p>
          <a:endParaRPr lang="ru-RU"/>
        </a:p>
      </dgm:t>
    </dgm:pt>
    <dgm:pt modelId="{1BE485D8-EA66-4D0D-84E0-1C2521258E50}">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ru-RU" sz="1200" dirty="0" smtClean="0"/>
            <a:t> </a:t>
          </a:r>
          <a:r>
            <a:rPr lang="ru-RU" sz="1200" b="1" dirty="0" smtClean="0"/>
            <a:t>Структура компьютера </a:t>
          </a:r>
          <a:r>
            <a:rPr lang="ru-RU" sz="1200" dirty="0" smtClean="0"/>
            <a:t>— это совокупность его функциональных элементов и связей между ними. Элементами могут быть самые различные устройства — от основных логических узлов компьютера до простейших схем.</a:t>
          </a:r>
        </a:p>
        <a:p>
          <a:pPr marL="57150" indent="0" defTabSz="400050">
            <a:lnSpc>
              <a:spcPct val="90000"/>
            </a:lnSpc>
            <a:spcBef>
              <a:spcPct val="0"/>
            </a:spcBef>
            <a:spcAft>
              <a:spcPct val="15000"/>
            </a:spcAft>
            <a:buNone/>
          </a:pPr>
          <a:endParaRPr lang="ru-RU" sz="900" dirty="0"/>
        </a:p>
      </dgm:t>
    </dgm:pt>
    <dgm:pt modelId="{8F9FF8F0-8123-47B8-AFDE-221697C63827}" type="parTrans" cxnId="{B5C452D2-3508-43FA-9228-19E24E81EBAE}">
      <dgm:prSet/>
      <dgm:spPr/>
      <dgm:t>
        <a:bodyPr/>
        <a:lstStyle/>
        <a:p>
          <a:endParaRPr lang="ru-RU"/>
        </a:p>
      </dgm:t>
    </dgm:pt>
    <dgm:pt modelId="{6129A116-2FF2-4CF8-A350-9280DB6BE866}" type="sibTrans" cxnId="{B5C452D2-3508-43FA-9228-19E24E81EBAE}">
      <dgm:prSet/>
      <dgm:spPr/>
      <dgm:t>
        <a:bodyPr/>
        <a:lstStyle/>
        <a:p>
          <a:endParaRPr lang="ru-RU"/>
        </a:p>
      </dgm:t>
    </dgm:pt>
    <dgm:pt modelId="{C37A46C8-4559-4886-9EE1-5E3DE1DEE20B}">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ru-RU" dirty="0" smtClean="0"/>
            <a:t>Структура компьютера графически представляется в виде структурных схем, с помощью которых можно дать описание компьютера на любом уровне детализации.</a:t>
          </a:r>
        </a:p>
        <a:p>
          <a:pPr marL="57150" indent="0" defTabSz="311150">
            <a:lnSpc>
              <a:spcPct val="90000"/>
            </a:lnSpc>
            <a:spcBef>
              <a:spcPct val="0"/>
            </a:spcBef>
            <a:spcAft>
              <a:spcPct val="15000"/>
            </a:spcAft>
            <a:buNone/>
          </a:pPr>
          <a:endParaRPr lang="ru-RU" dirty="0"/>
        </a:p>
      </dgm:t>
    </dgm:pt>
    <dgm:pt modelId="{30675819-F616-4585-B3C5-9E10E496660F}" type="parTrans" cxnId="{E523DC09-C8C0-4C5E-B99F-C6242F0FD585}">
      <dgm:prSet/>
      <dgm:spPr/>
      <dgm:t>
        <a:bodyPr/>
        <a:lstStyle/>
        <a:p>
          <a:endParaRPr lang="ru-RU"/>
        </a:p>
      </dgm:t>
    </dgm:pt>
    <dgm:pt modelId="{19C8F2B7-EA16-4E79-A2CC-1B4BA1378A04}" type="sibTrans" cxnId="{E523DC09-C8C0-4C5E-B99F-C6242F0FD585}">
      <dgm:prSet/>
      <dgm:spPr/>
      <dgm:t>
        <a:bodyPr/>
        <a:lstStyle/>
        <a:p>
          <a:endParaRPr lang="ru-RU"/>
        </a:p>
      </dgm:t>
    </dgm:pt>
    <dgm:pt modelId="{11516BD3-69FD-408B-970B-B5A87BE596BD}" type="pres">
      <dgm:prSet presAssocID="{8F5FFB70-AEFD-4164-ABEE-51F4B61FE945}" presName="linearFlow" presStyleCnt="0">
        <dgm:presLayoutVars>
          <dgm:dir/>
          <dgm:animLvl val="lvl"/>
          <dgm:resizeHandles val="exact"/>
        </dgm:presLayoutVars>
      </dgm:prSet>
      <dgm:spPr/>
      <dgm:t>
        <a:bodyPr/>
        <a:lstStyle/>
        <a:p>
          <a:endParaRPr lang="ru-RU"/>
        </a:p>
      </dgm:t>
    </dgm:pt>
    <dgm:pt modelId="{EAEF6736-B37F-436D-AE98-BE85379E9646}" type="pres">
      <dgm:prSet presAssocID="{E419B7C8-2661-47DB-B828-EDC27CC1E48B}" presName="composite" presStyleCnt="0"/>
      <dgm:spPr/>
    </dgm:pt>
    <dgm:pt modelId="{2838EA06-3C1E-4836-830F-EB8A3C109665}" type="pres">
      <dgm:prSet presAssocID="{E419B7C8-2661-47DB-B828-EDC27CC1E48B}" presName="parentText" presStyleLbl="alignNode1" presStyleIdx="0" presStyleCnt="4">
        <dgm:presLayoutVars>
          <dgm:chMax val="1"/>
          <dgm:bulletEnabled val="1"/>
        </dgm:presLayoutVars>
      </dgm:prSet>
      <dgm:spPr/>
      <dgm:t>
        <a:bodyPr/>
        <a:lstStyle/>
        <a:p>
          <a:endParaRPr lang="ru-RU"/>
        </a:p>
      </dgm:t>
    </dgm:pt>
    <dgm:pt modelId="{9008F4B4-E956-427D-8781-D89DC2306BE6}" type="pres">
      <dgm:prSet presAssocID="{E419B7C8-2661-47DB-B828-EDC27CC1E48B}" presName="descendantText" presStyleLbl="alignAcc1" presStyleIdx="0" presStyleCnt="4">
        <dgm:presLayoutVars>
          <dgm:bulletEnabled val="1"/>
        </dgm:presLayoutVars>
      </dgm:prSet>
      <dgm:spPr/>
      <dgm:t>
        <a:bodyPr/>
        <a:lstStyle/>
        <a:p>
          <a:endParaRPr lang="ru-RU"/>
        </a:p>
      </dgm:t>
    </dgm:pt>
    <dgm:pt modelId="{CD8A84F5-9EB0-493A-B4D5-3E335AF4E74B}" type="pres">
      <dgm:prSet presAssocID="{0CF91354-69F2-4F56-B232-3542944336D7}" presName="sp" presStyleCnt="0"/>
      <dgm:spPr/>
    </dgm:pt>
    <dgm:pt modelId="{B094933C-D461-471C-9CE8-E8A6E9B64449}" type="pres">
      <dgm:prSet presAssocID="{AE8CA587-E2DD-4E54-B337-9C04FD344F49}" presName="composite" presStyleCnt="0"/>
      <dgm:spPr/>
    </dgm:pt>
    <dgm:pt modelId="{7747FA89-65D9-43EA-A109-F39CF82F3805}" type="pres">
      <dgm:prSet presAssocID="{AE8CA587-E2DD-4E54-B337-9C04FD344F49}" presName="parentText" presStyleLbl="alignNode1" presStyleIdx="1" presStyleCnt="4">
        <dgm:presLayoutVars>
          <dgm:chMax val="1"/>
          <dgm:bulletEnabled val="1"/>
        </dgm:presLayoutVars>
      </dgm:prSet>
      <dgm:spPr/>
      <dgm:t>
        <a:bodyPr/>
        <a:lstStyle/>
        <a:p>
          <a:endParaRPr lang="ru-RU"/>
        </a:p>
      </dgm:t>
    </dgm:pt>
    <dgm:pt modelId="{89043A86-44EF-4231-A716-DB16C014C478}" type="pres">
      <dgm:prSet presAssocID="{AE8CA587-E2DD-4E54-B337-9C04FD344F49}" presName="descendantText" presStyleLbl="alignAcc1" presStyleIdx="1" presStyleCnt="4" custScaleX="101694" custScaleY="122726">
        <dgm:presLayoutVars>
          <dgm:bulletEnabled val="1"/>
        </dgm:presLayoutVars>
      </dgm:prSet>
      <dgm:spPr/>
      <dgm:t>
        <a:bodyPr/>
        <a:lstStyle/>
        <a:p>
          <a:endParaRPr lang="ru-RU"/>
        </a:p>
      </dgm:t>
    </dgm:pt>
    <dgm:pt modelId="{C93C0EC8-37B7-4099-A672-3ABE8F9012BA}" type="pres">
      <dgm:prSet presAssocID="{7ED967F6-5008-41AA-969B-8AAA1A51B0B9}" presName="sp" presStyleCnt="0"/>
      <dgm:spPr/>
    </dgm:pt>
    <dgm:pt modelId="{6E8B064E-3BDD-470A-BCDB-6CEA9C85D61C}" type="pres">
      <dgm:prSet presAssocID="{F1C7FCBF-7BD7-4130-B5AD-8379E8E9E9A0}" presName="composite" presStyleCnt="0"/>
      <dgm:spPr/>
    </dgm:pt>
    <dgm:pt modelId="{690ABFC4-1774-4FE3-BB20-AB60E5535DDC}" type="pres">
      <dgm:prSet presAssocID="{F1C7FCBF-7BD7-4130-B5AD-8379E8E9E9A0}" presName="parentText" presStyleLbl="alignNode1" presStyleIdx="2" presStyleCnt="4">
        <dgm:presLayoutVars>
          <dgm:chMax val="1"/>
          <dgm:bulletEnabled val="1"/>
        </dgm:presLayoutVars>
      </dgm:prSet>
      <dgm:spPr/>
      <dgm:t>
        <a:bodyPr/>
        <a:lstStyle/>
        <a:p>
          <a:endParaRPr lang="ru-RU"/>
        </a:p>
      </dgm:t>
    </dgm:pt>
    <dgm:pt modelId="{02EE39F9-5A11-4A1C-9214-22DB4408C560}" type="pres">
      <dgm:prSet presAssocID="{F1C7FCBF-7BD7-4130-B5AD-8379E8E9E9A0}" presName="descendantText" presStyleLbl="alignAcc1" presStyleIdx="2" presStyleCnt="4">
        <dgm:presLayoutVars>
          <dgm:bulletEnabled val="1"/>
        </dgm:presLayoutVars>
      </dgm:prSet>
      <dgm:spPr/>
      <dgm:t>
        <a:bodyPr/>
        <a:lstStyle/>
        <a:p>
          <a:endParaRPr lang="ru-RU"/>
        </a:p>
      </dgm:t>
    </dgm:pt>
    <dgm:pt modelId="{1297FAF9-7997-474C-88D4-2CFEE912157D}" type="pres">
      <dgm:prSet presAssocID="{4F3AE212-51FC-4DF5-8C96-5ADFA53D4FAE}" presName="sp" presStyleCnt="0"/>
      <dgm:spPr/>
    </dgm:pt>
    <dgm:pt modelId="{35F231C0-C860-499C-90CB-E3ECDD8ED5F2}" type="pres">
      <dgm:prSet presAssocID="{E47F3795-F5D4-42A8-B3F0-85730C2F5640}" presName="composite" presStyleCnt="0"/>
      <dgm:spPr/>
    </dgm:pt>
    <dgm:pt modelId="{53D9FC49-5D62-4098-A6CF-DDAFE542521B}" type="pres">
      <dgm:prSet presAssocID="{E47F3795-F5D4-42A8-B3F0-85730C2F5640}" presName="parentText" presStyleLbl="alignNode1" presStyleIdx="3" presStyleCnt="4">
        <dgm:presLayoutVars>
          <dgm:chMax val="1"/>
          <dgm:bulletEnabled val="1"/>
        </dgm:presLayoutVars>
      </dgm:prSet>
      <dgm:spPr/>
      <dgm:t>
        <a:bodyPr/>
        <a:lstStyle/>
        <a:p>
          <a:endParaRPr lang="ru-RU"/>
        </a:p>
      </dgm:t>
    </dgm:pt>
    <dgm:pt modelId="{C33677E2-D846-4AB8-AA80-116E79091EA4}" type="pres">
      <dgm:prSet presAssocID="{E47F3795-F5D4-42A8-B3F0-85730C2F5640}" presName="descendantText" presStyleLbl="alignAcc1" presStyleIdx="3" presStyleCnt="4">
        <dgm:presLayoutVars>
          <dgm:bulletEnabled val="1"/>
        </dgm:presLayoutVars>
      </dgm:prSet>
      <dgm:spPr/>
      <dgm:t>
        <a:bodyPr/>
        <a:lstStyle/>
        <a:p>
          <a:endParaRPr lang="ru-RU"/>
        </a:p>
      </dgm:t>
    </dgm:pt>
  </dgm:ptLst>
  <dgm:cxnLst>
    <dgm:cxn modelId="{DAE43D5E-039A-4175-895B-AD612CCBD882}" srcId="{E419B7C8-2661-47DB-B828-EDC27CC1E48B}" destId="{62E92042-22BA-4C91-8D08-A63758A8C8A2}" srcOrd="0" destOrd="0" parTransId="{CB66365C-8F6D-49EF-B54B-03979DF66205}" sibTransId="{EBA0119B-8E1D-4D92-B43C-88C83703A66A}"/>
    <dgm:cxn modelId="{09331049-86A8-48E0-9F5A-C547FDFE8A42}" type="presOf" srcId="{8F5FFB70-AEFD-4164-ABEE-51F4B61FE945}" destId="{11516BD3-69FD-408B-970B-B5A87BE596BD}" srcOrd="0" destOrd="0" presId="urn:microsoft.com/office/officeart/2005/8/layout/chevron2"/>
    <dgm:cxn modelId="{A3AB38DA-6692-45B6-B8E0-95937B892383}" type="presOf" srcId="{1BE485D8-EA66-4D0D-84E0-1C2521258E50}" destId="{02EE39F9-5A11-4A1C-9214-22DB4408C560}" srcOrd="0" destOrd="0" presId="urn:microsoft.com/office/officeart/2005/8/layout/chevron2"/>
    <dgm:cxn modelId="{0879BB83-1368-4C0E-B984-FD747FCCCEF2}" type="presOf" srcId="{E47F3795-F5D4-42A8-B3F0-85730C2F5640}" destId="{53D9FC49-5D62-4098-A6CF-DDAFE542521B}" srcOrd="0" destOrd="0" presId="urn:microsoft.com/office/officeart/2005/8/layout/chevron2"/>
    <dgm:cxn modelId="{FC25E284-CBC7-4A4B-BC8A-A75B4892555A}" type="presOf" srcId="{C37A46C8-4559-4886-9EE1-5E3DE1DEE20B}" destId="{C33677E2-D846-4AB8-AA80-116E79091EA4}" srcOrd="0" destOrd="0" presId="urn:microsoft.com/office/officeart/2005/8/layout/chevron2"/>
    <dgm:cxn modelId="{96B8AEB5-4BAB-472E-8F54-ABA8BEF0B090}" type="presOf" srcId="{AE8CA587-E2DD-4E54-B337-9C04FD344F49}" destId="{7747FA89-65D9-43EA-A109-F39CF82F3805}" srcOrd="0" destOrd="0" presId="urn:microsoft.com/office/officeart/2005/8/layout/chevron2"/>
    <dgm:cxn modelId="{8ED450A7-F9A2-4C1D-95CC-0315E0F72907}" type="presOf" srcId="{E419B7C8-2661-47DB-B828-EDC27CC1E48B}" destId="{2838EA06-3C1E-4836-830F-EB8A3C109665}" srcOrd="0" destOrd="0" presId="urn:microsoft.com/office/officeart/2005/8/layout/chevron2"/>
    <dgm:cxn modelId="{AD18B781-1AAE-4A12-B4E8-B720DE52D7E3}" srcId="{8F5FFB70-AEFD-4164-ABEE-51F4B61FE945}" destId="{AE8CA587-E2DD-4E54-B337-9C04FD344F49}" srcOrd="1" destOrd="0" parTransId="{AE6C27FB-102D-43F5-AC3E-1D34251B2A1E}" sibTransId="{7ED967F6-5008-41AA-969B-8AAA1A51B0B9}"/>
    <dgm:cxn modelId="{15FC9703-4676-4EDD-88E7-16789B6AB1D6}" type="presOf" srcId="{F1C7FCBF-7BD7-4130-B5AD-8379E8E9E9A0}" destId="{690ABFC4-1774-4FE3-BB20-AB60E5535DDC}" srcOrd="0" destOrd="0" presId="urn:microsoft.com/office/officeart/2005/8/layout/chevron2"/>
    <dgm:cxn modelId="{E523DC09-C8C0-4C5E-B99F-C6242F0FD585}" srcId="{E47F3795-F5D4-42A8-B3F0-85730C2F5640}" destId="{C37A46C8-4559-4886-9EE1-5E3DE1DEE20B}" srcOrd="0" destOrd="0" parTransId="{30675819-F616-4585-B3C5-9E10E496660F}" sibTransId="{19C8F2B7-EA16-4E79-A2CC-1B4BA1378A04}"/>
    <dgm:cxn modelId="{B5C452D2-3508-43FA-9228-19E24E81EBAE}" srcId="{F1C7FCBF-7BD7-4130-B5AD-8379E8E9E9A0}" destId="{1BE485D8-EA66-4D0D-84E0-1C2521258E50}" srcOrd="0" destOrd="0" parTransId="{8F9FF8F0-8123-47B8-AFDE-221697C63827}" sibTransId="{6129A116-2FF2-4CF8-A350-9280DB6BE866}"/>
    <dgm:cxn modelId="{34A38AF0-720D-4980-B610-D6746DAC0807}" type="presOf" srcId="{1466EE52-8C02-4065-9A06-B7C92B160243}" destId="{89043A86-44EF-4231-A716-DB16C014C478}" srcOrd="0" destOrd="0" presId="urn:microsoft.com/office/officeart/2005/8/layout/chevron2"/>
    <dgm:cxn modelId="{BA4A46CA-15BB-4CA1-A0F9-628FE98DBBD9}" srcId="{8F5FFB70-AEFD-4164-ABEE-51F4B61FE945}" destId="{F1C7FCBF-7BD7-4130-B5AD-8379E8E9E9A0}" srcOrd="2" destOrd="0" parTransId="{12D23A55-242F-4A9D-8AAE-47010B1708CF}" sibTransId="{4F3AE212-51FC-4DF5-8C96-5ADFA53D4FAE}"/>
    <dgm:cxn modelId="{989C24E1-CF58-40E7-BDB0-848B4DB272CC}" type="presOf" srcId="{62E92042-22BA-4C91-8D08-A63758A8C8A2}" destId="{9008F4B4-E956-427D-8781-D89DC2306BE6}" srcOrd="0" destOrd="0" presId="urn:microsoft.com/office/officeart/2005/8/layout/chevron2"/>
    <dgm:cxn modelId="{03CA4CB1-5C59-4F67-8BD1-60BD7B3E55C4}" srcId="{8F5FFB70-AEFD-4164-ABEE-51F4B61FE945}" destId="{E419B7C8-2661-47DB-B828-EDC27CC1E48B}" srcOrd="0" destOrd="0" parTransId="{FE3C2B95-4A56-484F-8A05-9603104417DC}" sibTransId="{0CF91354-69F2-4F56-B232-3542944336D7}"/>
    <dgm:cxn modelId="{1EE2BB89-E234-4CBA-A30B-9E8CDD0C588C}" srcId="{8F5FFB70-AEFD-4164-ABEE-51F4B61FE945}" destId="{E47F3795-F5D4-42A8-B3F0-85730C2F5640}" srcOrd="3" destOrd="0" parTransId="{F7ACD170-9FD1-447B-9280-87B51D1C15AC}" sibTransId="{12F77E75-481F-4E4D-AE1F-38ABA66FBB59}"/>
    <dgm:cxn modelId="{9214D22B-5A1F-4AE1-AE67-EAE55010D7C7}" srcId="{AE8CA587-E2DD-4E54-B337-9C04FD344F49}" destId="{1466EE52-8C02-4065-9A06-B7C92B160243}" srcOrd="0" destOrd="0" parTransId="{B1FD63BA-9E16-4CFC-95E0-3B8F329FC4B2}" sibTransId="{A91C6F9C-CFFE-4127-8761-163E282A9913}"/>
    <dgm:cxn modelId="{6AD1506B-424E-43B7-AE83-A7760B15DCE0}" type="presParOf" srcId="{11516BD3-69FD-408B-970B-B5A87BE596BD}" destId="{EAEF6736-B37F-436D-AE98-BE85379E9646}" srcOrd="0" destOrd="0" presId="urn:microsoft.com/office/officeart/2005/8/layout/chevron2"/>
    <dgm:cxn modelId="{DDC59786-1762-432C-AB01-461145830C27}" type="presParOf" srcId="{EAEF6736-B37F-436D-AE98-BE85379E9646}" destId="{2838EA06-3C1E-4836-830F-EB8A3C109665}" srcOrd="0" destOrd="0" presId="urn:microsoft.com/office/officeart/2005/8/layout/chevron2"/>
    <dgm:cxn modelId="{BDB98931-3726-4675-9775-C7C0EF74EEB7}" type="presParOf" srcId="{EAEF6736-B37F-436D-AE98-BE85379E9646}" destId="{9008F4B4-E956-427D-8781-D89DC2306BE6}" srcOrd="1" destOrd="0" presId="urn:microsoft.com/office/officeart/2005/8/layout/chevron2"/>
    <dgm:cxn modelId="{0E853FF3-EAE3-4A01-98D6-406035AF69C8}" type="presParOf" srcId="{11516BD3-69FD-408B-970B-B5A87BE596BD}" destId="{CD8A84F5-9EB0-493A-B4D5-3E335AF4E74B}" srcOrd="1" destOrd="0" presId="urn:microsoft.com/office/officeart/2005/8/layout/chevron2"/>
    <dgm:cxn modelId="{8672194A-219A-4C2A-B2A6-4564721C3E3F}" type="presParOf" srcId="{11516BD3-69FD-408B-970B-B5A87BE596BD}" destId="{B094933C-D461-471C-9CE8-E8A6E9B64449}" srcOrd="2" destOrd="0" presId="urn:microsoft.com/office/officeart/2005/8/layout/chevron2"/>
    <dgm:cxn modelId="{BEAB8830-F1FE-4588-B854-587996C7EE40}" type="presParOf" srcId="{B094933C-D461-471C-9CE8-E8A6E9B64449}" destId="{7747FA89-65D9-43EA-A109-F39CF82F3805}" srcOrd="0" destOrd="0" presId="urn:microsoft.com/office/officeart/2005/8/layout/chevron2"/>
    <dgm:cxn modelId="{432CAA76-2BD8-4578-9A1E-B907AA1E2C4F}" type="presParOf" srcId="{B094933C-D461-471C-9CE8-E8A6E9B64449}" destId="{89043A86-44EF-4231-A716-DB16C014C478}" srcOrd="1" destOrd="0" presId="urn:microsoft.com/office/officeart/2005/8/layout/chevron2"/>
    <dgm:cxn modelId="{D82E9668-649E-4C43-90EF-C1CDFB6DCF0E}" type="presParOf" srcId="{11516BD3-69FD-408B-970B-B5A87BE596BD}" destId="{C93C0EC8-37B7-4099-A672-3ABE8F9012BA}" srcOrd="3" destOrd="0" presId="urn:microsoft.com/office/officeart/2005/8/layout/chevron2"/>
    <dgm:cxn modelId="{5B7CCF91-B789-4F46-B69C-AA23D5305877}" type="presParOf" srcId="{11516BD3-69FD-408B-970B-B5A87BE596BD}" destId="{6E8B064E-3BDD-470A-BCDB-6CEA9C85D61C}" srcOrd="4" destOrd="0" presId="urn:microsoft.com/office/officeart/2005/8/layout/chevron2"/>
    <dgm:cxn modelId="{50A9F146-6DF0-4078-BF90-F546DD829A3B}" type="presParOf" srcId="{6E8B064E-3BDD-470A-BCDB-6CEA9C85D61C}" destId="{690ABFC4-1774-4FE3-BB20-AB60E5535DDC}" srcOrd="0" destOrd="0" presId="urn:microsoft.com/office/officeart/2005/8/layout/chevron2"/>
    <dgm:cxn modelId="{9915BC97-153F-494C-9730-818897C2FA5D}" type="presParOf" srcId="{6E8B064E-3BDD-470A-BCDB-6CEA9C85D61C}" destId="{02EE39F9-5A11-4A1C-9214-22DB4408C560}" srcOrd="1" destOrd="0" presId="urn:microsoft.com/office/officeart/2005/8/layout/chevron2"/>
    <dgm:cxn modelId="{5A9A924E-C070-4D75-9D3D-173E2028C1E0}" type="presParOf" srcId="{11516BD3-69FD-408B-970B-B5A87BE596BD}" destId="{1297FAF9-7997-474C-88D4-2CFEE912157D}" srcOrd="5" destOrd="0" presId="urn:microsoft.com/office/officeart/2005/8/layout/chevron2"/>
    <dgm:cxn modelId="{9566EE4B-6A23-4C33-9099-750798A72B12}" type="presParOf" srcId="{11516BD3-69FD-408B-970B-B5A87BE596BD}" destId="{35F231C0-C860-499C-90CB-E3ECDD8ED5F2}" srcOrd="6" destOrd="0" presId="urn:microsoft.com/office/officeart/2005/8/layout/chevron2"/>
    <dgm:cxn modelId="{82A1EFF5-052C-4A50-ADDA-EE25A40DCDC7}" type="presParOf" srcId="{35F231C0-C860-499C-90CB-E3ECDD8ED5F2}" destId="{53D9FC49-5D62-4098-A6CF-DDAFE542521B}" srcOrd="0" destOrd="0" presId="urn:microsoft.com/office/officeart/2005/8/layout/chevron2"/>
    <dgm:cxn modelId="{A1086C74-1828-49DE-A0CE-381D584AB79B}" type="presParOf" srcId="{35F231C0-C860-499C-90CB-E3ECDD8ED5F2}" destId="{C33677E2-D846-4AB8-AA80-116E79091EA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5C678A-3EAA-4DE4-9FE6-60BF8AA3C7B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5083A0FE-5AEB-4ACB-A904-3CF0DF24F37E}">
      <dgm:prSet/>
      <dgm:spPr/>
      <dgm:t>
        <a:bodyPr/>
        <a:lstStyle/>
        <a:p>
          <a:pPr rtl="0"/>
          <a:r>
            <a:rPr lang="ru-RU" smtClean="0"/>
            <a:t>Классическая архитектура (архитектура фон Неймана);</a:t>
          </a:r>
          <a:endParaRPr lang="ru-RU"/>
        </a:p>
      </dgm:t>
    </dgm:pt>
    <dgm:pt modelId="{AB2C2592-42A5-4FCF-BF25-C9F7F3573C3F}" type="parTrans" cxnId="{4E72A5B4-7C08-45BB-BDB1-433EB79F4EA4}">
      <dgm:prSet/>
      <dgm:spPr/>
      <dgm:t>
        <a:bodyPr/>
        <a:lstStyle/>
        <a:p>
          <a:endParaRPr lang="ru-RU"/>
        </a:p>
      </dgm:t>
    </dgm:pt>
    <dgm:pt modelId="{C04B1BD5-69DE-4CFB-A6E1-2AA4BAB9E216}" type="sibTrans" cxnId="{4E72A5B4-7C08-45BB-BDB1-433EB79F4EA4}">
      <dgm:prSet/>
      <dgm:spPr/>
      <dgm:t>
        <a:bodyPr/>
        <a:lstStyle/>
        <a:p>
          <a:endParaRPr lang="ru-RU"/>
        </a:p>
      </dgm:t>
    </dgm:pt>
    <dgm:pt modelId="{3E4C2B3A-1B81-4359-99AE-6B0F7A331E07}">
      <dgm:prSet/>
      <dgm:spPr/>
      <dgm:t>
        <a:bodyPr/>
        <a:lstStyle/>
        <a:p>
          <a:pPr rtl="0"/>
          <a:r>
            <a:rPr lang="ru-RU" smtClean="0"/>
            <a:t>Многопроцессорная архитектура;</a:t>
          </a:r>
          <a:endParaRPr lang="ru-RU"/>
        </a:p>
      </dgm:t>
    </dgm:pt>
    <dgm:pt modelId="{9A0643CF-07FD-4946-B1E6-334071976635}" type="parTrans" cxnId="{262A576C-AD6F-424C-819A-31C284D92703}">
      <dgm:prSet/>
      <dgm:spPr/>
      <dgm:t>
        <a:bodyPr/>
        <a:lstStyle/>
        <a:p>
          <a:endParaRPr lang="ru-RU"/>
        </a:p>
      </dgm:t>
    </dgm:pt>
    <dgm:pt modelId="{CB943FB1-D91D-49C5-B5DD-4BC83E90CCDD}" type="sibTrans" cxnId="{262A576C-AD6F-424C-819A-31C284D92703}">
      <dgm:prSet/>
      <dgm:spPr/>
      <dgm:t>
        <a:bodyPr/>
        <a:lstStyle/>
        <a:p>
          <a:endParaRPr lang="ru-RU"/>
        </a:p>
      </dgm:t>
    </dgm:pt>
    <dgm:pt modelId="{73CED9E5-9A8F-42C1-96C7-C03BFB72581A}">
      <dgm:prSet/>
      <dgm:spPr/>
      <dgm:t>
        <a:bodyPr/>
        <a:lstStyle/>
        <a:p>
          <a:pPr rtl="0"/>
          <a:r>
            <a:rPr lang="ru-RU" dirty="0" smtClean="0"/>
            <a:t>Многомашинная вычислительная система;</a:t>
          </a:r>
          <a:endParaRPr lang="ru-RU" dirty="0"/>
        </a:p>
      </dgm:t>
    </dgm:pt>
    <dgm:pt modelId="{72C203F7-96A3-463F-A009-5E3A1D097FDE}" type="parTrans" cxnId="{D96B9628-6EBD-409B-B294-61C373B751B2}">
      <dgm:prSet/>
      <dgm:spPr/>
      <dgm:t>
        <a:bodyPr/>
        <a:lstStyle/>
        <a:p>
          <a:endParaRPr lang="ru-RU"/>
        </a:p>
      </dgm:t>
    </dgm:pt>
    <dgm:pt modelId="{EEF49651-95CA-4A6A-B213-05CEA43B3442}" type="sibTrans" cxnId="{D96B9628-6EBD-409B-B294-61C373B751B2}">
      <dgm:prSet/>
      <dgm:spPr/>
      <dgm:t>
        <a:bodyPr/>
        <a:lstStyle/>
        <a:p>
          <a:endParaRPr lang="ru-RU"/>
        </a:p>
      </dgm:t>
    </dgm:pt>
    <dgm:pt modelId="{5AF53195-9F03-4349-A437-BC454922D930}">
      <dgm:prSet/>
      <dgm:spPr/>
      <dgm:t>
        <a:bodyPr/>
        <a:lstStyle/>
        <a:p>
          <a:pPr rtl="0"/>
          <a:r>
            <a:rPr lang="ru-RU" smtClean="0"/>
            <a:t>Архитектура с параллельными процессорами.</a:t>
          </a:r>
          <a:endParaRPr lang="ru-RU"/>
        </a:p>
      </dgm:t>
    </dgm:pt>
    <dgm:pt modelId="{FB536F95-14AD-4C48-BE45-6720CCE0869B}" type="parTrans" cxnId="{F25B6393-3709-490A-9177-81BCDCCBE5A0}">
      <dgm:prSet/>
      <dgm:spPr/>
      <dgm:t>
        <a:bodyPr/>
        <a:lstStyle/>
        <a:p>
          <a:endParaRPr lang="ru-RU"/>
        </a:p>
      </dgm:t>
    </dgm:pt>
    <dgm:pt modelId="{066FB007-0364-4376-82D6-AFD656C75B33}" type="sibTrans" cxnId="{F25B6393-3709-490A-9177-81BCDCCBE5A0}">
      <dgm:prSet/>
      <dgm:spPr/>
      <dgm:t>
        <a:bodyPr/>
        <a:lstStyle/>
        <a:p>
          <a:endParaRPr lang="ru-RU"/>
        </a:p>
      </dgm:t>
    </dgm:pt>
    <dgm:pt modelId="{C6A875D0-5B96-4B50-BAE6-2F53023CB3B8}" type="pres">
      <dgm:prSet presAssocID="{4C5C678A-3EAA-4DE4-9FE6-60BF8AA3C7B3}" presName="linearFlow" presStyleCnt="0">
        <dgm:presLayoutVars>
          <dgm:dir/>
          <dgm:resizeHandles val="exact"/>
        </dgm:presLayoutVars>
      </dgm:prSet>
      <dgm:spPr/>
      <dgm:t>
        <a:bodyPr/>
        <a:lstStyle/>
        <a:p>
          <a:endParaRPr lang="ru-RU"/>
        </a:p>
      </dgm:t>
    </dgm:pt>
    <dgm:pt modelId="{3032CE75-DCD0-470D-9857-F666A40C6726}" type="pres">
      <dgm:prSet presAssocID="{5083A0FE-5AEB-4ACB-A904-3CF0DF24F37E}" presName="composite" presStyleCnt="0"/>
      <dgm:spPr/>
    </dgm:pt>
    <dgm:pt modelId="{DDCEEEC5-58E8-463B-84D8-79D30E1EF7A5}" type="pres">
      <dgm:prSet presAssocID="{5083A0FE-5AEB-4ACB-A904-3CF0DF24F37E}" presName="imgShp" presStyleLbl="fgImgPlace1" presStyleIdx="0" presStyleCnt="4"/>
      <dgm:spPr/>
    </dgm:pt>
    <dgm:pt modelId="{788449AF-C193-4671-AE29-A788487ED9C9}" type="pres">
      <dgm:prSet presAssocID="{5083A0FE-5AEB-4ACB-A904-3CF0DF24F37E}" presName="txShp" presStyleLbl="node1" presStyleIdx="0" presStyleCnt="4">
        <dgm:presLayoutVars>
          <dgm:bulletEnabled val="1"/>
        </dgm:presLayoutVars>
      </dgm:prSet>
      <dgm:spPr/>
      <dgm:t>
        <a:bodyPr/>
        <a:lstStyle/>
        <a:p>
          <a:endParaRPr lang="ru-RU"/>
        </a:p>
      </dgm:t>
    </dgm:pt>
    <dgm:pt modelId="{C01F5ECC-59AD-4C94-853D-513E5AA0C210}" type="pres">
      <dgm:prSet presAssocID="{C04B1BD5-69DE-4CFB-A6E1-2AA4BAB9E216}" presName="spacing" presStyleCnt="0"/>
      <dgm:spPr/>
    </dgm:pt>
    <dgm:pt modelId="{FCC36BEA-7793-4458-A939-91C04760AA1F}" type="pres">
      <dgm:prSet presAssocID="{3E4C2B3A-1B81-4359-99AE-6B0F7A331E07}" presName="composite" presStyleCnt="0"/>
      <dgm:spPr/>
    </dgm:pt>
    <dgm:pt modelId="{F7FE79C5-DEC4-4213-A666-00822217539B}" type="pres">
      <dgm:prSet presAssocID="{3E4C2B3A-1B81-4359-99AE-6B0F7A331E07}" presName="imgShp" presStyleLbl="fgImgPlace1" presStyleIdx="1" presStyleCnt="4"/>
      <dgm:spPr/>
    </dgm:pt>
    <dgm:pt modelId="{A04F0B36-1D24-403B-8884-99F33D2962B7}" type="pres">
      <dgm:prSet presAssocID="{3E4C2B3A-1B81-4359-99AE-6B0F7A331E07}" presName="txShp" presStyleLbl="node1" presStyleIdx="1" presStyleCnt="4">
        <dgm:presLayoutVars>
          <dgm:bulletEnabled val="1"/>
        </dgm:presLayoutVars>
      </dgm:prSet>
      <dgm:spPr/>
      <dgm:t>
        <a:bodyPr/>
        <a:lstStyle/>
        <a:p>
          <a:endParaRPr lang="ru-RU"/>
        </a:p>
      </dgm:t>
    </dgm:pt>
    <dgm:pt modelId="{5D1FFBAF-8930-4C6C-AF99-84B22A0BA1CB}" type="pres">
      <dgm:prSet presAssocID="{CB943FB1-D91D-49C5-B5DD-4BC83E90CCDD}" presName="spacing" presStyleCnt="0"/>
      <dgm:spPr/>
    </dgm:pt>
    <dgm:pt modelId="{C888973E-F9CE-4ECC-B2DA-CEC930DCD8AF}" type="pres">
      <dgm:prSet presAssocID="{73CED9E5-9A8F-42C1-96C7-C03BFB72581A}" presName="composite" presStyleCnt="0"/>
      <dgm:spPr/>
    </dgm:pt>
    <dgm:pt modelId="{40C6C66C-AE37-4FC0-A98B-E23270AC139F}" type="pres">
      <dgm:prSet presAssocID="{73CED9E5-9A8F-42C1-96C7-C03BFB72581A}" presName="imgShp" presStyleLbl="fgImgPlace1" presStyleIdx="2" presStyleCnt="4"/>
      <dgm:spPr/>
    </dgm:pt>
    <dgm:pt modelId="{95F2418D-6BB4-4220-8EB7-EDBD3501A8E4}" type="pres">
      <dgm:prSet presAssocID="{73CED9E5-9A8F-42C1-96C7-C03BFB72581A}" presName="txShp" presStyleLbl="node1" presStyleIdx="2" presStyleCnt="4">
        <dgm:presLayoutVars>
          <dgm:bulletEnabled val="1"/>
        </dgm:presLayoutVars>
      </dgm:prSet>
      <dgm:spPr/>
      <dgm:t>
        <a:bodyPr/>
        <a:lstStyle/>
        <a:p>
          <a:endParaRPr lang="ru-RU"/>
        </a:p>
      </dgm:t>
    </dgm:pt>
    <dgm:pt modelId="{1C9E3D4C-3AEE-46E4-98DF-501514138671}" type="pres">
      <dgm:prSet presAssocID="{EEF49651-95CA-4A6A-B213-05CEA43B3442}" presName="spacing" presStyleCnt="0"/>
      <dgm:spPr/>
    </dgm:pt>
    <dgm:pt modelId="{D138FB70-D507-4BC5-853B-7D67FCC2383E}" type="pres">
      <dgm:prSet presAssocID="{5AF53195-9F03-4349-A437-BC454922D930}" presName="composite" presStyleCnt="0"/>
      <dgm:spPr/>
    </dgm:pt>
    <dgm:pt modelId="{DD0A96FE-801C-48AB-9F3B-79EFF56ADB02}" type="pres">
      <dgm:prSet presAssocID="{5AF53195-9F03-4349-A437-BC454922D930}" presName="imgShp" presStyleLbl="fgImgPlace1" presStyleIdx="3" presStyleCnt="4"/>
      <dgm:spPr/>
    </dgm:pt>
    <dgm:pt modelId="{9F26236F-44A5-4EB4-B87F-C2CFA0FF750E}" type="pres">
      <dgm:prSet presAssocID="{5AF53195-9F03-4349-A437-BC454922D930}" presName="txShp" presStyleLbl="node1" presStyleIdx="3" presStyleCnt="4">
        <dgm:presLayoutVars>
          <dgm:bulletEnabled val="1"/>
        </dgm:presLayoutVars>
      </dgm:prSet>
      <dgm:spPr/>
      <dgm:t>
        <a:bodyPr/>
        <a:lstStyle/>
        <a:p>
          <a:endParaRPr lang="ru-RU"/>
        </a:p>
      </dgm:t>
    </dgm:pt>
  </dgm:ptLst>
  <dgm:cxnLst>
    <dgm:cxn modelId="{F25B6393-3709-490A-9177-81BCDCCBE5A0}" srcId="{4C5C678A-3EAA-4DE4-9FE6-60BF8AA3C7B3}" destId="{5AF53195-9F03-4349-A437-BC454922D930}" srcOrd="3" destOrd="0" parTransId="{FB536F95-14AD-4C48-BE45-6720CCE0869B}" sibTransId="{066FB007-0364-4376-82D6-AFD656C75B33}"/>
    <dgm:cxn modelId="{262A576C-AD6F-424C-819A-31C284D92703}" srcId="{4C5C678A-3EAA-4DE4-9FE6-60BF8AA3C7B3}" destId="{3E4C2B3A-1B81-4359-99AE-6B0F7A331E07}" srcOrd="1" destOrd="0" parTransId="{9A0643CF-07FD-4946-B1E6-334071976635}" sibTransId="{CB943FB1-D91D-49C5-B5DD-4BC83E90CCDD}"/>
    <dgm:cxn modelId="{1AB5BF11-FCB7-419C-9AE5-29E07B037774}" type="presOf" srcId="{5AF53195-9F03-4349-A437-BC454922D930}" destId="{9F26236F-44A5-4EB4-B87F-C2CFA0FF750E}" srcOrd="0" destOrd="0" presId="urn:microsoft.com/office/officeart/2005/8/layout/vList3"/>
    <dgm:cxn modelId="{D96B9628-6EBD-409B-B294-61C373B751B2}" srcId="{4C5C678A-3EAA-4DE4-9FE6-60BF8AA3C7B3}" destId="{73CED9E5-9A8F-42C1-96C7-C03BFB72581A}" srcOrd="2" destOrd="0" parTransId="{72C203F7-96A3-463F-A009-5E3A1D097FDE}" sibTransId="{EEF49651-95CA-4A6A-B213-05CEA43B3442}"/>
    <dgm:cxn modelId="{909DBD18-D1D2-474C-A606-5E82FAB7D1A3}" type="presOf" srcId="{4C5C678A-3EAA-4DE4-9FE6-60BF8AA3C7B3}" destId="{C6A875D0-5B96-4B50-BAE6-2F53023CB3B8}" srcOrd="0" destOrd="0" presId="urn:microsoft.com/office/officeart/2005/8/layout/vList3"/>
    <dgm:cxn modelId="{4E72A5B4-7C08-45BB-BDB1-433EB79F4EA4}" srcId="{4C5C678A-3EAA-4DE4-9FE6-60BF8AA3C7B3}" destId="{5083A0FE-5AEB-4ACB-A904-3CF0DF24F37E}" srcOrd="0" destOrd="0" parTransId="{AB2C2592-42A5-4FCF-BF25-C9F7F3573C3F}" sibTransId="{C04B1BD5-69DE-4CFB-A6E1-2AA4BAB9E216}"/>
    <dgm:cxn modelId="{357FCFE9-8874-48FF-96B3-E3DC2D6BD373}" type="presOf" srcId="{5083A0FE-5AEB-4ACB-A904-3CF0DF24F37E}" destId="{788449AF-C193-4671-AE29-A788487ED9C9}" srcOrd="0" destOrd="0" presId="urn:microsoft.com/office/officeart/2005/8/layout/vList3"/>
    <dgm:cxn modelId="{098A45FD-C0A8-44DF-B740-F139BA7C2A98}" type="presOf" srcId="{73CED9E5-9A8F-42C1-96C7-C03BFB72581A}" destId="{95F2418D-6BB4-4220-8EB7-EDBD3501A8E4}" srcOrd="0" destOrd="0" presId="urn:microsoft.com/office/officeart/2005/8/layout/vList3"/>
    <dgm:cxn modelId="{75CCB3B0-45BF-4BF8-B9DE-5BF7754CDC6B}" type="presOf" srcId="{3E4C2B3A-1B81-4359-99AE-6B0F7A331E07}" destId="{A04F0B36-1D24-403B-8884-99F33D2962B7}" srcOrd="0" destOrd="0" presId="urn:microsoft.com/office/officeart/2005/8/layout/vList3"/>
    <dgm:cxn modelId="{480DA7BE-A6FE-4994-8874-5E4ADD06E306}" type="presParOf" srcId="{C6A875D0-5B96-4B50-BAE6-2F53023CB3B8}" destId="{3032CE75-DCD0-470D-9857-F666A40C6726}" srcOrd="0" destOrd="0" presId="urn:microsoft.com/office/officeart/2005/8/layout/vList3"/>
    <dgm:cxn modelId="{E721CF1C-B918-4692-AB67-CE67C2FEA786}" type="presParOf" srcId="{3032CE75-DCD0-470D-9857-F666A40C6726}" destId="{DDCEEEC5-58E8-463B-84D8-79D30E1EF7A5}" srcOrd="0" destOrd="0" presId="urn:microsoft.com/office/officeart/2005/8/layout/vList3"/>
    <dgm:cxn modelId="{87795EE7-6E5B-4890-B4CC-574E8007D052}" type="presParOf" srcId="{3032CE75-DCD0-470D-9857-F666A40C6726}" destId="{788449AF-C193-4671-AE29-A788487ED9C9}" srcOrd="1" destOrd="0" presId="urn:microsoft.com/office/officeart/2005/8/layout/vList3"/>
    <dgm:cxn modelId="{4E252BDF-E29C-4D98-86D1-D55873C5C147}" type="presParOf" srcId="{C6A875D0-5B96-4B50-BAE6-2F53023CB3B8}" destId="{C01F5ECC-59AD-4C94-853D-513E5AA0C210}" srcOrd="1" destOrd="0" presId="urn:microsoft.com/office/officeart/2005/8/layout/vList3"/>
    <dgm:cxn modelId="{67EDEC0C-BAD0-40A3-A204-8888A213C683}" type="presParOf" srcId="{C6A875D0-5B96-4B50-BAE6-2F53023CB3B8}" destId="{FCC36BEA-7793-4458-A939-91C04760AA1F}" srcOrd="2" destOrd="0" presId="urn:microsoft.com/office/officeart/2005/8/layout/vList3"/>
    <dgm:cxn modelId="{EB2525E6-3F96-4DE8-BF08-A63A2E73A20E}" type="presParOf" srcId="{FCC36BEA-7793-4458-A939-91C04760AA1F}" destId="{F7FE79C5-DEC4-4213-A666-00822217539B}" srcOrd="0" destOrd="0" presId="urn:microsoft.com/office/officeart/2005/8/layout/vList3"/>
    <dgm:cxn modelId="{6BEAECDB-E69C-4738-8B09-6E23B96C4EE3}" type="presParOf" srcId="{FCC36BEA-7793-4458-A939-91C04760AA1F}" destId="{A04F0B36-1D24-403B-8884-99F33D2962B7}" srcOrd="1" destOrd="0" presId="urn:microsoft.com/office/officeart/2005/8/layout/vList3"/>
    <dgm:cxn modelId="{3BF1089E-7FFA-4E7C-9522-A6D67FC9DA82}" type="presParOf" srcId="{C6A875D0-5B96-4B50-BAE6-2F53023CB3B8}" destId="{5D1FFBAF-8930-4C6C-AF99-84B22A0BA1CB}" srcOrd="3" destOrd="0" presId="urn:microsoft.com/office/officeart/2005/8/layout/vList3"/>
    <dgm:cxn modelId="{BF750B0B-16AC-40DA-9F02-8241BA37AC6A}" type="presParOf" srcId="{C6A875D0-5B96-4B50-BAE6-2F53023CB3B8}" destId="{C888973E-F9CE-4ECC-B2DA-CEC930DCD8AF}" srcOrd="4" destOrd="0" presId="urn:microsoft.com/office/officeart/2005/8/layout/vList3"/>
    <dgm:cxn modelId="{4863A05E-7839-484D-AF66-00E88123A578}" type="presParOf" srcId="{C888973E-F9CE-4ECC-B2DA-CEC930DCD8AF}" destId="{40C6C66C-AE37-4FC0-A98B-E23270AC139F}" srcOrd="0" destOrd="0" presId="urn:microsoft.com/office/officeart/2005/8/layout/vList3"/>
    <dgm:cxn modelId="{98256960-4E87-4149-AFA6-9DCB6AFDE720}" type="presParOf" srcId="{C888973E-F9CE-4ECC-B2DA-CEC930DCD8AF}" destId="{95F2418D-6BB4-4220-8EB7-EDBD3501A8E4}" srcOrd="1" destOrd="0" presId="urn:microsoft.com/office/officeart/2005/8/layout/vList3"/>
    <dgm:cxn modelId="{78C3A918-AB98-49FE-B930-FAF504D7EDC5}" type="presParOf" srcId="{C6A875D0-5B96-4B50-BAE6-2F53023CB3B8}" destId="{1C9E3D4C-3AEE-46E4-98DF-501514138671}" srcOrd="5" destOrd="0" presId="urn:microsoft.com/office/officeart/2005/8/layout/vList3"/>
    <dgm:cxn modelId="{5C2C5757-05B5-4023-9341-68A8CDE91F0E}" type="presParOf" srcId="{C6A875D0-5B96-4B50-BAE6-2F53023CB3B8}" destId="{D138FB70-D507-4BC5-853B-7D67FCC2383E}" srcOrd="6" destOrd="0" presId="urn:microsoft.com/office/officeart/2005/8/layout/vList3"/>
    <dgm:cxn modelId="{D72A3E2C-0423-4B20-BAB5-3CB187BE3A17}" type="presParOf" srcId="{D138FB70-D507-4BC5-853B-7D67FCC2383E}" destId="{DD0A96FE-801C-48AB-9F3B-79EFF56ADB02}" srcOrd="0" destOrd="0" presId="urn:microsoft.com/office/officeart/2005/8/layout/vList3"/>
    <dgm:cxn modelId="{69BBC15A-8BB4-48A8-9D2F-5D8D00F6426D}" type="presParOf" srcId="{D138FB70-D507-4BC5-853B-7D67FCC2383E}" destId="{9F26236F-44A5-4EB4-B87F-C2CFA0FF750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944BCA-D2F8-4E17-9FD4-85D1EA7AE8FB}"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ru-RU"/>
        </a:p>
      </dgm:t>
    </dgm:pt>
    <dgm:pt modelId="{387CC74D-7D91-4DDB-9DA5-76D289011F5B}">
      <dgm:prSet phldrT="[Текст]" custT="1"/>
      <dgm:spPr/>
      <dgm:t>
        <a:bodyPr/>
        <a:lstStyle/>
        <a:p>
          <a:r>
            <a:rPr lang="ru-RU" sz="1200" dirty="0" smtClean="0"/>
            <a:t>Специализированные порты (разъемы)</a:t>
          </a:r>
          <a:endParaRPr lang="ru-RU" sz="1200" dirty="0"/>
        </a:p>
      </dgm:t>
    </dgm:pt>
    <dgm:pt modelId="{98FEB688-D766-40FB-9C93-EF25FEB9E42A}" type="parTrans" cxnId="{FC7349B8-AAD4-4EB0-8D7F-C05BDBD4C64E}">
      <dgm:prSet/>
      <dgm:spPr/>
      <dgm:t>
        <a:bodyPr/>
        <a:lstStyle/>
        <a:p>
          <a:endParaRPr lang="ru-RU"/>
        </a:p>
      </dgm:t>
    </dgm:pt>
    <dgm:pt modelId="{2C79B76E-070F-41B6-92C0-D4BCCB319B3C}" type="sibTrans" cxnId="{FC7349B8-AAD4-4EB0-8D7F-C05BDBD4C64E}">
      <dgm:prSet/>
      <dgm:spPr/>
      <dgm:t>
        <a:bodyPr/>
        <a:lstStyle/>
        <a:p>
          <a:endParaRPr lang="ru-RU"/>
        </a:p>
      </dgm:t>
    </dgm:pt>
    <dgm:pt modelId="{A1FAC9CD-C61F-47F7-86F4-ED77308227C5}">
      <dgm:prSet phldrT="[Текст]" custT="1"/>
      <dgm:spPr/>
      <dgm:t>
        <a:bodyPr/>
        <a:lstStyle/>
        <a:p>
          <a:r>
            <a:rPr lang="ru-RU" sz="1200" dirty="0" smtClean="0"/>
            <a:t>Клавиатура</a:t>
          </a:r>
          <a:endParaRPr lang="ru-RU" sz="1200" dirty="0"/>
        </a:p>
      </dgm:t>
    </dgm:pt>
    <dgm:pt modelId="{B823A680-2DBF-47F0-A79C-DDED4A349C44}" type="parTrans" cxnId="{1A0C178D-F2C7-4C85-A3E1-6A9EDFF6B433}">
      <dgm:prSet/>
      <dgm:spPr/>
      <dgm:t>
        <a:bodyPr/>
        <a:lstStyle/>
        <a:p>
          <a:endParaRPr lang="ru-RU" sz="1200"/>
        </a:p>
      </dgm:t>
    </dgm:pt>
    <dgm:pt modelId="{B4142ACA-DA11-4AF7-B3D7-37DE30314B5B}" type="sibTrans" cxnId="{1A0C178D-F2C7-4C85-A3E1-6A9EDFF6B433}">
      <dgm:prSet/>
      <dgm:spPr/>
      <dgm:t>
        <a:bodyPr/>
        <a:lstStyle/>
        <a:p>
          <a:endParaRPr lang="ru-RU"/>
        </a:p>
      </dgm:t>
    </dgm:pt>
    <dgm:pt modelId="{054C81CC-4DF7-4539-A965-0A0D083A3399}">
      <dgm:prSet phldrT="[Текст]" custT="1"/>
      <dgm:spPr/>
      <dgm:t>
        <a:bodyPr/>
        <a:lstStyle/>
        <a:p>
          <a:r>
            <a:rPr lang="ru-RU" sz="1200" dirty="0" smtClean="0"/>
            <a:t>Монитор</a:t>
          </a:r>
          <a:endParaRPr lang="ru-RU" sz="1200" dirty="0"/>
        </a:p>
      </dgm:t>
    </dgm:pt>
    <dgm:pt modelId="{87C5B644-6E53-4EDF-B0BD-61A14BACD3DF}" type="parTrans" cxnId="{4E5F1F12-4F47-4269-B0CE-0A550E1C6D82}">
      <dgm:prSet/>
      <dgm:spPr/>
      <dgm:t>
        <a:bodyPr/>
        <a:lstStyle/>
        <a:p>
          <a:endParaRPr lang="ru-RU" sz="1200"/>
        </a:p>
      </dgm:t>
    </dgm:pt>
    <dgm:pt modelId="{0985E1BF-CDFA-4EF9-BD79-BB9D12FECABF}" type="sibTrans" cxnId="{4E5F1F12-4F47-4269-B0CE-0A550E1C6D82}">
      <dgm:prSet/>
      <dgm:spPr/>
      <dgm:t>
        <a:bodyPr/>
        <a:lstStyle/>
        <a:p>
          <a:endParaRPr lang="ru-RU"/>
        </a:p>
      </dgm:t>
    </dgm:pt>
    <dgm:pt modelId="{B4779F6B-46FC-4577-8C6E-9BFF1C6D7A1E}">
      <dgm:prSet custT="1"/>
      <dgm:spPr/>
      <dgm:t>
        <a:bodyPr/>
        <a:lstStyle/>
        <a:p>
          <a:r>
            <a:rPr lang="ru-RU" sz="1200" dirty="0" smtClean="0"/>
            <a:t>Последовательный порт</a:t>
          </a:r>
          <a:endParaRPr lang="ru-RU" sz="1200" dirty="0"/>
        </a:p>
      </dgm:t>
    </dgm:pt>
    <dgm:pt modelId="{A85A2CDF-BC92-407E-A4F4-463261791FC2}" type="parTrans" cxnId="{EE2A861D-0776-49AC-AA54-D3744ACFAEEF}">
      <dgm:prSet/>
      <dgm:spPr/>
      <dgm:t>
        <a:bodyPr/>
        <a:lstStyle/>
        <a:p>
          <a:endParaRPr lang="ru-RU"/>
        </a:p>
      </dgm:t>
    </dgm:pt>
    <dgm:pt modelId="{EB0C1DB9-1572-4445-AF26-6462CA79D878}" type="sibTrans" cxnId="{EE2A861D-0776-49AC-AA54-D3744ACFAEEF}">
      <dgm:prSet/>
      <dgm:spPr/>
      <dgm:t>
        <a:bodyPr/>
        <a:lstStyle/>
        <a:p>
          <a:endParaRPr lang="ru-RU"/>
        </a:p>
      </dgm:t>
    </dgm:pt>
    <dgm:pt modelId="{B22BDC42-45AB-4173-8BE5-48BCB94CCE9A}">
      <dgm:prSet custT="1"/>
      <dgm:spPr/>
      <dgm:t>
        <a:bodyPr/>
        <a:lstStyle/>
        <a:p>
          <a:r>
            <a:rPr lang="ru-RU" sz="1200" dirty="0" smtClean="0"/>
            <a:t>медленно действующие </a:t>
          </a:r>
          <a:endParaRPr lang="ru-RU" sz="1200" dirty="0"/>
        </a:p>
      </dgm:t>
    </dgm:pt>
    <dgm:pt modelId="{7AB9A380-9F90-4B50-826D-C0C1F6D0A6CB}" type="parTrans" cxnId="{09BD8E1B-D54B-4348-88E5-2025830B005C}">
      <dgm:prSet/>
      <dgm:spPr/>
      <dgm:t>
        <a:bodyPr/>
        <a:lstStyle/>
        <a:p>
          <a:endParaRPr lang="ru-RU" sz="1200"/>
        </a:p>
      </dgm:t>
    </dgm:pt>
    <dgm:pt modelId="{338C2841-C70F-44CF-860A-0D65E2F368BD}" type="sibTrans" cxnId="{09BD8E1B-D54B-4348-88E5-2025830B005C}">
      <dgm:prSet/>
      <dgm:spPr/>
      <dgm:t>
        <a:bodyPr/>
        <a:lstStyle/>
        <a:p>
          <a:endParaRPr lang="ru-RU"/>
        </a:p>
      </dgm:t>
    </dgm:pt>
    <dgm:pt modelId="{4E840E40-EF5D-4B28-A63A-31768BFB07F3}">
      <dgm:prSet custT="1"/>
      <dgm:spPr/>
      <dgm:t>
        <a:bodyPr/>
        <a:lstStyle/>
        <a:p>
          <a:r>
            <a:rPr lang="ru-RU" sz="1200" dirty="0" smtClean="0"/>
            <a:t>достаточно удаленные устройства, такие, как мышь и модем</a:t>
          </a:r>
          <a:endParaRPr lang="ru-RU" sz="1200" dirty="0"/>
        </a:p>
      </dgm:t>
    </dgm:pt>
    <dgm:pt modelId="{523DC2E6-5111-4DD9-80FB-56744D08A132}" type="parTrans" cxnId="{746D65B7-6AF5-4A04-B4FD-F2ADB233979E}">
      <dgm:prSet/>
      <dgm:spPr/>
      <dgm:t>
        <a:bodyPr/>
        <a:lstStyle/>
        <a:p>
          <a:endParaRPr lang="ru-RU" sz="1200"/>
        </a:p>
      </dgm:t>
    </dgm:pt>
    <dgm:pt modelId="{9DAB49C3-329A-42EB-8A72-671DAB09E608}" type="sibTrans" cxnId="{746D65B7-6AF5-4A04-B4FD-F2ADB233979E}">
      <dgm:prSet/>
      <dgm:spPr/>
      <dgm:t>
        <a:bodyPr/>
        <a:lstStyle/>
        <a:p>
          <a:endParaRPr lang="ru-RU"/>
        </a:p>
      </dgm:t>
    </dgm:pt>
    <dgm:pt modelId="{08B5FF00-FB42-4457-971C-2DE26315AC4F}">
      <dgm:prSet custT="1"/>
      <dgm:spPr/>
      <dgm:t>
        <a:bodyPr/>
        <a:lstStyle/>
        <a:p>
          <a:r>
            <a:rPr lang="ru-RU" sz="1400" dirty="0" smtClean="0"/>
            <a:t>Параллельный порт</a:t>
          </a:r>
          <a:endParaRPr lang="ru-RU" sz="1400" dirty="0"/>
        </a:p>
      </dgm:t>
    </dgm:pt>
    <dgm:pt modelId="{EC4C544E-0FF1-4F4F-8355-16FF15884FFB}" type="parTrans" cxnId="{8F8E2425-1F08-4501-9F2A-7912C216AE45}">
      <dgm:prSet/>
      <dgm:spPr/>
      <dgm:t>
        <a:bodyPr/>
        <a:lstStyle/>
        <a:p>
          <a:endParaRPr lang="ru-RU"/>
        </a:p>
      </dgm:t>
    </dgm:pt>
    <dgm:pt modelId="{4BB46746-6DBB-4718-9CCC-B73278CB39EE}" type="sibTrans" cxnId="{8F8E2425-1F08-4501-9F2A-7912C216AE45}">
      <dgm:prSet/>
      <dgm:spPr/>
      <dgm:t>
        <a:bodyPr/>
        <a:lstStyle/>
        <a:p>
          <a:endParaRPr lang="ru-RU"/>
        </a:p>
      </dgm:t>
    </dgm:pt>
    <dgm:pt modelId="{C73FA0D3-6907-418E-B6FE-40637D2AE02F}">
      <dgm:prSet custT="1"/>
      <dgm:spPr/>
      <dgm:t>
        <a:bodyPr/>
        <a:lstStyle/>
        <a:p>
          <a:r>
            <a:rPr lang="ru-RU" sz="1200" dirty="0" smtClean="0"/>
            <a:t> «быстрые» устройства – принтер и сканер</a:t>
          </a:r>
          <a:endParaRPr lang="ru-RU" sz="1200" dirty="0"/>
        </a:p>
      </dgm:t>
    </dgm:pt>
    <dgm:pt modelId="{90AC9FEA-19B0-4414-8D39-3DAFBE999547}" type="parTrans" cxnId="{C029A9EB-1EE1-4A64-8246-795ECDCB286D}">
      <dgm:prSet/>
      <dgm:spPr/>
      <dgm:t>
        <a:bodyPr/>
        <a:lstStyle/>
        <a:p>
          <a:endParaRPr lang="ru-RU" sz="1200"/>
        </a:p>
      </dgm:t>
    </dgm:pt>
    <dgm:pt modelId="{F3BFB93A-1649-450F-AEAB-409539BBEB42}" type="sibTrans" cxnId="{C029A9EB-1EE1-4A64-8246-795ECDCB286D}">
      <dgm:prSet/>
      <dgm:spPr/>
      <dgm:t>
        <a:bodyPr/>
        <a:lstStyle/>
        <a:p>
          <a:endParaRPr lang="ru-RU"/>
        </a:p>
      </dgm:t>
    </dgm:pt>
    <dgm:pt modelId="{E07571FD-F6A6-445E-8594-95B3DCFD803F}">
      <dgm:prSet/>
      <dgm:spPr/>
      <dgm:t>
        <a:bodyPr/>
        <a:lstStyle/>
        <a:p>
          <a:r>
            <a:rPr lang="ru-RU" dirty="0" smtClean="0"/>
            <a:t>Игровой порт</a:t>
          </a:r>
          <a:endParaRPr lang="ru-RU" dirty="0"/>
        </a:p>
      </dgm:t>
    </dgm:pt>
    <dgm:pt modelId="{B4D9B1C5-54A4-4929-A805-9D9E56949F90}" type="parTrans" cxnId="{5692B0F7-B67D-416A-9F20-D3DA98048C00}">
      <dgm:prSet/>
      <dgm:spPr/>
      <dgm:t>
        <a:bodyPr/>
        <a:lstStyle/>
        <a:p>
          <a:endParaRPr lang="ru-RU"/>
        </a:p>
      </dgm:t>
    </dgm:pt>
    <dgm:pt modelId="{27DF5B43-A9BB-4006-805B-A02358635CB7}" type="sibTrans" cxnId="{5692B0F7-B67D-416A-9F20-D3DA98048C00}">
      <dgm:prSet/>
      <dgm:spPr/>
      <dgm:t>
        <a:bodyPr/>
        <a:lstStyle/>
        <a:p>
          <a:endParaRPr lang="ru-RU"/>
        </a:p>
      </dgm:t>
    </dgm:pt>
    <dgm:pt modelId="{A9D3457D-B883-4EF9-964F-C041F2B3D951}">
      <dgm:prSet/>
      <dgm:spPr/>
      <dgm:t>
        <a:bodyPr/>
        <a:lstStyle/>
        <a:p>
          <a:r>
            <a:rPr lang="ru-RU" dirty="0" smtClean="0"/>
            <a:t>Джойстик</a:t>
          </a:r>
          <a:endParaRPr lang="ru-RU" dirty="0"/>
        </a:p>
      </dgm:t>
    </dgm:pt>
    <dgm:pt modelId="{867F96D6-300D-4F77-A135-080611655925}" type="parTrans" cxnId="{9A8E0985-48E6-4D60-B329-704A48B0379D}">
      <dgm:prSet/>
      <dgm:spPr/>
      <dgm:t>
        <a:bodyPr/>
        <a:lstStyle/>
        <a:p>
          <a:endParaRPr lang="ru-RU" sz="1200"/>
        </a:p>
      </dgm:t>
    </dgm:pt>
    <dgm:pt modelId="{766AFE45-33C9-4A32-A904-E685114D451D}" type="sibTrans" cxnId="{9A8E0985-48E6-4D60-B329-704A48B0379D}">
      <dgm:prSet/>
      <dgm:spPr/>
      <dgm:t>
        <a:bodyPr/>
        <a:lstStyle/>
        <a:p>
          <a:endParaRPr lang="ru-RU"/>
        </a:p>
      </dgm:t>
    </dgm:pt>
    <dgm:pt modelId="{4390A4B0-22D5-4BB4-B20B-5C3B674D4DAC}" type="pres">
      <dgm:prSet presAssocID="{06944BCA-D2F8-4E17-9FD4-85D1EA7AE8FB}" presName="diagram" presStyleCnt="0">
        <dgm:presLayoutVars>
          <dgm:chPref val="1"/>
          <dgm:dir/>
          <dgm:animOne val="branch"/>
          <dgm:animLvl val="lvl"/>
          <dgm:resizeHandles/>
        </dgm:presLayoutVars>
      </dgm:prSet>
      <dgm:spPr/>
      <dgm:t>
        <a:bodyPr/>
        <a:lstStyle/>
        <a:p>
          <a:endParaRPr lang="ru-RU"/>
        </a:p>
      </dgm:t>
    </dgm:pt>
    <dgm:pt modelId="{0A68C13B-D8F8-4916-A5E9-8C45442E62D7}" type="pres">
      <dgm:prSet presAssocID="{08B5FF00-FB42-4457-971C-2DE26315AC4F}" presName="root" presStyleCnt="0"/>
      <dgm:spPr/>
    </dgm:pt>
    <dgm:pt modelId="{D226FA76-E56C-440A-A6B3-DC72C2D6F90D}" type="pres">
      <dgm:prSet presAssocID="{08B5FF00-FB42-4457-971C-2DE26315AC4F}" presName="rootComposite" presStyleCnt="0"/>
      <dgm:spPr/>
    </dgm:pt>
    <dgm:pt modelId="{6FCFF138-FC0A-4735-90EA-0AD02E411612}" type="pres">
      <dgm:prSet presAssocID="{08B5FF00-FB42-4457-971C-2DE26315AC4F}" presName="rootText" presStyleLbl="node1" presStyleIdx="0" presStyleCnt="4"/>
      <dgm:spPr/>
      <dgm:t>
        <a:bodyPr/>
        <a:lstStyle/>
        <a:p>
          <a:endParaRPr lang="ru-RU"/>
        </a:p>
      </dgm:t>
    </dgm:pt>
    <dgm:pt modelId="{6781479D-5CE8-48D6-A933-6FA5D0E0BC71}" type="pres">
      <dgm:prSet presAssocID="{08B5FF00-FB42-4457-971C-2DE26315AC4F}" presName="rootConnector" presStyleLbl="node1" presStyleIdx="0" presStyleCnt="4"/>
      <dgm:spPr/>
      <dgm:t>
        <a:bodyPr/>
        <a:lstStyle/>
        <a:p>
          <a:endParaRPr lang="ru-RU"/>
        </a:p>
      </dgm:t>
    </dgm:pt>
    <dgm:pt modelId="{6E020695-AC1A-460E-8125-6CDF9DD28E14}" type="pres">
      <dgm:prSet presAssocID="{08B5FF00-FB42-4457-971C-2DE26315AC4F}" presName="childShape" presStyleCnt="0"/>
      <dgm:spPr/>
    </dgm:pt>
    <dgm:pt modelId="{16E43050-CC9C-4E8A-B14C-577FA8F26ED8}" type="pres">
      <dgm:prSet presAssocID="{90AC9FEA-19B0-4414-8D39-3DAFBE999547}" presName="Name13" presStyleLbl="parChTrans1D2" presStyleIdx="0" presStyleCnt="6"/>
      <dgm:spPr/>
      <dgm:t>
        <a:bodyPr/>
        <a:lstStyle/>
        <a:p>
          <a:endParaRPr lang="ru-RU"/>
        </a:p>
      </dgm:t>
    </dgm:pt>
    <dgm:pt modelId="{FC7B06D0-F185-4952-8BE5-BE86C11C2CD1}" type="pres">
      <dgm:prSet presAssocID="{C73FA0D3-6907-418E-B6FE-40637D2AE02F}" presName="childText" presStyleLbl="bgAcc1" presStyleIdx="0" presStyleCnt="6" custScaleX="110491" custScaleY="152588" custLinFactNeighborX="1249" custLinFactNeighborY="-1476">
        <dgm:presLayoutVars>
          <dgm:bulletEnabled val="1"/>
        </dgm:presLayoutVars>
      </dgm:prSet>
      <dgm:spPr/>
      <dgm:t>
        <a:bodyPr/>
        <a:lstStyle/>
        <a:p>
          <a:endParaRPr lang="ru-RU"/>
        </a:p>
      </dgm:t>
    </dgm:pt>
    <dgm:pt modelId="{F651D670-2C6B-4D14-BC75-1F81052FF4B3}" type="pres">
      <dgm:prSet presAssocID="{B4779F6B-46FC-4577-8C6E-9BFF1C6D7A1E}" presName="root" presStyleCnt="0"/>
      <dgm:spPr/>
    </dgm:pt>
    <dgm:pt modelId="{0A963CE1-0F57-49BB-92FF-FA18A0A13663}" type="pres">
      <dgm:prSet presAssocID="{B4779F6B-46FC-4577-8C6E-9BFF1C6D7A1E}" presName="rootComposite" presStyleCnt="0"/>
      <dgm:spPr/>
    </dgm:pt>
    <dgm:pt modelId="{52184D4B-39AB-4579-B43B-8861D2D67EF0}" type="pres">
      <dgm:prSet presAssocID="{B4779F6B-46FC-4577-8C6E-9BFF1C6D7A1E}" presName="rootText" presStyleLbl="node1" presStyleIdx="1" presStyleCnt="4"/>
      <dgm:spPr/>
      <dgm:t>
        <a:bodyPr/>
        <a:lstStyle/>
        <a:p>
          <a:endParaRPr lang="ru-RU"/>
        </a:p>
      </dgm:t>
    </dgm:pt>
    <dgm:pt modelId="{085BEEF2-4028-435D-A69B-00AB407DFBA7}" type="pres">
      <dgm:prSet presAssocID="{B4779F6B-46FC-4577-8C6E-9BFF1C6D7A1E}" presName="rootConnector" presStyleLbl="node1" presStyleIdx="1" presStyleCnt="4"/>
      <dgm:spPr/>
      <dgm:t>
        <a:bodyPr/>
        <a:lstStyle/>
        <a:p>
          <a:endParaRPr lang="ru-RU"/>
        </a:p>
      </dgm:t>
    </dgm:pt>
    <dgm:pt modelId="{FBFB6BCC-42DA-4ABF-9455-0875031B2187}" type="pres">
      <dgm:prSet presAssocID="{B4779F6B-46FC-4577-8C6E-9BFF1C6D7A1E}" presName="childShape" presStyleCnt="0"/>
      <dgm:spPr/>
    </dgm:pt>
    <dgm:pt modelId="{9DEF72E6-945D-488E-967C-6260D30D1F34}" type="pres">
      <dgm:prSet presAssocID="{7AB9A380-9F90-4B50-826D-C0C1F6D0A6CB}" presName="Name13" presStyleLbl="parChTrans1D2" presStyleIdx="1" presStyleCnt="6"/>
      <dgm:spPr/>
      <dgm:t>
        <a:bodyPr/>
        <a:lstStyle/>
        <a:p>
          <a:endParaRPr lang="ru-RU"/>
        </a:p>
      </dgm:t>
    </dgm:pt>
    <dgm:pt modelId="{0CBFCA4F-DCD1-48B9-B056-A01D445676C8}" type="pres">
      <dgm:prSet presAssocID="{B22BDC42-45AB-4173-8BE5-48BCB94CCE9A}" presName="childText" presStyleLbl="bgAcc1" presStyleIdx="1" presStyleCnt="6" custScaleX="116225" custScaleY="124818">
        <dgm:presLayoutVars>
          <dgm:bulletEnabled val="1"/>
        </dgm:presLayoutVars>
      </dgm:prSet>
      <dgm:spPr/>
      <dgm:t>
        <a:bodyPr/>
        <a:lstStyle/>
        <a:p>
          <a:endParaRPr lang="ru-RU"/>
        </a:p>
      </dgm:t>
    </dgm:pt>
    <dgm:pt modelId="{1DAAA054-6067-47D1-9CAB-B1DADC6D89A5}" type="pres">
      <dgm:prSet presAssocID="{523DC2E6-5111-4DD9-80FB-56744D08A132}" presName="Name13" presStyleLbl="parChTrans1D2" presStyleIdx="2" presStyleCnt="6"/>
      <dgm:spPr/>
      <dgm:t>
        <a:bodyPr/>
        <a:lstStyle/>
        <a:p>
          <a:endParaRPr lang="ru-RU"/>
        </a:p>
      </dgm:t>
    </dgm:pt>
    <dgm:pt modelId="{16306737-E1D3-48AF-86E1-460C6316D963}" type="pres">
      <dgm:prSet presAssocID="{4E840E40-EF5D-4B28-A63A-31768BFB07F3}" presName="childText" presStyleLbl="bgAcc1" presStyleIdx="2" presStyleCnt="6" custScaleX="116225" custScaleY="155802">
        <dgm:presLayoutVars>
          <dgm:bulletEnabled val="1"/>
        </dgm:presLayoutVars>
      </dgm:prSet>
      <dgm:spPr/>
      <dgm:t>
        <a:bodyPr/>
        <a:lstStyle/>
        <a:p>
          <a:endParaRPr lang="ru-RU"/>
        </a:p>
      </dgm:t>
    </dgm:pt>
    <dgm:pt modelId="{A16352FE-464D-43AF-9208-00078F2E6C8C}" type="pres">
      <dgm:prSet presAssocID="{387CC74D-7D91-4DDB-9DA5-76D289011F5B}" presName="root" presStyleCnt="0"/>
      <dgm:spPr/>
    </dgm:pt>
    <dgm:pt modelId="{AEA963A9-B3B6-4A44-BE3F-B5D72F4E0EFA}" type="pres">
      <dgm:prSet presAssocID="{387CC74D-7D91-4DDB-9DA5-76D289011F5B}" presName="rootComposite" presStyleCnt="0"/>
      <dgm:spPr/>
    </dgm:pt>
    <dgm:pt modelId="{176EE0AF-E7B6-4159-AA0C-69DEA12ADDDA}" type="pres">
      <dgm:prSet presAssocID="{387CC74D-7D91-4DDB-9DA5-76D289011F5B}" presName="rootText" presStyleLbl="node1" presStyleIdx="2" presStyleCnt="4" custScaleX="109634"/>
      <dgm:spPr/>
      <dgm:t>
        <a:bodyPr/>
        <a:lstStyle/>
        <a:p>
          <a:endParaRPr lang="ru-RU"/>
        </a:p>
      </dgm:t>
    </dgm:pt>
    <dgm:pt modelId="{9001007F-6FE5-4B6C-BCF0-C22316221C09}" type="pres">
      <dgm:prSet presAssocID="{387CC74D-7D91-4DDB-9DA5-76D289011F5B}" presName="rootConnector" presStyleLbl="node1" presStyleIdx="2" presStyleCnt="4"/>
      <dgm:spPr/>
      <dgm:t>
        <a:bodyPr/>
        <a:lstStyle/>
        <a:p>
          <a:endParaRPr lang="ru-RU"/>
        </a:p>
      </dgm:t>
    </dgm:pt>
    <dgm:pt modelId="{3104801F-8D3D-40FB-ADC2-D22FDE31F078}" type="pres">
      <dgm:prSet presAssocID="{387CC74D-7D91-4DDB-9DA5-76D289011F5B}" presName="childShape" presStyleCnt="0"/>
      <dgm:spPr/>
    </dgm:pt>
    <dgm:pt modelId="{A827EF18-586C-4416-A809-0CD75B0DC53E}" type="pres">
      <dgm:prSet presAssocID="{B823A680-2DBF-47F0-A79C-DDED4A349C44}" presName="Name13" presStyleLbl="parChTrans1D2" presStyleIdx="3" presStyleCnt="6"/>
      <dgm:spPr/>
      <dgm:t>
        <a:bodyPr/>
        <a:lstStyle/>
        <a:p>
          <a:endParaRPr lang="ru-RU"/>
        </a:p>
      </dgm:t>
    </dgm:pt>
    <dgm:pt modelId="{845E18D2-CF47-4903-AEA3-613BDBFE9466}" type="pres">
      <dgm:prSet presAssocID="{A1FAC9CD-C61F-47F7-86F4-ED77308227C5}" presName="childText" presStyleLbl="bgAcc1" presStyleIdx="3" presStyleCnt="6">
        <dgm:presLayoutVars>
          <dgm:bulletEnabled val="1"/>
        </dgm:presLayoutVars>
      </dgm:prSet>
      <dgm:spPr/>
      <dgm:t>
        <a:bodyPr/>
        <a:lstStyle/>
        <a:p>
          <a:endParaRPr lang="ru-RU"/>
        </a:p>
      </dgm:t>
    </dgm:pt>
    <dgm:pt modelId="{4EB6A657-1454-4153-ABF6-DFDBA9A2B5BA}" type="pres">
      <dgm:prSet presAssocID="{87C5B644-6E53-4EDF-B0BD-61A14BACD3DF}" presName="Name13" presStyleLbl="parChTrans1D2" presStyleIdx="4" presStyleCnt="6"/>
      <dgm:spPr/>
      <dgm:t>
        <a:bodyPr/>
        <a:lstStyle/>
        <a:p>
          <a:endParaRPr lang="ru-RU"/>
        </a:p>
      </dgm:t>
    </dgm:pt>
    <dgm:pt modelId="{BC15AF43-8986-4CDC-867C-1AB9AF387953}" type="pres">
      <dgm:prSet presAssocID="{054C81CC-4DF7-4539-A965-0A0D083A3399}" presName="childText" presStyleLbl="bgAcc1" presStyleIdx="4" presStyleCnt="6">
        <dgm:presLayoutVars>
          <dgm:bulletEnabled val="1"/>
        </dgm:presLayoutVars>
      </dgm:prSet>
      <dgm:spPr/>
      <dgm:t>
        <a:bodyPr/>
        <a:lstStyle/>
        <a:p>
          <a:endParaRPr lang="ru-RU"/>
        </a:p>
      </dgm:t>
    </dgm:pt>
    <dgm:pt modelId="{8CDF6610-96B4-42D1-B930-9FB86284AB18}" type="pres">
      <dgm:prSet presAssocID="{E07571FD-F6A6-445E-8594-95B3DCFD803F}" presName="root" presStyleCnt="0"/>
      <dgm:spPr/>
    </dgm:pt>
    <dgm:pt modelId="{820E3918-35AA-4D7D-AB81-5384A9C81F3A}" type="pres">
      <dgm:prSet presAssocID="{E07571FD-F6A6-445E-8594-95B3DCFD803F}" presName="rootComposite" presStyleCnt="0"/>
      <dgm:spPr/>
    </dgm:pt>
    <dgm:pt modelId="{604A4C64-C3BE-4461-8895-2DDFE8E73D6E}" type="pres">
      <dgm:prSet presAssocID="{E07571FD-F6A6-445E-8594-95B3DCFD803F}" presName="rootText" presStyleLbl="node1" presStyleIdx="3" presStyleCnt="4"/>
      <dgm:spPr/>
      <dgm:t>
        <a:bodyPr/>
        <a:lstStyle/>
        <a:p>
          <a:endParaRPr lang="ru-RU"/>
        </a:p>
      </dgm:t>
    </dgm:pt>
    <dgm:pt modelId="{D22621CB-AA7A-4EEC-9C16-D141F421B42D}" type="pres">
      <dgm:prSet presAssocID="{E07571FD-F6A6-445E-8594-95B3DCFD803F}" presName="rootConnector" presStyleLbl="node1" presStyleIdx="3" presStyleCnt="4"/>
      <dgm:spPr/>
      <dgm:t>
        <a:bodyPr/>
        <a:lstStyle/>
        <a:p>
          <a:endParaRPr lang="ru-RU"/>
        </a:p>
      </dgm:t>
    </dgm:pt>
    <dgm:pt modelId="{AC629BA7-C3CB-430F-8744-8C4AE3AD7A3B}" type="pres">
      <dgm:prSet presAssocID="{E07571FD-F6A6-445E-8594-95B3DCFD803F}" presName="childShape" presStyleCnt="0"/>
      <dgm:spPr/>
    </dgm:pt>
    <dgm:pt modelId="{290C0188-A8A6-4982-A7E7-D9DBE483F71E}" type="pres">
      <dgm:prSet presAssocID="{867F96D6-300D-4F77-A135-080611655925}" presName="Name13" presStyleLbl="parChTrans1D2" presStyleIdx="5" presStyleCnt="6"/>
      <dgm:spPr/>
      <dgm:t>
        <a:bodyPr/>
        <a:lstStyle/>
        <a:p>
          <a:endParaRPr lang="ru-RU"/>
        </a:p>
      </dgm:t>
    </dgm:pt>
    <dgm:pt modelId="{610C68E0-357D-4BAE-9274-56BB4AE75EEF}" type="pres">
      <dgm:prSet presAssocID="{A9D3457D-B883-4EF9-964F-C041F2B3D951}" presName="childText" presStyleLbl="bgAcc1" presStyleIdx="5" presStyleCnt="6">
        <dgm:presLayoutVars>
          <dgm:bulletEnabled val="1"/>
        </dgm:presLayoutVars>
      </dgm:prSet>
      <dgm:spPr/>
      <dgm:t>
        <a:bodyPr/>
        <a:lstStyle/>
        <a:p>
          <a:endParaRPr lang="ru-RU"/>
        </a:p>
      </dgm:t>
    </dgm:pt>
  </dgm:ptLst>
  <dgm:cxnLst>
    <dgm:cxn modelId="{746D65B7-6AF5-4A04-B4FD-F2ADB233979E}" srcId="{B4779F6B-46FC-4577-8C6E-9BFF1C6D7A1E}" destId="{4E840E40-EF5D-4B28-A63A-31768BFB07F3}" srcOrd="1" destOrd="0" parTransId="{523DC2E6-5111-4DD9-80FB-56744D08A132}" sibTransId="{9DAB49C3-329A-42EB-8A72-671DAB09E608}"/>
    <dgm:cxn modelId="{9C7DC709-A2B6-401D-8BF1-A0CAE9D3B492}" type="presOf" srcId="{4E840E40-EF5D-4B28-A63A-31768BFB07F3}" destId="{16306737-E1D3-48AF-86E1-460C6316D963}" srcOrd="0" destOrd="0" presId="urn:microsoft.com/office/officeart/2005/8/layout/hierarchy3"/>
    <dgm:cxn modelId="{9A8E0985-48E6-4D60-B329-704A48B0379D}" srcId="{E07571FD-F6A6-445E-8594-95B3DCFD803F}" destId="{A9D3457D-B883-4EF9-964F-C041F2B3D951}" srcOrd="0" destOrd="0" parTransId="{867F96D6-300D-4F77-A135-080611655925}" sibTransId="{766AFE45-33C9-4A32-A904-E685114D451D}"/>
    <dgm:cxn modelId="{CF972AE6-A42A-45AC-8254-BCAE273BAADF}" type="presOf" srcId="{A9D3457D-B883-4EF9-964F-C041F2B3D951}" destId="{610C68E0-357D-4BAE-9274-56BB4AE75EEF}" srcOrd="0" destOrd="0" presId="urn:microsoft.com/office/officeart/2005/8/layout/hierarchy3"/>
    <dgm:cxn modelId="{EE2A861D-0776-49AC-AA54-D3744ACFAEEF}" srcId="{06944BCA-D2F8-4E17-9FD4-85D1EA7AE8FB}" destId="{B4779F6B-46FC-4577-8C6E-9BFF1C6D7A1E}" srcOrd="1" destOrd="0" parTransId="{A85A2CDF-BC92-407E-A4F4-463261791FC2}" sibTransId="{EB0C1DB9-1572-4445-AF26-6462CA79D878}"/>
    <dgm:cxn modelId="{A82055E8-68E6-4CFC-A59D-C1DFCE984A79}" type="presOf" srcId="{06944BCA-D2F8-4E17-9FD4-85D1EA7AE8FB}" destId="{4390A4B0-22D5-4BB4-B20B-5C3B674D4DAC}" srcOrd="0" destOrd="0" presId="urn:microsoft.com/office/officeart/2005/8/layout/hierarchy3"/>
    <dgm:cxn modelId="{DC30BA27-319C-4299-AC64-825DE841E9E2}" type="presOf" srcId="{B22BDC42-45AB-4173-8BE5-48BCB94CCE9A}" destId="{0CBFCA4F-DCD1-48B9-B056-A01D445676C8}" srcOrd="0" destOrd="0" presId="urn:microsoft.com/office/officeart/2005/8/layout/hierarchy3"/>
    <dgm:cxn modelId="{7D2B6585-3A1E-4357-885C-D967A36BF9B4}" type="presOf" srcId="{08B5FF00-FB42-4457-971C-2DE26315AC4F}" destId="{6781479D-5CE8-48D6-A933-6FA5D0E0BC71}" srcOrd="1" destOrd="0" presId="urn:microsoft.com/office/officeart/2005/8/layout/hierarchy3"/>
    <dgm:cxn modelId="{9EB27C0E-42CE-44AD-BA20-EFB24DA7AD33}" type="presOf" srcId="{08B5FF00-FB42-4457-971C-2DE26315AC4F}" destId="{6FCFF138-FC0A-4735-90EA-0AD02E411612}" srcOrd="0" destOrd="0" presId="urn:microsoft.com/office/officeart/2005/8/layout/hierarchy3"/>
    <dgm:cxn modelId="{8F8E2425-1F08-4501-9F2A-7912C216AE45}" srcId="{06944BCA-D2F8-4E17-9FD4-85D1EA7AE8FB}" destId="{08B5FF00-FB42-4457-971C-2DE26315AC4F}" srcOrd="0" destOrd="0" parTransId="{EC4C544E-0FF1-4F4F-8355-16FF15884FFB}" sibTransId="{4BB46746-6DBB-4718-9CCC-B73278CB39EE}"/>
    <dgm:cxn modelId="{11AFF49E-CF78-4179-BB09-9AD18C848E41}" type="presOf" srcId="{867F96D6-300D-4F77-A135-080611655925}" destId="{290C0188-A8A6-4982-A7E7-D9DBE483F71E}" srcOrd="0" destOrd="0" presId="urn:microsoft.com/office/officeart/2005/8/layout/hierarchy3"/>
    <dgm:cxn modelId="{350F0BCD-6232-4788-8AEB-4F487052B840}" type="presOf" srcId="{A1FAC9CD-C61F-47F7-86F4-ED77308227C5}" destId="{845E18D2-CF47-4903-AEA3-613BDBFE9466}" srcOrd="0" destOrd="0" presId="urn:microsoft.com/office/officeart/2005/8/layout/hierarchy3"/>
    <dgm:cxn modelId="{F548A91C-3191-46A5-9C85-23E9990CF54E}" type="presOf" srcId="{C73FA0D3-6907-418E-B6FE-40637D2AE02F}" destId="{FC7B06D0-F185-4952-8BE5-BE86C11C2CD1}" srcOrd="0" destOrd="0" presId="urn:microsoft.com/office/officeart/2005/8/layout/hierarchy3"/>
    <dgm:cxn modelId="{44C97EF3-A372-4103-8E57-036DF8B61CB7}" type="presOf" srcId="{B4779F6B-46FC-4577-8C6E-9BFF1C6D7A1E}" destId="{52184D4B-39AB-4579-B43B-8861D2D67EF0}" srcOrd="0" destOrd="0" presId="urn:microsoft.com/office/officeart/2005/8/layout/hierarchy3"/>
    <dgm:cxn modelId="{5CAA7D5F-E630-4DED-8006-9F83D9D5F354}" type="presOf" srcId="{054C81CC-4DF7-4539-A965-0A0D083A3399}" destId="{BC15AF43-8986-4CDC-867C-1AB9AF387953}" srcOrd="0" destOrd="0" presId="urn:microsoft.com/office/officeart/2005/8/layout/hierarchy3"/>
    <dgm:cxn modelId="{C029A9EB-1EE1-4A64-8246-795ECDCB286D}" srcId="{08B5FF00-FB42-4457-971C-2DE26315AC4F}" destId="{C73FA0D3-6907-418E-B6FE-40637D2AE02F}" srcOrd="0" destOrd="0" parTransId="{90AC9FEA-19B0-4414-8D39-3DAFBE999547}" sibTransId="{F3BFB93A-1649-450F-AEAB-409539BBEB42}"/>
    <dgm:cxn modelId="{C1783787-6B5B-4AE4-9606-2C264E37A423}" type="presOf" srcId="{B823A680-2DBF-47F0-A79C-DDED4A349C44}" destId="{A827EF18-586C-4416-A809-0CD75B0DC53E}" srcOrd="0" destOrd="0" presId="urn:microsoft.com/office/officeart/2005/8/layout/hierarchy3"/>
    <dgm:cxn modelId="{09BD8E1B-D54B-4348-88E5-2025830B005C}" srcId="{B4779F6B-46FC-4577-8C6E-9BFF1C6D7A1E}" destId="{B22BDC42-45AB-4173-8BE5-48BCB94CCE9A}" srcOrd="0" destOrd="0" parTransId="{7AB9A380-9F90-4B50-826D-C0C1F6D0A6CB}" sibTransId="{338C2841-C70F-44CF-860A-0D65E2F368BD}"/>
    <dgm:cxn modelId="{C825BA90-D22E-4C64-85FE-6B28DC7F953B}" type="presOf" srcId="{523DC2E6-5111-4DD9-80FB-56744D08A132}" destId="{1DAAA054-6067-47D1-9CAB-B1DADC6D89A5}" srcOrd="0" destOrd="0" presId="urn:microsoft.com/office/officeart/2005/8/layout/hierarchy3"/>
    <dgm:cxn modelId="{4E5F1F12-4F47-4269-B0CE-0A550E1C6D82}" srcId="{387CC74D-7D91-4DDB-9DA5-76D289011F5B}" destId="{054C81CC-4DF7-4539-A965-0A0D083A3399}" srcOrd="1" destOrd="0" parTransId="{87C5B644-6E53-4EDF-B0BD-61A14BACD3DF}" sibTransId="{0985E1BF-CDFA-4EF9-BD79-BB9D12FECABF}"/>
    <dgm:cxn modelId="{5692B0F7-B67D-416A-9F20-D3DA98048C00}" srcId="{06944BCA-D2F8-4E17-9FD4-85D1EA7AE8FB}" destId="{E07571FD-F6A6-445E-8594-95B3DCFD803F}" srcOrd="3" destOrd="0" parTransId="{B4D9B1C5-54A4-4929-A805-9D9E56949F90}" sibTransId="{27DF5B43-A9BB-4006-805B-A02358635CB7}"/>
    <dgm:cxn modelId="{87DAF3CC-82F8-4BA3-BD47-E0D08244A882}" type="presOf" srcId="{E07571FD-F6A6-445E-8594-95B3DCFD803F}" destId="{D22621CB-AA7A-4EEC-9C16-D141F421B42D}" srcOrd="1" destOrd="0" presId="urn:microsoft.com/office/officeart/2005/8/layout/hierarchy3"/>
    <dgm:cxn modelId="{54A6978E-93FE-431B-B554-DDD6D95EED27}" type="presOf" srcId="{387CC74D-7D91-4DDB-9DA5-76D289011F5B}" destId="{9001007F-6FE5-4B6C-BCF0-C22316221C09}" srcOrd="1" destOrd="0" presId="urn:microsoft.com/office/officeart/2005/8/layout/hierarchy3"/>
    <dgm:cxn modelId="{DFF93309-67C5-4979-96B0-1123CDEF389F}" type="presOf" srcId="{7AB9A380-9F90-4B50-826D-C0C1F6D0A6CB}" destId="{9DEF72E6-945D-488E-967C-6260D30D1F34}" srcOrd="0" destOrd="0" presId="urn:microsoft.com/office/officeart/2005/8/layout/hierarchy3"/>
    <dgm:cxn modelId="{927E04D4-A1F6-47DA-9B54-FA74C6E904C5}" type="presOf" srcId="{E07571FD-F6A6-445E-8594-95B3DCFD803F}" destId="{604A4C64-C3BE-4461-8895-2DDFE8E73D6E}" srcOrd="0" destOrd="0" presId="urn:microsoft.com/office/officeart/2005/8/layout/hierarchy3"/>
    <dgm:cxn modelId="{1A0C178D-F2C7-4C85-A3E1-6A9EDFF6B433}" srcId="{387CC74D-7D91-4DDB-9DA5-76D289011F5B}" destId="{A1FAC9CD-C61F-47F7-86F4-ED77308227C5}" srcOrd="0" destOrd="0" parTransId="{B823A680-2DBF-47F0-A79C-DDED4A349C44}" sibTransId="{B4142ACA-DA11-4AF7-B3D7-37DE30314B5B}"/>
    <dgm:cxn modelId="{34196ABA-332A-4DB7-98F0-ABE42B974AB1}" type="presOf" srcId="{387CC74D-7D91-4DDB-9DA5-76D289011F5B}" destId="{176EE0AF-E7B6-4159-AA0C-69DEA12ADDDA}" srcOrd="0" destOrd="0" presId="urn:microsoft.com/office/officeart/2005/8/layout/hierarchy3"/>
    <dgm:cxn modelId="{38493AAC-5DB2-4CF5-AB46-B8567C1B75BC}" type="presOf" srcId="{90AC9FEA-19B0-4414-8D39-3DAFBE999547}" destId="{16E43050-CC9C-4E8A-B14C-577FA8F26ED8}" srcOrd="0" destOrd="0" presId="urn:microsoft.com/office/officeart/2005/8/layout/hierarchy3"/>
    <dgm:cxn modelId="{8AA8C365-5EB5-4C8F-BBF0-CFE602003AA5}" type="presOf" srcId="{87C5B644-6E53-4EDF-B0BD-61A14BACD3DF}" destId="{4EB6A657-1454-4153-ABF6-DFDBA9A2B5BA}" srcOrd="0" destOrd="0" presId="urn:microsoft.com/office/officeart/2005/8/layout/hierarchy3"/>
    <dgm:cxn modelId="{FC7349B8-AAD4-4EB0-8D7F-C05BDBD4C64E}" srcId="{06944BCA-D2F8-4E17-9FD4-85D1EA7AE8FB}" destId="{387CC74D-7D91-4DDB-9DA5-76D289011F5B}" srcOrd="2" destOrd="0" parTransId="{98FEB688-D766-40FB-9C93-EF25FEB9E42A}" sibTransId="{2C79B76E-070F-41B6-92C0-D4BCCB319B3C}"/>
    <dgm:cxn modelId="{66BF8E29-F763-4F41-9A6B-0104201241F8}" type="presOf" srcId="{B4779F6B-46FC-4577-8C6E-9BFF1C6D7A1E}" destId="{085BEEF2-4028-435D-A69B-00AB407DFBA7}" srcOrd="1" destOrd="0" presId="urn:microsoft.com/office/officeart/2005/8/layout/hierarchy3"/>
    <dgm:cxn modelId="{F509BA1A-0F45-4A61-8EA7-575A44C2DD23}" type="presParOf" srcId="{4390A4B0-22D5-4BB4-B20B-5C3B674D4DAC}" destId="{0A68C13B-D8F8-4916-A5E9-8C45442E62D7}" srcOrd="0" destOrd="0" presId="urn:microsoft.com/office/officeart/2005/8/layout/hierarchy3"/>
    <dgm:cxn modelId="{27BA974B-0176-4935-82A3-CC7799DAED40}" type="presParOf" srcId="{0A68C13B-D8F8-4916-A5E9-8C45442E62D7}" destId="{D226FA76-E56C-440A-A6B3-DC72C2D6F90D}" srcOrd="0" destOrd="0" presId="urn:microsoft.com/office/officeart/2005/8/layout/hierarchy3"/>
    <dgm:cxn modelId="{23711A1B-0516-4186-AB03-C7735FB06A4C}" type="presParOf" srcId="{D226FA76-E56C-440A-A6B3-DC72C2D6F90D}" destId="{6FCFF138-FC0A-4735-90EA-0AD02E411612}" srcOrd="0" destOrd="0" presId="urn:microsoft.com/office/officeart/2005/8/layout/hierarchy3"/>
    <dgm:cxn modelId="{29E36A9A-EE31-49AF-9C1D-CC62C6EF4C16}" type="presParOf" srcId="{D226FA76-E56C-440A-A6B3-DC72C2D6F90D}" destId="{6781479D-5CE8-48D6-A933-6FA5D0E0BC71}" srcOrd="1" destOrd="0" presId="urn:microsoft.com/office/officeart/2005/8/layout/hierarchy3"/>
    <dgm:cxn modelId="{5D7F6B51-9A55-4F97-8F63-E210CA861FA2}" type="presParOf" srcId="{0A68C13B-D8F8-4916-A5E9-8C45442E62D7}" destId="{6E020695-AC1A-460E-8125-6CDF9DD28E14}" srcOrd="1" destOrd="0" presId="urn:microsoft.com/office/officeart/2005/8/layout/hierarchy3"/>
    <dgm:cxn modelId="{592FB75F-21A6-4ACC-A395-205284E23FFF}" type="presParOf" srcId="{6E020695-AC1A-460E-8125-6CDF9DD28E14}" destId="{16E43050-CC9C-4E8A-B14C-577FA8F26ED8}" srcOrd="0" destOrd="0" presId="urn:microsoft.com/office/officeart/2005/8/layout/hierarchy3"/>
    <dgm:cxn modelId="{2F54A810-1CAD-49AF-835F-1C3973E0AFAA}" type="presParOf" srcId="{6E020695-AC1A-460E-8125-6CDF9DD28E14}" destId="{FC7B06D0-F185-4952-8BE5-BE86C11C2CD1}" srcOrd="1" destOrd="0" presId="urn:microsoft.com/office/officeart/2005/8/layout/hierarchy3"/>
    <dgm:cxn modelId="{54825123-23F9-4419-ABE8-8237C67BE0AD}" type="presParOf" srcId="{4390A4B0-22D5-4BB4-B20B-5C3B674D4DAC}" destId="{F651D670-2C6B-4D14-BC75-1F81052FF4B3}" srcOrd="1" destOrd="0" presId="urn:microsoft.com/office/officeart/2005/8/layout/hierarchy3"/>
    <dgm:cxn modelId="{9F4CAC95-B055-415D-84AD-89CF0BE26225}" type="presParOf" srcId="{F651D670-2C6B-4D14-BC75-1F81052FF4B3}" destId="{0A963CE1-0F57-49BB-92FF-FA18A0A13663}" srcOrd="0" destOrd="0" presId="urn:microsoft.com/office/officeart/2005/8/layout/hierarchy3"/>
    <dgm:cxn modelId="{38B037CC-7366-452F-A9B2-CB1333E63008}" type="presParOf" srcId="{0A963CE1-0F57-49BB-92FF-FA18A0A13663}" destId="{52184D4B-39AB-4579-B43B-8861D2D67EF0}" srcOrd="0" destOrd="0" presId="urn:microsoft.com/office/officeart/2005/8/layout/hierarchy3"/>
    <dgm:cxn modelId="{0DF19428-22C4-4105-A0C8-8ADB239EF0D1}" type="presParOf" srcId="{0A963CE1-0F57-49BB-92FF-FA18A0A13663}" destId="{085BEEF2-4028-435D-A69B-00AB407DFBA7}" srcOrd="1" destOrd="0" presId="urn:microsoft.com/office/officeart/2005/8/layout/hierarchy3"/>
    <dgm:cxn modelId="{6010B80C-BAFC-42CC-A113-73D9A6297332}" type="presParOf" srcId="{F651D670-2C6B-4D14-BC75-1F81052FF4B3}" destId="{FBFB6BCC-42DA-4ABF-9455-0875031B2187}" srcOrd="1" destOrd="0" presId="urn:microsoft.com/office/officeart/2005/8/layout/hierarchy3"/>
    <dgm:cxn modelId="{43605D83-B68D-4981-AA25-87E7405F67F8}" type="presParOf" srcId="{FBFB6BCC-42DA-4ABF-9455-0875031B2187}" destId="{9DEF72E6-945D-488E-967C-6260D30D1F34}" srcOrd="0" destOrd="0" presId="urn:microsoft.com/office/officeart/2005/8/layout/hierarchy3"/>
    <dgm:cxn modelId="{8C68AD9E-5CE4-4C68-BA26-681D447C9CA3}" type="presParOf" srcId="{FBFB6BCC-42DA-4ABF-9455-0875031B2187}" destId="{0CBFCA4F-DCD1-48B9-B056-A01D445676C8}" srcOrd="1" destOrd="0" presId="urn:microsoft.com/office/officeart/2005/8/layout/hierarchy3"/>
    <dgm:cxn modelId="{15545E4D-1E86-4057-8CDF-00DDC116441A}" type="presParOf" srcId="{FBFB6BCC-42DA-4ABF-9455-0875031B2187}" destId="{1DAAA054-6067-47D1-9CAB-B1DADC6D89A5}" srcOrd="2" destOrd="0" presId="urn:microsoft.com/office/officeart/2005/8/layout/hierarchy3"/>
    <dgm:cxn modelId="{C9BC7FA4-44C6-4932-9498-56EEB6162A0F}" type="presParOf" srcId="{FBFB6BCC-42DA-4ABF-9455-0875031B2187}" destId="{16306737-E1D3-48AF-86E1-460C6316D963}" srcOrd="3" destOrd="0" presId="urn:microsoft.com/office/officeart/2005/8/layout/hierarchy3"/>
    <dgm:cxn modelId="{BEAE26B2-5996-444B-8B62-F44C5B6AE081}" type="presParOf" srcId="{4390A4B0-22D5-4BB4-B20B-5C3B674D4DAC}" destId="{A16352FE-464D-43AF-9208-00078F2E6C8C}" srcOrd="2" destOrd="0" presId="urn:microsoft.com/office/officeart/2005/8/layout/hierarchy3"/>
    <dgm:cxn modelId="{884D9757-DBCE-44BC-BF58-58141CCF08F1}" type="presParOf" srcId="{A16352FE-464D-43AF-9208-00078F2E6C8C}" destId="{AEA963A9-B3B6-4A44-BE3F-B5D72F4E0EFA}" srcOrd="0" destOrd="0" presId="urn:microsoft.com/office/officeart/2005/8/layout/hierarchy3"/>
    <dgm:cxn modelId="{10717FFB-D0DF-48A9-B38F-0AB11FD0CEA5}" type="presParOf" srcId="{AEA963A9-B3B6-4A44-BE3F-B5D72F4E0EFA}" destId="{176EE0AF-E7B6-4159-AA0C-69DEA12ADDDA}" srcOrd="0" destOrd="0" presId="urn:microsoft.com/office/officeart/2005/8/layout/hierarchy3"/>
    <dgm:cxn modelId="{10A20107-E1CC-464C-B960-5B7B452A7D5A}" type="presParOf" srcId="{AEA963A9-B3B6-4A44-BE3F-B5D72F4E0EFA}" destId="{9001007F-6FE5-4B6C-BCF0-C22316221C09}" srcOrd="1" destOrd="0" presId="urn:microsoft.com/office/officeart/2005/8/layout/hierarchy3"/>
    <dgm:cxn modelId="{701A8CD4-C6AA-4D5F-94A0-417128AD1117}" type="presParOf" srcId="{A16352FE-464D-43AF-9208-00078F2E6C8C}" destId="{3104801F-8D3D-40FB-ADC2-D22FDE31F078}" srcOrd="1" destOrd="0" presId="urn:microsoft.com/office/officeart/2005/8/layout/hierarchy3"/>
    <dgm:cxn modelId="{6FA804F5-96FB-40AF-9ED8-0A257E1A86FE}" type="presParOf" srcId="{3104801F-8D3D-40FB-ADC2-D22FDE31F078}" destId="{A827EF18-586C-4416-A809-0CD75B0DC53E}" srcOrd="0" destOrd="0" presId="urn:microsoft.com/office/officeart/2005/8/layout/hierarchy3"/>
    <dgm:cxn modelId="{41943D87-428D-406F-8BC4-790CDE155A22}" type="presParOf" srcId="{3104801F-8D3D-40FB-ADC2-D22FDE31F078}" destId="{845E18D2-CF47-4903-AEA3-613BDBFE9466}" srcOrd="1" destOrd="0" presId="urn:microsoft.com/office/officeart/2005/8/layout/hierarchy3"/>
    <dgm:cxn modelId="{EC220687-61C4-45B6-A1E3-8E4248E48FF2}" type="presParOf" srcId="{3104801F-8D3D-40FB-ADC2-D22FDE31F078}" destId="{4EB6A657-1454-4153-ABF6-DFDBA9A2B5BA}" srcOrd="2" destOrd="0" presId="urn:microsoft.com/office/officeart/2005/8/layout/hierarchy3"/>
    <dgm:cxn modelId="{110AFB2E-F5BF-474F-8879-6E1A5EB47C1A}" type="presParOf" srcId="{3104801F-8D3D-40FB-ADC2-D22FDE31F078}" destId="{BC15AF43-8986-4CDC-867C-1AB9AF387953}" srcOrd="3" destOrd="0" presId="urn:microsoft.com/office/officeart/2005/8/layout/hierarchy3"/>
    <dgm:cxn modelId="{00A5DE11-765F-461C-ACF5-8FB8ED06DDA9}" type="presParOf" srcId="{4390A4B0-22D5-4BB4-B20B-5C3B674D4DAC}" destId="{8CDF6610-96B4-42D1-B930-9FB86284AB18}" srcOrd="3" destOrd="0" presId="urn:microsoft.com/office/officeart/2005/8/layout/hierarchy3"/>
    <dgm:cxn modelId="{C1AE64DE-A89B-4B62-A4EF-6DA6AEF3AD89}" type="presParOf" srcId="{8CDF6610-96B4-42D1-B930-9FB86284AB18}" destId="{820E3918-35AA-4D7D-AB81-5384A9C81F3A}" srcOrd="0" destOrd="0" presId="urn:microsoft.com/office/officeart/2005/8/layout/hierarchy3"/>
    <dgm:cxn modelId="{207E529F-4569-4745-A597-3F13A968A154}" type="presParOf" srcId="{820E3918-35AA-4D7D-AB81-5384A9C81F3A}" destId="{604A4C64-C3BE-4461-8895-2DDFE8E73D6E}" srcOrd="0" destOrd="0" presId="urn:microsoft.com/office/officeart/2005/8/layout/hierarchy3"/>
    <dgm:cxn modelId="{8AC4D5E2-FDC3-490C-8A84-B29C36DD408E}" type="presParOf" srcId="{820E3918-35AA-4D7D-AB81-5384A9C81F3A}" destId="{D22621CB-AA7A-4EEC-9C16-D141F421B42D}" srcOrd="1" destOrd="0" presId="urn:microsoft.com/office/officeart/2005/8/layout/hierarchy3"/>
    <dgm:cxn modelId="{FB7F5880-B34C-412F-BE10-BCA37CC49820}" type="presParOf" srcId="{8CDF6610-96B4-42D1-B930-9FB86284AB18}" destId="{AC629BA7-C3CB-430F-8744-8C4AE3AD7A3B}" srcOrd="1" destOrd="0" presId="urn:microsoft.com/office/officeart/2005/8/layout/hierarchy3"/>
    <dgm:cxn modelId="{1EDE4F0E-B66B-43B0-A542-7E82036C2757}" type="presParOf" srcId="{AC629BA7-C3CB-430F-8744-8C4AE3AD7A3B}" destId="{290C0188-A8A6-4982-A7E7-D9DBE483F71E}" srcOrd="0" destOrd="0" presId="urn:microsoft.com/office/officeart/2005/8/layout/hierarchy3"/>
    <dgm:cxn modelId="{050CA1C0-EA56-4E00-9019-BAF062325F2C}" type="presParOf" srcId="{AC629BA7-C3CB-430F-8744-8C4AE3AD7A3B}" destId="{610C68E0-357D-4BAE-9274-56BB4AE75EEF}"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7905A10-9B98-49D7-9A81-3367487FE1C2}"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ru-RU"/>
        </a:p>
      </dgm:t>
    </dgm:pt>
    <dgm:pt modelId="{A17A56C6-1B0A-4E64-A5F5-06BBC5DC873B}">
      <dgm:prSet phldrT="[Текст]"/>
      <dgm:spPr/>
      <dgm:t>
        <a:bodyPr/>
        <a:lstStyle/>
        <a:p>
          <a:r>
            <a:rPr lang="ru-RU" dirty="0" smtClean="0"/>
            <a:t>Параметры жесткого диска</a:t>
          </a:r>
          <a:endParaRPr lang="ru-RU" dirty="0"/>
        </a:p>
      </dgm:t>
    </dgm:pt>
    <dgm:pt modelId="{575A2A77-6D87-438A-9F74-F72E9EF2B69B}" type="parTrans" cxnId="{A4CF5809-71E5-48EA-8C93-394822BEEB12}">
      <dgm:prSet/>
      <dgm:spPr/>
      <dgm:t>
        <a:bodyPr/>
        <a:lstStyle/>
        <a:p>
          <a:endParaRPr lang="ru-RU"/>
        </a:p>
      </dgm:t>
    </dgm:pt>
    <dgm:pt modelId="{89B50985-AD67-43A0-A2D4-8F13A6231EA4}" type="sibTrans" cxnId="{A4CF5809-71E5-48EA-8C93-394822BEEB12}">
      <dgm:prSet/>
      <dgm:spPr/>
      <dgm:t>
        <a:bodyPr/>
        <a:lstStyle/>
        <a:p>
          <a:endParaRPr lang="ru-RU"/>
        </a:p>
      </dgm:t>
    </dgm:pt>
    <dgm:pt modelId="{DE9B0505-25C6-402B-A6D0-B625A753AE90}">
      <dgm:prSet phldrT="[Текст]"/>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dirty="0" smtClean="0"/>
            <a:t>Емкость</a:t>
          </a:r>
          <a:endParaRPr lang="ru-RU" dirty="0"/>
        </a:p>
      </dgm:t>
    </dgm:pt>
    <dgm:pt modelId="{8F7887FC-1120-4E9A-8C70-A1227704677E}" type="parTrans" cxnId="{D2D10906-CB74-4EC2-9D6A-CB5A0E6C897F}">
      <dgm:prSet/>
      <dgm:spPr/>
      <dgm:t>
        <a:bodyPr/>
        <a:lstStyle/>
        <a:p>
          <a:endParaRPr lang="ru-RU"/>
        </a:p>
      </dgm:t>
    </dgm:pt>
    <dgm:pt modelId="{F15621DF-7533-4B96-ACFD-06ECC09FD60A}" type="sibTrans" cxnId="{D2D10906-CB74-4EC2-9D6A-CB5A0E6C897F}">
      <dgm:prSet/>
      <dgm:spPr/>
      <dgm:t>
        <a:bodyPr/>
        <a:lstStyle/>
        <a:p>
          <a:endParaRPr lang="ru-RU"/>
        </a:p>
      </dgm:t>
    </dgm:pt>
    <dgm:pt modelId="{13708E41-8D9F-4547-A6E6-B9B7579D95A2}">
      <dgm:prSet phldrT="[Текст]" custT="1"/>
      <dgm:spPr/>
      <dgm:t>
        <a:bodyPr/>
        <a:lstStyle/>
        <a:p>
          <a:pPr marL="0" indent="0"/>
          <a:r>
            <a:rPr lang="ru-RU" sz="3600" dirty="0" smtClean="0"/>
            <a:t>Производительность</a:t>
          </a:r>
          <a:endParaRPr lang="ru-RU" sz="3600" dirty="0"/>
        </a:p>
      </dgm:t>
    </dgm:pt>
    <dgm:pt modelId="{3C401438-F2FC-4A7D-92B3-F6B813855C64}" type="parTrans" cxnId="{74415A88-4045-495A-B88F-DAC02DFA3D16}">
      <dgm:prSet/>
      <dgm:spPr/>
      <dgm:t>
        <a:bodyPr/>
        <a:lstStyle/>
        <a:p>
          <a:endParaRPr lang="ru-RU"/>
        </a:p>
      </dgm:t>
    </dgm:pt>
    <dgm:pt modelId="{FF2F6D86-1E95-4396-92E9-C9C007035BDD}" type="sibTrans" cxnId="{74415A88-4045-495A-B88F-DAC02DFA3D16}">
      <dgm:prSet/>
      <dgm:spPr/>
      <dgm:t>
        <a:bodyPr/>
        <a:lstStyle/>
        <a:p>
          <a:endParaRPr lang="ru-RU"/>
        </a:p>
      </dgm:t>
    </dgm:pt>
    <dgm:pt modelId="{7A0608DF-5777-4483-BA7B-E83C59ACEF65}" type="pres">
      <dgm:prSet presAssocID="{77905A10-9B98-49D7-9A81-3367487FE1C2}" presName="list" presStyleCnt="0">
        <dgm:presLayoutVars>
          <dgm:dir/>
          <dgm:animLvl val="lvl"/>
        </dgm:presLayoutVars>
      </dgm:prSet>
      <dgm:spPr/>
      <dgm:t>
        <a:bodyPr/>
        <a:lstStyle/>
        <a:p>
          <a:endParaRPr lang="ru-RU"/>
        </a:p>
      </dgm:t>
    </dgm:pt>
    <dgm:pt modelId="{FA243638-DE23-40C0-B96A-8619515287B4}" type="pres">
      <dgm:prSet presAssocID="{A17A56C6-1B0A-4E64-A5F5-06BBC5DC873B}" presName="posSpace" presStyleCnt="0"/>
      <dgm:spPr/>
    </dgm:pt>
    <dgm:pt modelId="{26249801-0DA1-4B17-A749-5445618DE303}" type="pres">
      <dgm:prSet presAssocID="{A17A56C6-1B0A-4E64-A5F5-06BBC5DC873B}" presName="vertFlow" presStyleCnt="0"/>
      <dgm:spPr/>
    </dgm:pt>
    <dgm:pt modelId="{5EDF34C9-9A0A-4B60-86B7-925BE4F319A2}" type="pres">
      <dgm:prSet presAssocID="{A17A56C6-1B0A-4E64-A5F5-06BBC5DC873B}" presName="topSpace" presStyleCnt="0"/>
      <dgm:spPr/>
    </dgm:pt>
    <dgm:pt modelId="{86880E88-B455-47AC-9F62-F33E7AE5C1F2}" type="pres">
      <dgm:prSet presAssocID="{A17A56C6-1B0A-4E64-A5F5-06BBC5DC873B}" presName="firstComp" presStyleCnt="0"/>
      <dgm:spPr/>
    </dgm:pt>
    <dgm:pt modelId="{7934FDE8-37CA-4B2D-9309-D163EF302633}" type="pres">
      <dgm:prSet presAssocID="{A17A56C6-1B0A-4E64-A5F5-06BBC5DC873B}" presName="firstChild" presStyleLbl="bgAccFollowNode1" presStyleIdx="0" presStyleCnt="2"/>
      <dgm:spPr/>
      <dgm:t>
        <a:bodyPr/>
        <a:lstStyle/>
        <a:p>
          <a:endParaRPr lang="ru-RU"/>
        </a:p>
      </dgm:t>
    </dgm:pt>
    <dgm:pt modelId="{433C0C41-EF93-49D4-BCBE-E3E8B35E0A64}" type="pres">
      <dgm:prSet presAssocID="{A17A56C6-1B0A-4E64-A5F5-06BBC5DC873B}" presName="firstChildTx" presStyleLbl="bgAccFollowNode1" presStyleIdx="0" presStyleCnt="2">
        <dgm:presLayoutVars>
          <dgm:bulletEnabled val="1"/>
        </dgm:presLayoutVars>
      </dgm:prSet>
      <dgm:spPr/>
      <dgm:t>
        <a:bodyPr/>
        <a:lstStyle/>
        <a:p>
          <a:endParaRPr lang="ru-RU"/>
        </a:p>
      </dgm:t>
    </dgm:pt>
    <dgm:pt modelId="{69824F35-63D1-4C1E-BD29-F425A86D9133}" type="pres">
      <dgm:prSet presAssocID="{13708E41-8D9F-4547-A6E6-B9B7579D95A2}" presName="comp" presStyleCnt="0"/>
      <dgm:spPr/>
    </dgm:pt>
    <dgm:pt modelId="{E8A5118E-5A79-4082-B3D5-97744BCD0FBC}" type="pres">
      <dgm:prSet presAssocID="{13708E41-8D9F-4547-A6E6-B9B7579D95A2}" presName="child" presStyleLbl="bgAccFollowNode1" presStyleIdx="1" presStyleCnt="2"/>
      <dgm:spPr/>
      <dgm:t>
        <a:bodyPr/>
        <a:lstStyle/>
        <a:p>
          <a:endParaRPr lang="ru-RU"/>
        </a:p>
      </dgm:t>
    </dgm:pt>
    <dgm:pt modelId="{8ADB1846-608F-462A-9126-DA61714ACD36}" type="pres">
      <dgm:prSet presAssocID="{13708E41-8D9F-4547-A6E6-B9B7579D95A2}" presName="childTx" presStyleLbl="bgAccFollowNode1" presStyleIdx="1" presStyleCnt="2">
        <dgm:presLayoutVars>
          <dgm:bulletEnabled val="1"/>
        </dgm:presLayoutVars>
      </dgm:prSet>
      <dgm:spPr/>
      <dgm:t>
        <a:bodyPr/>
        <a:lstStyle/>
        <a:p>
          <a:endParaRPr lang="ru-RU"/>
        </a:p>
      </dgm:t>
    </dgm:pt>
    <dgm:pt modelId="{48B07A2F-BC70-4512-A879-90A173C4408D}" type="pres">
      <dgm:prSet presAssocID="{A17A56C6-1B0A-4E64-A5F5-06BBC5DC873B}" presName="negSpace" presStyleCnt="0"/>
      <dgm:spPr/>
    </dgm:pt>
    <dgm:pt modelId="{89ADF749-A492-4808-A92E-AB417921AF8A}" type="pres">
      <dgm:prSet presAssocID="{A17A56C6-1B0A-4E64-A5F5-06BBC5DC873B}" presName="circle" presStyleLbl="node1" presStyleIdx="0" presStyleCnt="1" custScaleX="129908" custScaleY="115994" custLinFactNeighborX="-11873" custLinFactNeighborY="-6276"/>
      <dgm:spPr/>
      <dgm:t>
        <a:bodyPr/>
        <a:lstStyle/>
        <a:p>
          <a:endParaRPr lang="ru-RU"/>
        </a:p>
      </dgm:t>
    </dgm:pt>
  </dgm:ptLst>
  <dgm:cxnLst>
    <dgm:cxn modelId="{916A692C-9168-4BB3-AE8D-93428209B51B}" type="presOf" srcId="{13708E41-8D9F-4547-A6E6-B9B7579D95A2}" destId="{8ADB1846-608F-462A-9126-DA61714ACD36}" srcOrd="1" destOrd="0" presId="urn:microsoft.com/office/officeart/2005/8/layout/hList9"/>
    <dgm:cxn modelId="{D2D10906-CB74-4EC2-9D6A-CB5A0E6C897F}" srcId="{A17A56C6-1B0A-4E64-A5F5-06BBC5DC873B}" destId="{DE9B0505-25C6-402B-A6D0-B625A753AE90}" srcOrd="0" destOrd="0" parTransId="{8F7887FC-1120-4E9A-8C70-A1227704677E}" sibTransId="{F15621DF-7533-4B96-ACFD-06ECC09FD60A}"/>
    <dgm:cxn modelId="{5114690B-2378-4129-8BC8-548EB57D6606}" type="presOf" srcId="{A17A56C6-1B0A-4E64-A5F5-06BBC5DC873B}" destId="{89ADF749-A492-4808-A92E-AB417921AF8A}" srcOrd="0" destOrd="0" presId="urn:microsoft.com/office/officeart/2005/8/layout/hList9"/>
    <dgm:cxn modelId="{B184A9F8-2A7B-4DE6-818F-C9CA3501BE5E}" type="presOf" srcId="{DE9B0505-25C6-402B-A6D0-B625A753AE90}" destId="{7934FDE8-37CA-4B2D-9309-D163EF302633}" srcOrd="0" destOrd="0" presId="urn:microsoft.com/office/officeart/2005/8/layout/hList9"/>
    <dgm:cxn modelId="{D63B317C-6387-4354-9207-1DA373559D50}" type="presOf" srcId="{13708E41-8D9F-4547-A6E6-B9B7579D95A2}" destId="{E8A5118E-5A79-4082-B3D5-97744BCD0FBC}" srcOrd="0" destOrd="0" presId="urn:microsoft.com/office/officeart/2005/8/layout/hList9"/>
    <dgm:cxn modelId="{74415A88-4045-495A-B88F-DAC02DFA3D16}" srcId="{A17A56C6-1B0A-4E64-A5F5-06BBC5DC873B}" destId="{13708E41-8D9F-4547-A6E6-B9B7579D95A2}" srcOrd="1" destOrd="0" parTransId="{3C401438-F2FC-4A7D-92B3-F6B813855C64}" sibTransId="{FF2F6D86-1E95-4396-92E9-C9C007035BDD}"/>
    <dgm:cxn modelId="{F83103EE-D550-459A-92AC-4C817467A84B}" type="presOf" srcId="{DE9B0505-25C6-402B-A6D0-B625A753AE90}" destId="{433C0C41-EF93-49D4-BCBE-E3E8B35E0A64}" srcOrd="1" destOrd="0" presId="urn:microsoft.com/office/officeart/2005/8/layout/hList9"/>
    <dgm:cxn modelId="{A4CF5809-71E5-48EA-8C93-394822BEEB12}" srcId="{77905A10-9B98-49D7-9A81-3367487FE1C2}" destId="{A17A56C6-1B0A-4E64-A5F5-06BBC5DC873B}" srcOrd="0" destOrd="0" parTransId="{575A2A77-6D87-438A-9F74-F72E9EF2B69B}" sibTransId="{89B50985-AD67-43A0-A2D4-8F13A6231EA4}"/>
    <dgm:cxn modelId="{2A22F27A-75B3-433B-B31C-1AAAD1509922}" type="presOf" srcId="{77905A10-9B98-49D7-9A81-3367487FE1C2}" destId="{7A0608DF-5777-4483-BA7B-E83C59ACEF65}" srcOrd="0" destOrd="0" presId="urn:microsoft.com/office/officeart/2005/8/layout/hList9"/>
    <dgm:cxn modelId="{D9C436C5-CDDD-46C8-B723-5CFADA74613C}" type="presParOf" srcId="{7A0608DF-5777-4483-BA7B-E83C59ACEF65}" destId="{FA243638-DE23-40C0-B96A-8619515287B4}" srcOrd="0" destOrd="0" presId="urn:microsoft.com/office/officeart/2005/8/layout/hList9"/>
    <dgm:cxn modelId="{2F3B8DA5-E102-4586-B76E-34C997540E77}" type="presParOf" srcId="{7A0608DF-5777-4483-BA7B-E83C59ACEF65}" destId="{26249801-0DA1-4B17-A749-5445618DE303}" srcOrd="1" destOrd="0" presId="urn:microsoft.com/office/officeart/2005/8/layout/hList9"/>
    <dgm:cxn modelId="{84FC4697-C9ED-4C49-A019-05CD59086A1B}" type="presParOf" srcId="{26249801-0DA1-4B17-A749-5445618DE303}" destId="{5EDF34C9-9A0A-4B60-86B7-925BE4F319A2}" srcOrd="0" destOrd="0" presId="urn:microsoft.com/office/officeart/2005/8/layout/hList9"/>
    <dgm:cxn modelId="{D2993532-1FC3-45EB-A2AE-6C1F2D227446}" type="presParOf" srcId="{26249801-0DA1-4B17-A749-5445618DE303}" destId="{86880E88-B455-47AC-9F62-F33E7AE5C1F2}" srcOrd="1" destOrd="0" presId="urn:microsoft.com/office/officeart/2005/8/layout/hList9"/>
    <dgm:cxn modelId="{4991CF51-06FC-4351-AA88-4028F29D7248}" type="presParOf" srcId="{86880E88-B455-47AC-9F62-F33E7AE5C1F2}" destId="{7934FDE8-37CA-4B2D-9309-D163EF302633}" srcOrd="0" destOrd="0" presId="urn:microsoft.com/office/officeart/2005/8/layout/hList9"/>
    <dgm:cxn modelId="{98DC7493-5B80-47D3-B802-5FC4BE7F4826}" type="presParOf" srcId="{86880E88-B455-47AC-9F62-F33E7AE5C1F2}" destId="{433C0C41-EF93-49D4-BCBE-E3E8B35E0A64}" srcOrd="1" destOrd="0" presId="urn:microsoft.com/office/officeart/2005/8/layout/hList9"/>
    <dgm:cxn modelId="{CFB48C91-4082-41C6-B23A-82EFAB4CC576}" type="presParOf" srcId="{26249801-0DA1-4B17-A749-5445618DE303}" destId="{69824F35-63D1-4C1E-BD29-F425A86D9133}" srcOrd="2" destOrd="0" presId="urn:microsoft.com/office/officeart/2005/8/layout/hList9"/>
    <dgm:cxn modelId="{B18C1DFA-61E6-4927-A989-CE71F56713D9}" type="presParOf" srcId="{69824F35-63D1-4C1E-BD29-F425A86D9133}" destId="{E8A5118E-5A79-4082-B3D5-97744BCD0FBC}" srcOrd="0" destOrd="0" presId="urn:microsoft.com/office/officeart/2005/8/layout/hList9"/>
    <dgm:cxn modelId="{9446ADB2-AC06-4FE6-B343-D8314953F242}" type="presParOf" srcId="{69824F35-63D1-4C1E-BD29-F425A86D9133}" destId="{8ADB1846-608F-462A-9126-DA61714ACD36}" srcOrd="1" destOrd="0" presId="urn:microsoft.com/office/officeart/2005/8/layout/hList9"/>
    <dgm:cxn modelId="{41A1B403-9A66-4A1F-9419-5E6DBD9A73BA}" type="presParOf" srcId="{7A0608DF-5777-4483-BA7B-E83C59ACEF65}" destId="{48B07A2F-BC70-4512-A879-90A173C4408D}" srcOrd="2" destOrd="0" presId="urn:microsoft.com/office/officeart/2005/8/layout/hList9"/>
    <dgm:cxn modelId="{63B91704-87EC-4E2F-B42B-8B13736E6B2D}" type="presParOf" srcId="{7A0608DF-5777-4483-BA7B-E83C59ACEF65}" destId="{89ADF749-A492-4808-A92E-AB417921AF8A}"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7A7E86-EB07-4654-9FD4-F33879DB502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3D0121D6-86B9-49BF-B2E8-F762F7E1FB8B}">
      <dgm:prSet/>
      <dgm:spPr/>
      <dgm:t>
        <a:bodyPr/>
        <a:lstStyle/>
        <a:p>
          <a:pPr rtl="0"/>
          <a:r>
            <a:rPr lang="ru-RU" dirty="0" smtClean="0"/>
            <a:t>Регулируемые параметры мыши</a:t>
          </a:r>
          <a:endParaRPr lang="ru-RU" dirty="0"/>
        </a:p>
      </dgm:t>
    </dgm:pt>
    <dgm:pt modelId="{4B20AAF5-9A02-4BC2-92A0-E2AD321FD4A8}" type="parTrans" cxnId="{83DB46DB-A128-46EA-88FC-841E0D96BBB1}">
      <dgm:prSet/>
      <dgm:spPr/>
      <dgm:t>
        <a:bodyPr/>
        <a:lstStyle/>
        <a:p>
          <a:endParaRPr lang="ru-RU"/>
        </a:p>
      </dgm:t>
    </dgm:pt>
    <dgm:pt modelId="{A7616C87-E300-4933-96EF-4A5973578A90}" type="sibTrans" cxnId="{83DB46DB-A128-46EA-88FC-841E0D96BBB1}">
      <dgm:prSet/>
      <dgm:spPr/>
      <dgm:t>
        <a:bodyPr/>
        <a:lstStyle/>
        <a:p>
          <a:endParaRPr lang="ru-RU"/>
        </a:p>
      </dgm:t>
    </dgm:pt>
    <dgm:pt modelId="{146CC513-F7BB-4DB8-9778-8046555C2875}">
      <dgm:prSet/>
      <dgm:spPr/>
      <dgm:t>
        <a:bodyPr/>
        <a:lstStyle/>
        <a:p>
          <a:pPr rtl="0"/>
          <a:r>
            <a:rPr lang="ru-RU" dirty="0" smtClean="0"/>
            <a:t>Чувствительность</a:t>
          </a:r>
          <a:endParaRPr lang="ru-RU" dirty="0"/>
        </a:p>
      </dgm:t>
    </dgm:pt>
    <dgm:pt modelId="{6953FEA5-B568-47B3-B778-C6F6DDE65D11}" type="parTrans" cxnId="{481F3716-3FF5-4EB2-87FE-7F725AA0A1D4}">
      <dgm:prSet/>
      <dgm:spPr/>
      <dgm:t>
        <a:bodyPr/>
        <a:lstStyle/>
        <a:p>
          <a:endParaRPr lang="ru-RU"/>
        </a:p>
      </dgm:t>
    </dgm:pt>
    <dgm:pt modelId="{4BC852D2-13F8-4ED2-95EF-27E263E68FE0}" type="sibTrans" cxnId="{481F3716-3FF5-4EB2-87FE-7F725AA0A1D4}">
      <dgm:prSet/>
      <dgm:spPr/>
      <dgm:t>
        <a:bodyPr/>
        <a:lstStyle/>
        <a:p>
          <a:endParaRPr lang="ru-RU"/>
        </a:p>
      </dgm:t>
    </dgm:pt>
    <dgm:pt modelId="{4FDF3CC9-0921-4A74-A66D-1F24B9D269BF}">
      <dgm:prSet/>
      <dgm:spPr/>
      <dgm:t>
        <a:bodyPr/>
        <a:lstStyle/>
        <a:p>
          <a:pPr rtl="0"/>
          <a:r>
            <a:rPr lang="ru-RU" dirty="0" smtClean="0"/>
            <a:t>Функции левой и правой кнопок</a:t>
          </a:r>
          <a:endParaRPr lang="ru-RU" dirty="0"/>
        </a:p>
      </dgm:t>
    </dgm:pt>
    <dgm:pt modelId="{893BAB72-AC83-4C90-8840-AE611F8B6127}" type="parTrans" cxnId="{BCD22170-ED52-4241-A9F6-B42FF56E2F6C}">
      <dgm:prSet/>
      <dgm:spPr/>
      <dgm:t>
        <a:bodyPr/>
        <a:lstStyle/>
        <a:p>
          <a:endParaRPr lang="ru-RU"/>
        </a:p>
      </dgm:t>
    </dgm:pt>
    <dgm:pt modelId="{9FE1971B-8C82-4D89-B43F-93F1F0D29B85}" type="sibTrans" cxnId="{BCD22170-ED52-4241-A9F6-B42FF56E2F6C}">
      <dgm:prSet/>
      <dgm:spPr/>
      <dgm:t>
        <a:bodyPr/>
        <a:lstStyle/>
        <a:p>
          <a:endParaRPr lang="ru-RU"/>
        </a:p>
      </dgm:t>
    </dgm:pt>
    <dgm:pt modelId="{4AAC1536-42C8-46D7-836F-4664A7C50408}">
      <dgm:prSet/>
      <dgm:spPr/>
      <dgm:t>
        <a:bodyPr/>
        <a:lstStyle/>
        <a:p>
          <a:pPr rtl="0"/>
          <a:r>
            <a:rPr lang="ru-RU" smtClean="0"/>
            <a:t>Чувствительность к двойному нажатию</a:t>
          </a:r>
          <a:endParaRPr lang="ru-RU"/>
        </a:p>
      </dgm:t>
    </dgm:pt>
    <dgm:pt modelId="{78A14911-59A3-47AC-B733-9755BEE103CB}" type="parTrans" cxnId="{C76F1FB3-4F7B-4027-AECF-65D51E897691}">
      <dgm:prSet/>
      <dgm:spPr/>
      <dgm:t>
        <a:bodyPr/>
        <a:lstStyle/>
        <a:p>
          <a:endParaRPr lang="ru-RU"/>
        </a:p>
      </dgm:t>
    </dgm:pt>
    <dgm:pt modelId="{259FCFA0-B2A1-42A2-9632-717589E81162}" type="sibTrans" cxnId="{C76F1FB3-4F7B-4027-AECF-65D51E897691}">
      <dgm:prSet/>
      <dgm:spPr/>
      <dgm:t>
        <a:bodyPr/>
        <a:lstStyle/>
        <a:p>
          <a:endParaRPr lang="ru-RU"/>
        </a:p>
      </dgm:t>
    </dgm:pt>
    <dgm:pt modelId="{2C0120A3-50AB-455D-BAF7-E77E93075F35}" type="pres">
      <dgm:prSet presAssocID="{247A7E86-EB07-4654-9FD4-F33879DB502E}" presName="Name0" presStyleCnt="0">
        <dgm:presLayoutVars>
          <dgm:dir/>
          <dgm:animLvl val="lvl"/>
          <dgm:resizeHandles val="exact"/>
        </dgm:presLayoutVars>
      </dgm:prSet>
      <dgm:spPr/>
      <dgm:t>
        <a:bodyPr/>
        <a:lstStyle/>
        <a:p>
          <a:endParaRPr lang="ru-RU"/>
        </a:p>
      </dgm:t>
    </dgm:pt>
    <dgm:pt modelId="{C06ABE0B-19C5-4BCA-A64B-6793BC8EED00}" type="pres">
      <dgm:prSet presAssocID="{3D0121D6-86B9-49BF-B2E8-F762F7E1FB8B}" presName="linNode" presStyleCnt="0"/>
      <dgm:spPr/>
    </dgm:pt>
    <dgm:pt modelId="{1259E9F3-BBBC-4883-BEBC-1B3AC88920F9}" type="pres">
      <dgm:prSet presAssocID="{3D0121D6-86B9-49BF-B2E8-F762F7E1FB8B}" presName="parentText" presStyleLbl="node1" presStyleIdx="0" presStyleCnt="1" custLinFactNeighborX="196" custLinFactNeighborY="76">
        <dgm:presLayoutVars>
          <dgm:chMax val="1"/>
          <dgm:bulletEnabled val="1"/>
        </dgm:presLayoutVars>
      </dgm:prSet>
      <dgm:spPr/>
      <dgm:t>
        <a:bodyPr/>
        <a:lstStyle/>
        <a:p>
          <a:endParaRPr lang="ru-RU"/>
        </a:p>
      </dgm:t>
    </dgm:pt>
    <dgm:pt modelId="{A41D2689-CD4B-4F7F-916A-FAE8F6719161}" type="pres">
      <dgm:prSet presAssocID="{3D0121D6-86B9-49BF-B2E8-F762F7E1FB8B}" presName="descendantText" presStyleLbl="alignAccFollowNode1" presStyleIdx="0" presStyleCnt="1" custLinFactNeighborX="1" custLinFactNeighborY="1517">
        <dgm:presLayoutVars>
          <dgm:bulletEnabled val="1"/>
        </dgm:presLayoutVars>
      </dgm:prSet>
      <dgm:spPr/>
      <dgm:t>
        <a:bodyPr/>
        <a:lstStyle/>
        <a:p>
          <a:endParaRPr lang="ru-RU"/>
        </a:p>
      </dgm:t>
    </dgm:pt>
  </dgm:ptLst>
  <dgm:cxnLst>
    <dgm:cxn modelId="{C76F1FB3-4F7B-4027-AECF-65D51E897691}" srcId="{3D0121D6-86B9-49BF-B2E8-F762F7E1FB8B}" destId="{4AAC1536-42C8-46D7-836F-4664A7C50408}" srcOrd="2" destOrd="0" parTransId="{78A14911-59A3-47AC-B733-9755BEE103CB}" sibTransId="{259FCFA0-B2A1-42A2-9632-717589E81162}"/>
    <dgm:cxn modelId="{D3B2C6F0-C222-4B43-ACD0-3CC2EE12CDDD}" type="presOf" srcId="{4FDF3CC9-0921-4A74-A66D-1F24B9D269BF}" destId="{A41D2689-CD4B-4F7F-916A-FAE8F6719161}" srcOrd="0" destOrd="1" presId="urn:microsoft.com/office/officeart/2005/8/layout/vList5"/>
    <dgm:cxn modelId="{2BACB15B-98F6-4190-BC28-D805DEFCF84F}" type="presOf" srcId="{3D0121D6-86B9-49BF-B2E8-F762F7E1FB8B}" destId="{1259E9F3-BBBC-4883-BEBC-1B3AC88920F9}" srcOrd="0" destOrd="0" presId="urn:microsoft.com/office/officeart/2005/8/layout/vList5"/>
    <dgm:cxn modelId="{83DB46DB-A128-46EA-88FC-841E0D96BBB1}" srcId="{247A7E86-EB07-4654-9FD4-F33879DB502E}" destId="{3D0121D6-86B9-49BF-B2E8-F762F7E1FB8B}" srcOrd="0" destOrd="0" parTransId="{4B20AAF5-9A02-4BC2-92A0-E2AD321FD4A8}" sibTransId="{A7616C87-E300-4933-96EF-4A5973578A90}"/>
    <dgm:cxn modelId="{481F3716-3FF5-4EB2-87FE-7F725AA0A1D4}" srcId="{3D0121D6-86B9-49BF-B2E8-F762F7E1FB8B}" destId="{146CC513-F7BB-4DB8-9778-8046555C2875}" srcOrd="0" destOrd="0" parTransId="{6953FEA5-B568-47B3-B778-C6F6DDE65D11}" sibTransId="{4BC852D2-13F8-4ED2-95EF-27E263E68FE0}"/>
    <dgm:cxn modelId="{BCD22170-ED52-4241-A9F6-B42FF56E2F6C}" srcId="{3D0121D6-86B9-49BF-B2E8-F762F7E1FB8B}" destId="{4FDF3CC9-0921-4A74-A66D-1F24B9D269BF}" srcOrd="1" destOrd="0" parTransId="{893BAB72-AC83-4C90-8840-AE611F8B6127}" sibTransId="{9FE1971B-8C82-4D89-B43F-93F1F0D29B85}"/>
    <dgm:cxn modelId="{F632339B-A336-4D89-943D-6D366C3D417C}" type="presOf" srcId="{247A7E86-EB07-4654-9FD4-F33879DB502E}" destId="{2C0120A3-50AB-455D-BAF7-E77E93075F35}" srcOrd="0" destOrd="0" presId="urn:microsoft.com/office/officeart/2005/8/layout/vList5"/>
    <dgm:cxn modelId="{4F92AD92-DEF3-4236-A69B-B63DBE22AC1B}" type="presOf" srcId="{4AAC1536-42C8-46D7-836F-4664A7C50408}" destId="{A41D2689-CD4B-4F7F-916A-FAE8F6719161}" srcOrd="0" destOrd="2" presId="urn:microsoft.com/office/officeart/2005/8/layout/vList5"/>
    <dgm:cxn modelId="{EBC19DDC-D12C-4F64-AA0C-FC62EF2DB74D}" type="presOf" srcId="{146CC513-F7BB-4DB8-9778-8046555C2875}" destId="{A41D2689-CD4B-4F7F-916A-FAE8F6719161}" srcOrd="0" destOrd="0" presId="urn:microsoft.com/office/officeart/2005/8/layout/vList5"/>
    <dgm:cxn modelId="{4F8A79F7-FC48-4C12-A501-98717DC11F44}" type="presParOf" srcId="{2C0120A3-50AB-455D-BAF7-E77E93075F35}" destId="{C06ABE0B-19C5-4BCA-A64B-6793BC8EED00}" srcOrd="0" destOrd="0" presId="urn:microsoft.com/office/officeart/2005/8/layout/vList5"/>
    <dgm:cxn modelId="{C2E306FC-6A05-4215-BB84-971A1A08DE23}" type="presParOf" srcId="{C06ABE0B-19C5-4BCA-A64B-6793BC8EED00}" destId="{1259E9F3-BBBC-4883-BEBC-1B3AC88920F9}" srcOrd="0" destOrd="0" presId="urn:microsoft.com/office/officeart/2005/8/layout/vList5"/>
    <dgm:cxn modelId="{2B9501B6-636B-404F-A130-133047856325}" type="presParOf" srcId="{C06ABE0B-19C5-4BCA-A64B-6793BC8EED00}" destId="{A41D2689-CD4B-4F7F-916A-FAE8F671916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338C2-2B00-4A1F-8DF2-F5C2CF2C08F5}">
      <dsp:nvSpPr>
        <dsp:cNvPr id="0" name=""/>
        <dsp:cNvSpPr/>
      </dsp:nvSpPr>
      <dsp:spPr>
        <a:xfrm>
          <a:off x="281" y="1819186"/>
          <a:ext cx="2084294" cy="1042147"/>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kern="1200" dirty="0" smtClean="0"/>
            <a:t>Компьютер</a:t>
          </a:r>
          <a:endParaRPr lang="ru-RU" sz="2000" kern="1200" dirty="0"/>
        </a:p>
      </dsp:txBody>
      <dsp:txXfrm>
        <a:off x="30804" y="1849709"/>
        <a:ext cx="2023248" cy="981101"/>
      </dsp:txXfrm>
    </dsp:sp>
    <dsp:sp modelId="{21790D3F-17E4-4106-8456-38B9215F095E}">
      <dsp:nvSpPr>
        <dsp:cNvPr id="0" name=""/>
        <dsp:cNvSpPr/>
      </dsp:nvSpPr>
      <dsp:spPr>
        <a:xfrm rot="17730075">
          <a:off x="1510679" y="1410629"/>
          <a:ext cx="2015544" cy="40078"/>
        </a:xfrm>
        <a:custGeom>
          <a:avLst/>
          <a:gdLst/>
          <a:ahLst/>
          <a:cxnLst/>
          <a:rect l="0" t="0" r="0" b="0"/>
          <a:pathLst>
            <a:path>
              <a:moveTo>
                <a:pt x="0" y="20039"/>
              </a:moveTo>
              <a:lnTo>
                <a:pt x="2015544" y="2003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ru-RU" sz="2000" kern="1200"/>
        </a:p>
      </dsp:txBody>
      <dsp:txXfrm>
        <a:off x="2468063" y="1380280"/>
        <a:ext cx="100777" cy="100777"/>
      </dsp:txXfrm>
    </dsp:sp>
    <dsp:sp modelId="{81221A09-F842-4C8F-B5CD-D48240BA449C}">
      <dsp:nvSpPr>
        <dsp:cNvPr id="0" name=""/>
        <dsp:cNvSpPr/>
      </dsp:nvSpPr>
      <dsp:spPr>
        <a:xfrm>
          <a:off x="2952329" y="4"/>
          <a:ext cx="2084294" cy="1042147"/>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t>Память (Запоминающее устройство ЗУ)</a:t>
          </a:r>
          <a:endParaRPr lang="ru-RU" sz="1800" kern="1200" dirty="0"/>
        </a:p>
      </dsp:txBody>
      <dsp:txXfrm>
        <a:off x="2982852" y="30527"/>
        <a:ext cx="2023248" cy="981101"/>
      </dsp:txXfrm>
    </dsp:sp>
    <dsp:sp modelId="{9A53A8E2-235C-463E-964B-4570731D5100}">
      <dsp:nvSpPr>
        <dsp:cNvPr id="0" name=""/>
        <dsp:cNvSpPr/>
      </dsp:nvSpPr>
      <dsp:spPr>
        <a:xfrm rot="19457599">
          <a:off x="1988070" y="2020603"/>
          <a:ext cx="1026726" cy="40078"/>
        </a:xfrm>
        <a:custGeom>
          <a:avLst/>
          <a:gdLst/>
          <a:ahLst/>
          <a:cxnLst/>
          <a:rect l="0" t="0" r="0" b="0"/>
          <a:pathLst>
            <a:path>
              <a:moveTo>
                <a:pt x="0" y="20039"/>
              </a:moveTo>
              <a:lnTo>
                <a:pt x="1026726" y="2003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ru-RU" sz="2000" kern="1200"/>
        </a:p>
      </dsp:txBody>
      <dsp:txXfrm>
        <a:off x="2475765" y="2014974"/>
        <a:ext cx="51336" cy="51336"/>
      </dsp:txXfrm>
    </dsp:sp>
    <dsp:sp modelId="{F03824F6-4391-43E2-97A0-5910FE5F4943}">
      <dsp:nvSpPr>
        <dsp:cNvPr id="0" name=""/>
        <dsp:cNvSpPr/>
      </dsp:nvSpPr>
      <dsp:spPr>
        <a:xfrm>
          <a:off x="2918292" y="1219951"/>
          <a:ext cx="2084294" cy="1042147"/>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kern="1200" dirty="0" smtClean="0"/>
            <a:t>Процессор</a:t>
          </a:r>
          <a:endParaRPr lang="ru-RU" sz="2000" kern="1200" dirty="0"/>
        </a:p>
      </dsp:txBody>
      <dsp:txXfrm>
        <a:off x="2948815" y="1250474"/>
        <a:ext cx="2023248" cy="981101"/>
      </dsp:txXfrm>
    </dsp:sp>
    <dsp:sp modelId="{697C6408-A365-4DB3-AFBA-9819AE41ADEE}">
      <dsp:nvSpPr>
        <dsp:cNvPr id="0" name=""/>
        <dsp:cNvSpPr/>
      </dsp:nvSpPr>
      <dsp:spPr>
        <a:xfrm rot="19457599">
          <a:off x="4906082" y="1421369"/>
          <a:ext cx="1026726" cy="40078"/>
        </a:xfrm>
        <a:custGeom>
          <a:avLst/>
          <a:gdLst/>
          <a:ahLst/>
          <a:cxnLst/>
          <a:rect l="0" t="0" r="0" b="0"/>
          <a:pathLst>
            <a:path>
              <a:moveTo>
                <a:pt x="0" y="20039"/>
              </a:moveTo>
              <a:lnTo>
                <a:pt x="1026726" y="20039"/>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ru-RU" sz="2000" kern="1200"/>
        </a:p>
      </dsp:txBody>
      <dsp:txXfrm>
        <a:off x="5393777" y="1415740"/>
        <a:ext cx="51336" cy="51336"/>
      </dsp:txXfrm>
    </dsp:sp>
    <dsp:sp modelId="{77841016-13D1-46FD-B0E5-91053C6A339D}">
      <dsp:nvSpPr>
        <dsp:cNvPr id="0" name=""/>
        <dsp:cNvSpPr/>
      </dsp:nvSpPr>
      <dsp:spPr>
        <a:xfrm>
          <a:off x="5836304" y="620717"/>
          <a:ext cx="2084294" cy="1042147"/>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t>Устройство управления (УУ)</a:t>
          </a:r>
          <a:endParaRPr lang="ru-RU" sz="1800" kern="1200" dirty="0"/>
        </a:p>
      </dsp:txBody>
      <dsp:txXfrm>
        <a:off x="5866827" y="651240"/>
        <a:ext cx="2023248" cy="981101"/>
      </dsp:txXfrm>
    </dsp:sp>
    <dsp:sp modelId="{FB825F3E-E301-4D5D-935E-C947A5175F2C}">
      <dsp:nvSpPr>
        <dsp:cNvPr id="0" name=""/>
        <dsp:cNvSpPr/>
      </dsp:nvSpPr>
      <dsp:spPr>
        <a:xfrm rot="2142401">
          <a:off x="4906082" y="2020603"/>
          <a:ext cx="1026726" cy="40078"/>
        </a:xfrm>
        <a:custGeom>
          <a:avLst/>
          <a:gdLst/>
          <a:ahLst/>
          <a:cxnLst/>
          <a:rect l="0" t="0" r="0" b="0"/>
          <a:pathLst>
            <a:path>
              <a:moveTo>
                <a:pt x="0" y="20039"/>
              </a:moveTo>
              <a:lnTo>
                <a:pt x="1026726" y="20039"/>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ru-RU" sz="2000" kern="1200"/>
        </a:p>
      </dsp:txBody>
      <dsp:txXfrm>
        <a:off x="5393777" y="2014974"/>
        <a:ext cx="51336" cy="51336"/>
      </dsp:txXfrm>
    </dsp:sp>
    <dsp:sp modelId="{491B552D-8C5E-445E-B826-9B6C292969F6}">
      <dsp:nvSpPr>
        <dsp:cNvPr id="0" name=""/>
        <dsp:cNvSpPr/>
      </dsp:nvSpPr>
      <dsp:spPr>
        <a:xfrm>
          <a:off x="5836304" y="1819186"/>
          <a:ext cx="2084294" cy="1042147"/>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t>Арифметико-логическое устройство (АЛУ)</a:t>
          </a:r>
          <a:endParaRPr lang="ru-RU" sz="1800" kern="1200" dirty="0"/>
        </a:p>
      </dsp:txBody>
      <dsp:txXfrm>
        <a:off x="5866827" y="1849709"/>
        <a:ext cx="2023248" cy="981101"/>
      </dsp:txXfrm>
    </dsp:sp>
    <dsp:sp modelId="{C375F1AD-B9F8-4ABB-8B54-E28871CFD983}">
      <dsp:nvSpPr>
        <dsp:cNvPr id="0" name=""/>
        <dsp:cNvSpPr/>
      </dsp:nvSpPr>
      <dsp:spPr>
        <a:xfrm rot="2142401">
          <a:off x="1988070" y="2619838"/>
          <a:ext cx="1026726" cy="40078"/>
        </a:xfrm>
        <a:custGeom>
          <a:avLst/>
          <a:gdLst/>
          <a:ahLst/>
          <a:cxnLst/>
          <a:rect l="0" t="0" r="0" b="0"/>
          <a:pathLst>
            <a:path>
              <a:moveTo>
                <a:pt x="0" y="20039"/>
              </a:moveTo>
              <a:lnTo>
                <a:pt x="1026726" y="2003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ru-RU" sz="2000" kern="1200"/>
        </a:p>
      </dsp:txBody>
      <dsp:txXfrm>
        <a:off x="2475765" y="2614209"/>
        <a:ext cx="51336" cy="51336"/>
      </dsp:txXfrm>
    </dsp:sp>
    <dsp:sp modelId="{8D1A0D6E-CCB2-44A2-B728-3146682DEDF1}">
      <dsp:nvSpPr>
        <dsp:cNvPr id="0" name=""/>
        <dsp:cNvSpPr/>
      </dsp:nvSpPr>
      <dsp:spPr>
        <a:xfrm>
          <a:off x="2918292" y="2418421"/>
          <a:ext cx="2084294" cy="1042147"/>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kern="1200" dirty="0" smtClean="0"/>
            <a:t>Устройство ввода</a:t>
          </a:r>
          <a:endParaRPr lang="ru-RU" sz="2000" kern="1200" dirty="0"/>
        </a:p>
      </dsp:txBody>
      <dsp:txXfrm>
        <a:off x="2948815" y="2448944"/>
        <a:ext cx="2023248" cy="981101"/>
      </dsp:txXfrm>
    </dsp:sp>
    <dsp:sp modelId="{26EA980D-E148-439F-81A1-222C64C74AB3}">
      <dsp:nvSpPr>
        <dsp:cNvPr id="0" name=""/>
        <dsp:cNvSpPr/>
      </dsp:nvSpPr>
      <dsp:spPr>
        <a:xfrm rot="3907178">
          <a:off x="1510623" y="3219072"/>
          <a:ext cx="1981621" cy="40078"/>
        </a:xfrm>
        <a:custGeom>
          <a:avLst/>
          <a:gdLst/>
          <a:ahLst/>
          <a:cxnLst/>
          <a:rect l="0" t="0" r="0" b="0"/>
          <a:pathLst>
            <a:path>
              <a:moveTo>
                <a:pt x="0" y="20039"/>
              </a:moveTo>
              <a:lnTo>
                <a:pt x="1981621" y="2003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ru-RU" sz="2000" kern="1200"/>
        </a:p>
      </dsp:txBody>
      <dsp:txXfrm>
        <a:off x="2451893" y="3189571"/>
        <a:ext cx="99081" cy="99081"/>
      </dsp:txXfrm>
    </dsp:sp>
    <dsp:sp modelId="{17ACB9DF-26F2-4488-9F99-2C02331E7251}">
      <dsp:nvSpPr>
        <dsp:cNvPr id="0" name=""/>
        <dsp:cNvSpPr/>
      </dsp:nvSpPr>
      <dsp:spPr>
        <a:xfrm>
          <a:off x="2918292" y="3616890"/>
          <a:ext cx="2084294" cy="1042147"/>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t>Устройство вывода</a:t>
          </a:r>
          <a:endParaRPr lang="ru-RU" sz="1800" kern="1200" dirty="0"/>
        </a:p>
      </dsp:txBody>
      <dsp:txXfrm>
        <a:off x="2948815" y="3647413"/>
        <a:ext cx="2023248" cy="98110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BC991-66EC-4DFF-92CA-4C5AE4FC7CCD}">
      <dsp:nvSpPr>
        <dsp:cNvPr id="0" name=""/>
        <dsp:cNvSpPr/>
      </dsp:nvSpPr>
      <dsp:spPr>
        <a:xfrm>
          <a:off x="22" y="184662"/>
          <a:ext cx="2191971" cy="826899"/>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ru-RU" sz="1900" kern="1200" dirty="0" smtClean="0"/>
            <a:t>однорядные (SIMM-модули) </a:t>
          </a:r>
          <a:endParaRPr lang="ru-RU" sz="1900" kern="1200" dirty="0"/>
        </a:p>
      </dsp:txBody>
      <dsp:txXfrm>
        <a:off x="22" y="184662"/>
        <a:ext cx="2191971" cy="826899"/>
      </dsp:txXfrm>
    </dsp:sp>
    <dsp:sp modelId="{767F57A4-DD50-4C40-A786-0B2443475142}">
      <dsp:nvSpPr>
        <dsp:cNvPr id="0" name=""/>
        <dsp:cNvSpPr/>
      </dsp:nvSpPr>
      <dsp:spPr>
        <a:xfrm>
          <a:off x="22" y="1011562"/>
          <a:ext cx="2191971" cy="2764214"/>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ru-RU" sz="1900" kern="1200" dirty="0" smtClean="0"/>
            <a:t>Объемы 4, 8, 16, 32 Мбайт</a:t>
          </a:r>
          <a:endParaRPr lang="ru-RU" sz="1900" kern="1200" dirty="0"/>
        </a:p>
        <a:p>
          <a:pPr marL="171450" lvl="1" indent="-171450" algn="l" defTabSz="844550">
            <a:lnSpc>
              <a:spcPct val="90000"/>
            </a:lnSpc>
            <a:spcBef>
              <a:spcPct val="0"/>
            </a:spcBef>
            <a:spcAft>
              <a:spcPct val="15000"/>
            </a:spcAft>
            <a:buChar char="••"/>
          </a:pPr>
          <a:r>
            <a:rPr lang="ru-RU" sz="1900" kern="1200" dirty="0" smtClean="0"/>
            <a:t>Время доступа 50-70 </a:t>
          </a:r>
          <a:r>
            <a:rPr lang="ru-RU" sz="1900" kern="1200" dirty="0" err="1" smtClean="0"/>
            <a:t>нс</a:t>
          </a:r>
          <a:endParaRPr lang="ru-RU" sz="1900" kern="1200" dirty="0"/>
        </a:p>
      </dsp:txBody>
      <dsp:txXfrm>
        <a:off x="22" y="1011562"/>
        <a:ext cx="2191971" cy="2764214"/>
      </dsp:txXfrm>
    </dsp:sp>
    <dsp:sp modelId="{B588E711-A9A8-4C8E-B2A7-E4F604F6E154}">
      <dsp:nvSpPr>
        <dsp:cNvPr id="0" name=""/>
        <dsp:cNvSpPr/>
      </dsp:nvSpPr>
      <dsp:spPr>
        <a:xfrm>
          <a:off x="2498869" y="184662"/>
          <a:ext cx="2191971" cy="826899"/>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ru-RU" sz="1900" kern="1200" smtClean="0"/>
            <a:t>двухрядные (DIMM-модули)</a:t>
          </a:r>
          <a:endParaRPr lang="ru-RU" sz="1900" kern="1200"/>
        </a:p>
      </dsp:txBody>
      <dsp:txXfrm>
        <a:off x="2498869" y="184662"/>
        <a:ext cx="2191971" cy="826899"/>
      </dsp:txXfrm>
    </dsp:sp>
    <dsp:sp modelId="{26A5AF39-4171-43B6-9C41-88A1C31BC6E0}">
      <dsp:nvSpPr>
        <dsp:cNvPr id="0" name=""/>
        <dsp:cNvSpPr/>
      </dsp:nvSpPr>
      <dsp:spPr>
        <a:xfrm>
          <a:off x="2498869" y="1011562"/>
          <a:ext cx="2191971" cy="2764214"/>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ru-RU" sz="1900" kern="1200" dirty="0" smtClean="0"/>
            <a:t>Объемы 16, 32, 64, 128 Мбайт</a:t>
          </a:r>
          <a:endParaRPr lang="ru-RU" sz="1900" kern="1200" dirty="0"/>
        </a:p>
        <a:p>
          <a:pPr marL="171450" lvl="1" indent="-171450" algn="l" defTabSz="844550">
            <a:lnSpc>
              <a:spcPct val="90000"/>
            </a:lnSpc>
            <a:spcBef>
              <a:spcPct val="0"/>
            </a:spcBef>
            <a:spcAft>
              <a:spcPct val="15000"/>
            </a:spcAft>
            <a:buChar char="••"/>
          </a:pPr>
          <a:r>
            <a:rPr lang="ru-RU" sz="1900" kern="1200" dirty="0" smtClean="0"/>
            <a:t>Время доступа 7-10 </a:t>
          </a:r>
          <a:r>
            <a:rPr lang="ru-RU" sz="1900" kern="1200" dirty="0" err="1" smtClean="0"/>
            <a:t>нс</a:t>
          </a:r>
          <a:endParaRPr lang="ru-RU" sz="1900" kern="1200" dirty="0"/>
        </a:p>
        <a:p>
          <a:pPr marL="171450" lvl="1" indent="-171450" algn="l" defTabSz="844550">
            <a:lnSpc>
              <a:spcPct val="90000"/>
            </a:lnSpc>
            <a:spcBef>
              <a:spcPct val="0"/>
            </a:spcBef>
            <a:spcAft>
              <a:spcPct val="15000"/>
            </a:spcAft>
            <a:buChar char="••"/>
          </a:pPr>
          <a:endParaRPr lang="ru-RU" sz="1900" kern="1200" dirty="0"/>
        </a:p>
        <a:p>
          <a:pPr marL="171450" lvl="1" indent="-171450" algn="l" defTabSz="844550">
            <a:lnSpc>
              <a:spcPct val="90000"/>
            </a:lnSpc>
            <a:spcBef>
              <a:spcPct val="0"/>
            </a:spcBef>
            <a:spcAft>
              <a:spcPct val="15000"/>
            </a:spcAft>
            <a:buChar char="••"/>
          </a:pPr>
          <a:endParaRPr lang="ru-RU" sz="1900" kern="1200" dirty="0"/>
        </a:p>
      </dsp:txBody>
      <dsp:txXfrm>
        <a:off x="2498869" y="1011562"/>
        <a:ext cx="2191971" cy="27642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2573C-481C-4858-A82D-460847D30B26}">
      <dsp:nvSpPr>
        <dsp:cNvPr id="0" name=""/>
        <dsp:cNvSpPr/>
      </dsp:nvSpPr>
      <dsp:spPr>
        <a:xfrm rot="10800000">
          <a:off x="1692784" y="1710"/>
          <a:ext cx="5472684" cy="125730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436" tIns="148590" rIns="277368" bIns="148590" numCol="1" spcCol="1270" anchor="ctr" anchorCtr="0">
          <a:noAutofit/>
        </a:bodyPr>
        <a:lstStyle/>
        <a:p>
          <a:pPr lvl="0" algn="ctr" defTabSz="1733550" rtl="0">
            <a:lnSpc>
              <a:spcPct val="90000"/>
            </a:lnSpc>
            <a:spcBef>
              <a:spcPct val="0"/>
            </a:spcBef>
            <a:spcAft>
              <a:spcPct val="35000"/>
            </a:spcAft>
          </a:pPr>
          <a:r>
            <a:rPr lang="ru-RU" sz="3900" kern="1200" dirty="0" smtClean="0"/>
            <a:t>шина данных </a:t>
          </a:r>
          <a:endParaRPr lang="ru-RU" sz="3900" kern="1200" dirty="0"/>
        </a:p>
      </dsp:txBody>
      <dsp:txXfrm rot="10800000">
        <a:off x="2007110" y="1710"/>
        <a:ext cx="5158358" cy="1257304"/>
      </dsp:txXfrm>
    </dsp:sp>
    <dsp:sp modelId="{DD3AE576-5939-405D-851B-CD5194F550F6}">
      <dsp:nvSpPr>
        <dsp:cNvPr id="0" name=""/>
        <dsp:cNvSpPr/>
      </dsp:nvSpPr>
      <dsp:spPr>
        <a:xfrm>
          <a:off x="1064131" y="1710"/>
          <a:ext cx="1257304" cy="1257304"/>
        </a:xfrm>
        <a:prstGeom prst="ellipse">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4F9E26-4267-4044-9CB9-DF0D0B3561B8}">
      <dsp:nvSpPr>
        <dsp:cNvPr id="0" name=""/>
        <dsp:cNvSpPr/>
      </dsp:nvSpPr>
      <dsp:spPr>
        <a:xfrm rot="10800000">
          <a:off x="1692784" y="1634329"/>
          <a:ext cx="5472684" cy="125730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436" tIns="148590" rIns="277368" bIns="148590" numCol="1" spcCol="1270" anchor="ctr" anchorCtr="0">
          <a:noAutofit/>
        </a:bodyPr>
        <a:lstStyle/>
        <a:p>
          <a:pPr lvl="0" algn="ctr" defTabSz="1733550" rtl="0">
            <a:lnSpc>
              <a:spcPct val="90000"/>
            </a:lnSpc>
            <a:spcBef>
              <a:spcPct val="0"/>
            </a:spcBef>
            <a:spcAft>
              <a:spcPct val="35000"/>
            </a:spcAft>
          </a:pPr>
          <a:r>
            <a:rPr lang="ru-RU" sz="3900" kern="1200" smtClean="0"/>
            <a:t>адресная шина</a:t>
          </a:r>
          <a:endParaRPr lang="ru-RU" sz="3900" kern="1200"/>
        </a:p>
      </dsp:txBody>
      <dsp:txXfrm rot="10800000">
        <a:off x="2007110" y="1634329"/>
        <a:ext cx="5158358" cy="1257304"/>
      </dsp:txXfrm>
    </dsp:sp>
    <dsp:sp modelId="{4863601D-E054-4AF1-BA60-033884F05EE7}">
      <dsp:nvSpPr>
        <dsp:cNvPr id="0" name=""/>
        <dsp:cNvSpPr/>
      </dsp:nvSpPr>
      <dsp:spPr>
        <a:xfrm>
          <a:off x="1064131" y="1634329"/>
          <a:ext cx="1257304" cy="1257304"/>
        </a:xfrm>
        <a:prstGeom prst="ellipse">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8899C4-34C6-44BC-83C5-6B6F7B624C02}">
      <dsp:nvSpPr>
        <dsp:cNvPr id="0" name=""/>
        <dsp:cNvSpPr/>
      </dsp:nvSpPr>
      <dsp:spPr>
        <a:xfrm rot="10800000">
          <a:off x="1692784" y="3266948"/>
          <a:ext cx="5472684" cy="125730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436" tIns="148590" rIns="277368" bIns="148590" numCol="1" spcCol="1270" anchor="ctr" anchorCtr="0">
          <a:noAutofit/>
        </a:bodyPr>
        <a:lstStyle/>
        <a:p>
          <a:pPr lvl="0" algn="ctr" defTabSz="1733550" rtl="0">
            <a:lnSpc>
              <a:spcPct val="90000"/>
            </a:lnSpc>
            <a:spcBef>
              <a:spcPct val="0"/>
            </a:spcBef>
            <a:spcAft>
              <a:spcPct val="35000"/>
            </a:spcAft>
          </a:pPr>
          <a:r>
            <a:rPr lang="ru-RU" sz="3900" kern="1200" smtClean="0"/>
            <a:t>командная шина. </a:t>
          </a:r>
          <a:endParaRPr lang="ru-RU" sz="3900" kern="1200"/>
        </a:p>
      </dsp:txBody>
      <dsp:txXfrm rot="10800000">
        <a:off x="2007110" y="3266948"/>
        <a:ext cx="5158358" cy="1257304"/>
      </dsp:txXfrm>
    </dsp:sp>
    <dsp:sp modelId="{77699445-30C1-47F4-B692-3FCF0F7B8CCE}">
      <dsp:nvSpPr>
        <dsp:cNvPr id="0" name=""/>
        <dsp:cNvSpPr/>
      </dsp:nvSpPr>
      <dsp:spPr>
        <a:xfrm>
          <a:off x="1064131" y="3266948"/>
          <a:ext cx="1257304" cy="1257304"/>
        </a:xfrm>
        <a:prstGeom prst="ellipse">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CDED0-7A0C-428C-815F-D3AC9C201FBE}">
      <dsp:nvSpPr>
        <dsp:cNvPr id="0" name=""/>
        <dsp:cNvSpPr/>
      </dsp:nvSpPr>
      <dsp:spPr>
        <a:xfrm>
          <a:off x="40" y="365202"/>
          <a:ext cx="3845569" cy="1507258"/>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ru-RU" sz="1900" kern="1200" smtClean="0"/>
            <a:t>Процессоры с расширенной системой команд – </a:t>
          </a:r>
          <a:r>
            <a:rPr lang="en-US" sz="1900" kern="1200" smtClean="0"/>
            <a:t>CISC</a:t>
          </a:r>
          <a:r>
            <a:rPr lang="ru-RU" sz="1900" kern="1200" smtClean="0"/>
            <a:t>-</a:t>
          </a:r>
          <a:r>
            <a:rPr lang="en-US" sz="1900" kern="1200" smtClean="0"/>
            <a:t>процессорами (Complex Instruction Set Computing)</a:t>
          </a:r>
          <a:r>
            <a:rPr lang="ru-RU" sz="1900" kern="1200" smtClean="0"/>
            <a:t>;</a:t>
          </a:r>
          <a:endParaRPr lang="ru-RU" sz="1900" kern="1200"/>
        </a:p>
      </dsp:txBody>
      <dsp:txXfrm>
        <a:off x="40" y="365202"/>
        <a:ext cx="3845569" cy="1507258"/>
      </dsp:txXfrm>
    </dsp:sp>
    <dsp:sp modelId="{205C146C-5B6D-4C26-8C63-156D6FAE298E}">
      <dsp:nvSpPr>
        <dsp:cNvPr id="0" name=""/>
        <dsp:cNvSpPr/>
      </dsp:nvSpPr>
      <dsp:spPr>
        <a:xfrm>
          <a:off x="40" y="1872460"/>
          <a:ext cx="3845569" cy="2288300"/>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ru-RU" sz="1900" kern="1200" dirty="0" smtClean="0"/>
            <a:t>универсальных вычислительных системах</a:t>
          </a:r>
          <a:endParaRPr lang="ru-RU" sz="1900" kern="1200" dirty="0"/>
        </a:p>
      </dsp:txBody>
      <dsp:txXfrm>
        <a:off x="40" y="1872460"/>
        <a:ext cx="3845569" cy="2288300"/>
      </dsp:txXfrm>
    </dsp:sp>
    <dsp:sp modelId="{74903D14-F79F-46C1-A254-DAEFB6889854}">
      <dsp:nvSpPr>
        <dsp:cNvPr id="0" name=""/>
        <dsp:cNvSpPr/>
      </dsp:nvSpPr>
      <dsp:spPr>
        <a:xfrm>
          <a:off x="4383989" y="365202"/>
          <a:ext cx="3845569" cy="1507258"/>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ru-RU" sz="1900" kern="1200" smtClean="0"/>
            <a:t>Процессоры с сокращенной системой команд </a:t>
          </a:r>
          <a:r>
            <a:rPr lang="en-US" sz="1900" kern="1200" smtClean="0"/>
            <a:t>(RISC – Reduced Instruction Set Computing)</a:t>
          </a:r>
          <a:endParaRPr lang="ru-RU" sz="1900" kern="1200"/>
        </a:p>
      </dsp:txBody>
      <dsp:txXfrm>
        <a:off x="4383989" y="365202"/>
        <a:ext cx="3845569" cy="1507258"/>
      </dsp:txXfrm>
    </dsp:sp>
    <dsp:sp modelId="{786508F0-26F3-4949-B9EA-FC0EC22FB709}">
      <dsp:nvSpPr>
        <dsp:cNvPr id="0" name=""/>
        <dsp:cNvSpPr/>
      </dsp:nvSpPr>
      <dsp:spPr>
        <a:xfrm>
          <a:off x="4383989" y="1872460"/>
          <a:ext cx="3845569" cy="2288300"/>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ru-RU" sz="1900" kern="1200" dirty="0" smtClean="0"/>
            <a:t>специализированных вычислительных системах или устройствах, ориентированных на выполнение единообразных операций. </a:t>
          </a:r>
          <a:endParaRPr lang="ru-RU" sz="1900" kern="1200" dirty="0"/>
        </a:p>
      </dsp:txBody>
      <dsp:txXfrm>
        <a:off x="4383989" y="1872460"/>
        <a:ext cx="3845569" cy="22883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47428-C714-4111-BD08-E180EAA51887}">
      <dsp:nvSpPr>
        <dsp:cNvPr id="0" name=""/>
        <dsp:cNvSpPr/>
      </dsp:nvSpPr>
      <dsp:spPr>
        <a:xfrm rot="10800000">
          <a:off x="1560861" y="3357"/>
          <a:ext cx="5472684" cy="729613"/>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739" tIns="60960" rIns="113792" bIns="60960" numCol="1" spcCol="1270" anchor="ctr" anchorCtr="0">
          <a:noAutofit/>
        </a:bodyPr>
        <a:lstStyle/>
        <a:p>
          <a:pPr lvl="0" algn="ctr" defTabSz="711200" rtl="0">
            <a:lnSpc>
              <a:spcPct val="90000"/>
            </a:lnSpc>
            <a:spcBef>
              <a:spcPct val="0"/>
            </a:spcBef>
            <a:spcAft>
              <a:spcPct val="35000"/>
            </a:spcAft>
          </a:pPr>
          <a:r>
            <a:rPr lang="ru-RU" sz="1600" kern="1200" smtClean="0"/>
            <a:t>рабочее напряжение, </a:t>
          </a:r>
          <a:endParaRPr lang="ru-RU" sz="1600" kern="1200"/>
        </a:p>
      </dsp:txBody>
      <dsp:txXfrm rot="10800000">
        <a:off x="1743264" y="3357"/>
        <a:ext cx="5290281" cy="729613"/>
      </dsp:txXfrm>
    </dsp:sp>
    <dsp:sp modelId="{8F6B9F34-6E84-4A47-B378-378943DA73E9}">
      <dsp:nvSpPr>
        <dsp:cNvPr id="0" name=""/>
        <dsp:cNvSpPr/>
      </dsp:nvSpPr>
      <dsp:spPr>
        <a:xfrm>
          <a:off x="1196054" y="3357"/>
          <a:ext cx="729613" cy="729613"/>
        </a:xfrm>
        <a:prstGeom prst="ellipse">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604CE8-1FB7-4A7C-970B-38D41D009200}">
      <dsp:nvSpPr>
        <dsp:cNvPr id="0" name=""/>
        <dsp:cNvSpPr/>
      </dsp:nvSpPr>
      <dsp:spPr>
        <a:xfrm rot="10800000">
          <a:off x="1560861" y="950766"/>
          <a:ext cx="5472684" cy="729613"/>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739" tIns="60960" rIns="113792" bIns="60960" numCol="1" spcCol="1270" anchor="ctr" anchorCtr="0">
          <a:noAutofit/>
        </a:bodyPr>
        <a:lstStyle/>
        <a:p>
          <a:pPr lvl="0" algn="ctr" defTabSz="711200" rtl="0">
            <a:lnSpc>
              <a:spcPct val="90000"/>
            </a:lnSpc>
            <a:spcBef>
              <a:spcPct val="0"/>
            </a:spcBef>
            <a:spcAft>
              <a:spcPct val="35000"/>
            </a:spcAft>
          </a:pPr>
          <a:r>
            <a:rPr lang="ru-RU" sz="1600" kern="1200" smtClean="0"/>
            <a:t>разрядность, </a:t>
          </a:r>
          <a:endParaRPr lang="ru-RU" sz="1600" kern="1200"/>
        </a:p>
      </dsp:txBody>
      <dsp:txXfrm rot="10800000">
        <a:off x="1743264" y="950766"/>
        <a:ext cx="5290281" cy="729613"/>
      </dsp:txXfrm>
    </dsp:sp>
    <dsp:sp modelId="{53C3F18E-969E-4BA5-B856-0420BCAA604F}">
      <dsp:nvSpPr>
        <dsp:cNvPr id="0" name=""/>
        <dsp:cNvSpPr/>
      </dsp:nvSpPr>
      <dsp:spPr>
        <a:xfrm>
          <a:off x="1196054" y="950766"/>
          <a:ext cx="729613" cy="729613"/>
        </a:xfrm>
        <a:prstGeom prst="ellipse">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A16CC9-6C82-4F42-8588-C6E111CA00AD}">
      <dsp:nvSpPr>
        <dsp:cNvPr id="0" name=""/>
        <dsp:cNvSpPr/>
      </dsp:nvSpPr>
      <dsp:spPr>
        <a:xfrm rot="10800000">
          <a:off x="1560861" y="1898174"/>
          <a:ext cx="5472684" cy="729613"/>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739" tIns="60960" rIns="113792" bIns="60960" numCol="1" spcCol="1270" anchor="ctr" anchorCtr="0">
          <a:noAutofit/>
        </a:bodyPr>
        <a:lstStyle/>
        <a:p>
          <a:pPr lvl="0" algn="ctr" defTabSz="711200" rtl="0">
            <a:lnSpc>
              <a:spcPct val="90000"/>
            </a:lnSpc>
            <a:spcBef>
              <a:spcPct val="0"/>
            </a:spcBef>
            <a:spcAft>
              <a:spcPct val="35000"/>
            </a:spcAft>
          </a:pPr>
          <a:r>
            <a:rPr lang="ru-RU" sz="1600" kern="1200" smtClean="0"/>
            <a:t>рабочая тактовая частота, </a:t>
          </a:r>
          <a:endParaRPr lang="ru-RU" sz="1600" kern="1200"/>
        </a:p>
      </dsp:txBody>
      <dsp:txXfrm rot="10800000">
        <a:off x="1743264" y="1898174"/>
        <a:ext cx="5290281" cy="729613"/>
      </dsp:txXfrm>
    </dsp:sp>
    <dsp:sp modelId="{3F5DD0E8-3745-47B8-9B23-93E971C70005}">
      <dsp:nvSpPr>
        <dsp:cNvPr id="0" name=""/>
        <dsp:cNvSpPr/>
      </dsp:nvSpPr>
      <dsp:spPr>
        <a:xfrm>
          <a:off x="1196054" y="1898174"/>
          <a:ext cx="729613" cy="729613"/>
        </a:xfrm>
        <a:prstGeom prst="ellipse">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C69D0E-B63B-43B5-8B5A-BD961FE6F2D8}">
      <dsp:nvSpPr>
        <dsp:cNvPr id="0" name=""/>
        <dsp:cNvSpPr/>
      </dsp:nvSpPr>
      <dsp:spPr>
        <a:xfrm rot="10800000">
          <a:off x="1560861" y="2845583"/>
          <a:ext cx="5472684" cy="729613"/>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739" tIns="60960" rIns="113792" bIns="60960" numCol="1" spcCol="1270" anchor="ctr" anchorCtr="0">
          <a:noAutofit/>
        </a:bodyPr>
        <a:lstStyle/>
        <a:p>
          <a:pPr lvl="0" algn="ctr" defTabSz="711200" rtl="0">
            <a:lnSpc>
              <a:spcPct val="90000"/>
            </a:lnSpc>
            <a:spcBef>
              <a:spcPct val="0"/>
            </a:spcBef>
            <a:spcAft>
              <a:spcPct val="35000"/>
            </a:spcAft>
          </a:pPr>
          <a:r>
            <a:rPr lang="ru-RU" sz="1600" kern="1200" smtClean="0"/>
            <a:t>коэффициент внутреннего умножения тактовой частоты,</a:t>
          </a:r>
          <a:endParaRPr lang="ru-RU" sz="1600" kern="1200"/>
        </a:p>
      </dsp:txBody>
      <dsp:txXfrm rot="10800000">
        <a:off x="1743264" y="2845583"/>
        <a:ext cx="5290281" cy="729613"/>
      </dsp:txXfrm>
    </dsp:sp>
    <dsp:sp modelId="{DC754A64-495A-4672-8A2F-03EEA4D6D341}">
      <dsp:nvSpPr>
        <dsp:cNvPr id="0" name=""/>
        <dsp:cNvSpPr/>
      </dsp:nvSpPr>
      <dsp:spPr>
        <a:xfrm>
          <a:off x="1196054" y="2845583"/>
          <a:ext cx="729613" cy="729613"/>
        </a:xfrm>
        <a:prstGeom prst="ellipse">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B68F31-F56B-4C95-BC0A-EBB2F06B17E8}">
      <dsp:nvSpPr>
        <dsp:cNvPr id="0" name=""/>
        <dsp:cNvSpPr/>
      </dsp:nvSpPr>
      <dsp:spPr>
        <a:xfrm rot="10800000">
          <a:off x="1560861" y="3792991"/>
          <a:ext cx="5472684" cy="729613"/>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739" tIns="60960" rIns="113792" bIns="60960" numCol="1" spcCol="1270" anchor="ctr" anchorCtr="0">
          <a:noAutofit/>
        </a:bodyPr>
        <a:lstStyle/>
        <a:p>
          <a:pPr lvl="0" algn="ctr" defTabSz="711200" rtl="0">
            <a:lnSpc>
              <a:spcPct val="90000"/>
            </a:lnSpc>
            <a:spcBef>
              <a:spcPct val="0"/>
            </a:spcBef>
            <a:spcAft>
              <a:spcPct val="35000"/>
            </a:spcAft>
          </a:pPr>
          <a:r>
            <a:rPr lang="ru-RU" sz="1600" kern="1200" dirty="0" smtClean="0"/>
            <a:t>размер кэш-памяти. </a:t>
          </a:r>
          <a:endParaRPr lang="ru-RU" sz="1600" kern="1200" dirty="0"/>
        </a:p>
      </dsp:txBody>
      <dsp:txXfrm rot="10800000">
        <a:off x="1743264" y="3792991"/>
        <a:ext cx="5290281" cy="729613"/>
      </dsp:txXfrm>
    </dsp:sp>
    <dsp:sp modelId="{35C9D343-7514-46FD-80FD-1ECA5EE7E644}">
      <dsp:nvSpPr>
        <dsp:cNvPr id="0" name=""/>
        <dsp:cNvSpPr/>
      </dsp:nvSpPr>
      <dsp:spPr>
        <a:xfrm>
          <a:off x="1196054" y="3792991"/>
          <a:ext cx="729613" cy="729613"/>
        </a:xfrm>
        <a:prstGeom prst="ellipse">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2E1D9-8F76-4ED1-945A-FEC8AD6125D0}">
      <dsp:nvSpPr>
        <dsp:cNvPr id="0" name=""/>
        <dsp:cNvSpPr/>
      </dsp:nvSpPr>
      <dsp:spPr>
        <a:xfrm>
          <a:off x="1902" y="333"/>
          <a:ext cx="3894971" cy="1997255"/>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rtl="0">
            <a:lnSpc>
              <a:spcPct val="90000"/>
            </a:lnSpc>
            <a:spcBef>
              <a:spcPct val="0"/>
            </a:spcBef>
            <a:spcAft>
              <a:spcPct val="35000"/>
            </a:spcAft>
          </a:pPr>
          <a:r>
            <a:rPr lang="ru-RU" sz="1500" kern="1200" dirty="0" smtClean="0"/>
            <a:t>«Северный мост» обычно управляет взаимосвязью процессора, оперативной памяти и порта AGP. </a:t>
          </a:r>
          <a:endParaRPr lang="ru-RU" sz="1500" kern="1200" dirty="0"/>
        </a:p>
      </dsp:txBody>
      <dsp:txXfrm>
        <a:off x="99400" y="97831"/>
        <a:ext cx="3699975" cy="1802259"/>
      </dsp:txXfrm>
    </dsp:sp>
    <dsp:sp modelId="{62EE6DF8-A92B-40BC-8E19-D6B3B6B49680}">
      <dsp:nvSpPr>
        <dsp:cNvPr id="0" name=""/>
        <dsp:cNvSpPr/>
      </dsp:nvSpPr>
      <dsp:spPr>
        <a:xfrm>
          <a:off x="1902" y="2111780"/>
          <a:ext cx="3894971" cy="228383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rtl="0">
            <a:lnSpc>
              <a:spcPct val="90000"/>
            </a:lnSpc>
            <a:spcBef>
              <a:spcPct val="0"/>
            </a:spcBef>
            <a:spcAft>
              <a:spcPct val="35000"/>
            </a:spcAft>
          </a:pPr>
          <a:r>
            <a:rPr lang="ru-RU" sz="1500" kern="1200" dirty="0" smtClean="0"/>
            <a:t>«Южный мост» называют также функциональным контроллером. Он выполняет функции контроллера жестких и гибких дисков, функции контроллера шины PCI, моста ISA– PCI, контроллера клавиатуры, мыши, шины USB и т. п. </a:t>
          </a:r>
          <a:endParaRPr lang="ru-RU" sz="1500" kern="1200" dirty="0"/>
        </a:p>
      </dsp:txBody>
      <dsp:txXfrm>
        <a:off x="113389" y="2223267"/>
        <a:ext cx="3671997" cy="2060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FF138-FC0A-4735-90EA-0AD02E411612}">
      <dsp:nvSpPr>
        <dsp:cNvPr id="0" name=""/>
        <dsp:cNvSpPr/>
      </dsp:nvSpPr>
      <dsp:spPr>
        <a:xfrm>
          <a:off x="852" y="599762"/>
          <a:ext cx="1710478" cy="855239"/>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ru-RU" sz="1400" kern="1200" dirty="0" smtClean="0"/>
            <a:t>Параллельный порт</a:t>
          </a:r>
          <a:endParaRPr lang="ru-RU" sz="1400" kern="1200" dirty="0"/>
        </a:p>
      </dsp:txBody>
      <dsp:txXfrm>
        <a:off x="25901" y="624811"/>
        <a:ext cx="1660380" cy="805141"/>
      </dsp:txXfrm>
    </dsp:sp>
    <dsp:sp modelId="{16E43050-CC9C-4E8A-B14C-577FA8F26ED8}">
      <dsp:nvSpPr>
        <dsp:cNvPr id="0" name=""/>
        <dsp:cNvSpPr/>
      </dsp:nvSpPr>
      <dsp:spPr>
        <a:xfrm>
          <a:off x="171900" y="1455001"/>
          <a:ext cx="188138" cy="853682"/>
        </a:xfrm>
        <a:custGeom>
          <a:avLst/>
          <a:gdLst/>
          <a:ahLst/>
          <a:cxnLst/>
          <a:rect l="0" t="0" r="0" b="0"/>
          <a:pathLst>
            <a:path>
              <a:moveTo>
                <a:pt x="0" y="0"/>
              </a:moveTo>
              <a:lnTo>
                <a:pt x="0" y="853682"/>
              </a:lnTo>
              <a:lnTo>
                <a:pt x="188138" y="85368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06D0-F185-4952-8BE5-BE86C11C2CD1}">
      <dsp:nvSpPr>
        <dsp:cNvPr id="0" name=""/>
        <dsp:cNvSpPr/>
      </dsp:nvSpPr>
      <dsp:spPr>
        <a:xfrm>
          <a:off x="360039" y="1656188"/>
          <a:ext cx="1511939" cy="1304992"/>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ru-RU" sz="1200" kern="1200" dirty="0" smtClean="0"/>
            <a:t> «быстрые» устройства – принтер и сканер</a:t>
          </a:r>
          <a:endParaRPr lang="ru-RU" sz="1200" kern="1200" dirty="0"/>
        </a:p>
      </dsp:txBody>
      <dsp:txXfrm>
        <a:off x="398261" y="1694410"/>
        <a:ext cx="1435495" cy="1228548"/>
      </dsp:txXfrm>
    </dsp:sp>
    <dsp:sp modelId="{52184D4B-39AB-4579-B43B-8861D2D67EF0}">
      <dsp:nvSpPr>
        <dsp:cNvPr id="0" name=""/>
        <dsp:cNvSpPr/>
      </dsp:nvSpPr>
      <dsp:spPr>
        <a:xfrm>
          <a:off x="2138950" y="599762"/>
          <a:ext cx="1710478" cy="855239"/>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ru-RU" sz="1200" kern="1200" dirty="0" smtClean="0"/>
            <a:t>Последовательный порт</a:t>
          </a:r>
          <a:endParaRPr lang="ru-RU" sz="1200" kern="1200" dirty="0"/>
        </a:p>
      </dsp:txBody>
      <dsp:txXfrm>
        <a:off x="2163999" y="624811"/>
        <a:ext cx="1660380" cy="805141"/>
      </dsp:txXfrm>
    </dsp:sp>
    <dsp:sp modelId="{9DEF72E6-945D-488E-967C-6260D30D1F34}">
      <dsp:nvSpPr>
        <dsp:cNvPr id="0" name=""/>
        <dsp:cNvSpPr/>
      </dsp:nvSpPr>
      <dsp:spPr>
        <a:xfrm>
          <a:off x="2309998" y="1455001"/>
          <a:ext cx="171047" cy="747555"/>
        </a:xfrm>
        <a:custGeom>
          <a:avLst/>
          <a:gdLst/>
          <a:ahLst/>
          <a:cxnLst/>
          <a:rect l="0" t="0" r="0" b="0"/>
          <a:pathLst>
            <a:path>
              <a:moveTo>
                <a:pt x="0" y="0"/>
              </a:moveTo>
              <a:lnTo>
                <a:pt x="0" y="747555"/>
              </a:lnTo>
              <a:lnTo>
                <a:pt x="171047" y="74755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BFCA4F-DCD1-48B9-B056-A01D445676C8}">
      <dsp:nvSpPr>
        <dsp:cNvPr id="0" name=""/>
        <dsp:cNvSpPr/>
      </dsp:nvSpPr>
      <dsp:spPr>
        <a:xfrm>
          <a:off x="2481046" y="1668811"/>
          <a:ext cx="1590402" cy="1067492"/>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ru-RU" sz="1200" kern="1200" dirty="0" smtClean="0"/>
            <a:t>медленно действующие </a:t>
          </a:r>
          <a:endParaRPr lang="ru-RU" sz="1200" kern="1200" dirty="0"/>
        </a:p>
      </dsp:txBody>
      <dsp:txXfrm>
        <a:off x="2512312" y="1700077"/>
        <a:ext cx="1527870" cy="1004960"/>
      </dsp:txXfrm>
    </dsp:sp>
    <dsp:sp modelId="{1DAAA054-6067-47D1-9CAB-B1DADC6D89A5}">
      <dsp:nvSpPr>
        <dsp:cNvPr id="0" name=""/>
        <dsp:cNvSpPr/>
      </dsp:nvSpPr>
      <dsp:spPr>
        <a:xfrm>
          <a:off x="2309998" y="1455001"/>
          <a:ext cx="171047" cy="2161351"/>
        </a:xfrm>
        <a:custGeom>
          <a:avLst/>
          <a:gdLst/>
          <a:ahLst/>
          <a:cxnLst/>
          <a:rect l="0" t="0" r="0" b="0"/>
          <a:pathLst>
            <a:path>
              <a:moveTo>
                <a:pt x="0" y="0"/>
              </a:moveTo>
              <a:lnTo>
                <a:pt x="0" y="2161351"/>
              </a:lnTo>
              <a:lnTo>
                <a:pt x="171047" y="2161351"/>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306737-E1D3-48AF-86E1-460C6316D963}">
      <dsp:nvSpPr>
        <dsp:cNvPr id="0" name=""/>
        <dsp:cNvSpPr/>
      </dsp:nvSpPr>
      <dsp:spPr>
        <a:xfrm>
          <a:off x="2481046" y="2950113"/>
          <a:ext cx="1590402" cy="1332479"/>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ru-RU" sz="1200" kern="1200" dirty="0" smtClean="0"/>
            <a:t>достаточно удаленные устройства, такие, как мышь и модем</a:t>
          </a:r>
          <a:endParaRPr lang="ru-RU" sz="1200" kern="1200" dirty="0"/>
        </a:p>
      </dsp:txBody>
      <dsp:txXfrm>
        <a:off x="2520073" y="2989140"/>
        <a:ext cx="1512348" cy="1254425"/>
      </dsp:txXfrm>
    </dsp:sp>
    <dsp:sp modelId="{176EE0AF-E7B6-4159-AA0C-69DEA12ADDDA}">
      <dsp:nvSpPr>
        <dsp:cNvPr id="0" name=""/>
        <dsp:cNvSpPr/>
      </dsp:nvSpPr>
      <dsp:spPr>
        <a:xfrm>
          <a:off x="4277048" y="599762"/>
          <a:ext cx="1875265" cy="855239"/>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ru-RU" sz="1200" kern="1200" dirty="0" smtClean="0"/>
            <a:t>Специализированные порты (разъемы)</a:t>
          </a:r>
          <a:endParaRPr lang="ru-RU" sz="1200" kern="1200" dirty="0"/>
        </a:p>
      </dsp:txBody>
      <dsp:txXfrm>
        <a:off x="4302097" y="624811"/>
        <a:ext cx="1825167" cy="805141"/>
      </dsp:txXfrm>
    </dsp:sp>
    <dsp:sp modelId="{A827EF18-586C-4416-A809-0CD75B0DC53E}">
      <dsp:nvSpPr>
        <dsp:cNvPr id="0" name=""/>
        <dsp:cNvSpPr/>
      </dsp:nvSpPr>
      <dsp:spPr>
        <a:xfrm>
          <a:off x="4464574" y="1455001"/>
          <a:ext cx="187526" cy="641429"/>
        </a:xfrm>
        <a:custGeom>
          <a:avLst/>
          <a:gdLst/>
          <a:ahLst/>
          <a:cxnLst/>
          <a:rect l="0" t="0" r="0" b="0"/>
          <a:pathLst>
            <a:path>
              <a:moveTo>
                <a:pt x="0" y="0"/>
              </a:moveTo>
              <a:lnTo>
                <a:pt x="0" y="641429"/>
              </a:lnTo>
              <a:lnTo>
                <a:pt x="187526" y="64142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5E18D2-CF47-4903-AEA3-613BDBFE9466}">
      <dsp:nvSpPr>
        <dsp:cNvPr id="0" name=""/>
        <dsp:cNvSpPr/>
      </dsp:nvSpPr>
      <dsp:spPr>
        <a:xfrm>
          <a:off x="4652101" y="1668811"/>
          <a:ext cx="1368382" cy="855239"/>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ru-RU" sz="1200" kern="1200" dirty="0" smtClean="0"/>
            <a:t>Клавиатура</a:t>
          </a:r>
          <a:endParaRPr lang="ru-RU" sz="1200" kern="1200" dirty="0"/>
        </a:p>
      </dsp:txBody>
      <dsp:txXfrm>
        <a:off x="4677150" y="1693860"/>
        <a:ext cx="1318284" cy="805141"/>
      </dsp:txXfrm>
    </dsp:sp>
    <dsp:sp modelId="{4EB6A657-1454-4153-ABF6-DFDBA9A2B5BA}">
      <dsp:nvSpPr>
        <dsp:cNvPr id="0" name=""/>
        <dsp:cNvSpPr/>
      </dsp:nvSpPr>
      <dsp:spPr>
        <a:xfrm>
          <a:off x="4464574" y="1455001"/>
          <a:ext cx="187526" cy="1710478"/>
        </a:xfrm>
        <a:custGeom>
          <a:avLst/>
          <a:gdLst/>
          <a:ahLst/>
          <a:cxnLst/>
          <a:rect l="0" t="0" r="0" b="0"/>
          <a:pathLst>
            <a:path>
              <a:moveTo>
                <a:pt x="0" y="0"/>
              </a:moveTo>
              <a:lnTo>
                <a:pt x="0" y="1710478"/>
              </a:lnTo>
              <a:lnTo>
                <a:pt x="187526" y="1710478"/>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15AF43-8986-4CDC-867C-1AB9AF387953}">
      <dsp:nvSpPr>
        <dsp:cNvPr id="0" name=""/>
        <dsp:cNvSpPr/>
      </dsp:nvSpPr>
      <dsp:spPr>
        <a:xfrm>
          <a:off x="4652101" y="2737860"/>
          <a:ext cx="1368382" cy="855239"/>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ru-RU" sz="1200" kern="1200" dirty="0" smtClean="0"/>
            <a:t>Монитор</a:t>
          </a:r>
          <a:endParaRPr lang="ru-RU" sz="1200" kern="1200" dirty="0"/>
        </a:p>
      </dsp:txBody>
      <dsp:txXfrm>
        <a:off x="4677150" y="2762909"/>
        <a:ext cx="1318284" cy="805141"/>
      </dsp:txXfrm>
    </dsp:sp>
    <dsp:sp modelId="{604A4C64-C3BE-4461-8895-2DDFE8E73D6E}">
      <dsp:nvSpPr>
        <dsp:cNvPr id="0" name=""/>
        <dsp:cNvSpPr/>
      </dsp:nvSpPr>
      <dsp:spPr>
        <a:xfrm>
          <a:off x="6579933" y="599762"/>
          <a:ext cx="1710478" cy="855239"/>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ru-RU" sz="2100" kern="1200" dirty="0" smtClean="0"/>
            <a:t>Игровой порт</a:t>
          </a:r>
          <a:endParaRPr lang="ru-RU" sz="2100" kern="1200" dirty="0"/>
        </a:p>
      </dsp:txBody>
      <dsp:txXfrm>
        <a:off x="6604982" y="624811"/>
        <a:ext cx="1660380" cy="805141"/>
      </dsp:txXfrm>
    </dsp:sp>
    <dsp:sp modelId="{290C0188-A8A6-4982-A7E7-D9DBE483F71E}">
      <dsp:nvSpPr>
        <dsp:cNvPr id="0" name=""/>
        <dsp:cNvSpPr/>
      </dsp:nvSpPr>
      <dsp:spPr>
        <a:xfrm>
          <a:off x="6750980" y="1455001"/>
          <a:ext cx="171047" cy="641429"/>
        </a:xfrm>
        <a:custGeom>
          <a:avLst/>
          <a:gdLst/>
          <a:ahLst/>
          <a:cxnLst/>
          <a:rect l="0" t="0" r="0" b="0"/>
          <a:pathLst>
            <a:path>
              <a:moveTo>
                <a:pt x="0" y="0"/>
              </a:moveTo>
              <a:lnTo>
                <a:pt x="0" y="641429"/>
              </a:lnTo>
              <a:lnTo>
                <a:pt x="171047" y="64142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0C68E0-357D-4BAE-9274-56BB4AE75EEF}">
      <dsp:nvSpPr>
        <dsp:cNvPr id="0" name=""/>
        <dsp:cNvSpPr/>
      </dsp:nvSpPr>
      <dsp:spPr>
        <a:xfrm>
          <a:off x="6922028" y="1668811"/>
          <a:ext cx="1368382" cy="855239"/>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ru-RU" sz="1900" kern="1200" dirty="0" smtClean="0"/>
            <a:t>Джойстик</a:t>
          </a:r>
          <a:endParaRPr lang="ru-RU" sz="1900" kern="1200" dirty="0"/>
        </a:p>
      </dsp:txBody>
      <dsp:txXfrm>
        <a:off x="6947077" y="1693860"/>
        <a:ext cx="1318284" cy="8051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4FDE8-37CA-4B2D-9309-D163EF302633}">
      <dsp:nvSpPr>
        <dsp:cNvPr id="0" name=""/>
        <dsp:cNvSpPr/>
      </dsp:nvSpPr>
      <dsp:spPr>
        <a:xfrm>
          <a:off x="3293213" y="934766"/>
          <a:ext cx="3497271" cy="2332679"/>
        </a:xfrm>
        <a:prstGeom prst="rect">
          <a:avLst/>
        </a:prstGeom>
        <a:solidFill>
          <a:schemeClr val="accent1">
            <a:alpha val="90000"/>
            <a:tint val="40000"/>
            <a:hueOff val="0"/>
            <a:satOff val="0"/>
            <a:lumOff val="0"/>
            <a:alphaOff val="0"/>
          </a:schemeClr>
        </a:solidFill>
        <a:ln w="55000" cap="flat" cmpd="thickThin"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0" tIns="362712" rIns="362712" bIns="362712" numCol="1" spcCol="1270" anchor="ctr" anchorCtr="0">
          <a:noAutofit/>
        </a:bodyPr>
        <a:lstStyle/>
        <a:p>
          <a:pPr lvl="0" algn="l" defTabSz="2266950">
            <a:lnSpc>
              <a:spcPct val="90000"/>
            </a:lnSpc>
            <a:spcBef>
              <a:spcPct val="0"/>
            </a:spcBef>
            <a:spcAft>
              <a:spcPct val="35000"/>
            </a:spcAft>
          </a:pPr>
          <a:r>
            <a:rPr lang="ru-RU" sz="5100" kern="1200" dirty="0" smtClean="0"/>
            <a:t>Емкость</a:t>
          </a:r>
          <a:endParaRPr lang="ru-RU" sz="5100" kern="1200" dirty="0"/>
        </a:p>
      </dsp:txBody>
      <dsp:txXfrm>
        <a:off x="3852776" y="934766"/>
        <a:ext cx="2937707" cy="2332679"/>
      </dsp:txXfrm>
    </dsp:sp>
    <dsp:sp modelId="{E8A5118E-5A79-4082-B3D5-97744BCD0FBC}">
      <dsp:nvSpPr>
        <dsp:cNvPr id="0" name=""/>
        <dsp:cNvSpPr/>
      </dsp:nvSpPr>
      <dsp:spPr>
        <a:xfrm>
          <a:off x="3293213" y="3267446"/>
          <a:ext cx="3497271" cy="2332679"/>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56032" rIns="256032" bIns="256032" numCol="1" spcCol="1270" anchor="ctr" anchorCtr="0">
          <a:noAutofit/>
        </a:bodyPr>
        <a:lstStyle/>
        <a:p>
          <a:pPr marL="0" lvl="0" indent="0" algn="l" defTabSz="1600200">
            <a:lnSpc>
              <a:spcPct val="90000"/>
            </a:lnSpc>
            <a:spcBef>
              <a:spcPct val="0"/>
            </a:spcBef>
            <a:spcAft>
              <a:spcPct val="35000"/>
            </a:spcAft>
          </a:pPr>
          <a:r>
            <a:rPr lang="ru-RU" sz="3600" kern="1200" dirty="0" smtClean="0"/>
            <a:t>Производительность</a:t>
          </a:r>
          <a:endParaRPr lang="ru-RU" sz="3600" kern="1200" dirty="0"/>
        </a:p>
      </dsp:txBody>
      <dsp:txXfrm>
        <a:off x="3852776" y="3267446"/>
        <a:ext cx="2937707" cy="2332679"/>
      </dsp:txXfrm>
    </dsp:sp>
    <dsp:sp modelId="{89ADF749-A492-4808-A92E-AB417921AF8A}">
      <dsp:nvSpPr>
        <dsp:cNvPr id="0" name=""/>
        <dsp:cNvSpPr/>
      </dsp:nvSpPr>
      <dsp:spPr>
        <a:xfrm>
          <a:off x="791314" y="0"/>
          <a:ext cx="3028823" cy="2704416"/>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ru-RU" sz="3000" kern="1200" dirty="0" smtClean="0"/>
            <a:t>Параметры жесткого диска</a:t>
          </a:r>
          <a:endParaRPr lang="ru-RU" sz="3000" kern="1200" dirty="0"/>
        </a:p>
      </dsp:txBody>
      <dsp:txXfrm>
        <a:off x="1234875" y="396053"/>
        <a:ext cx="2141701" cy="19123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3B7F4B-7373-4E0B-8285-7A9F7C4775D8}" type="datetimeFigureOut">
              <a:rPr lang="ru-RU" smtClean="0"/>
              <a:t>10.10.2019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EA1BD8-39BB-4D08-B982-B94630C472C9}" type="slidenum">
              <a:rPr lang="ru-RU" smtClean="0"/>
              <a:t>‹#›</a:t>
            </a:fld>
            <a:endParaRPr lang="ru-RU"/>
          </a:p>
        </p:txBody>
      </p:sp>
    </p:spTree>
    <p:extLst>
      <p:ext uri="{BB962C8B-B14F-4D97-AF65-F5344CB8AC3E}">
        <p14:creationId xmlns:p14="http://schemas.microsoft.com/office/powerpoint/2010/main" val="3854178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AEA1BD8-39BB-4D08-B982-B94630C472C9}" type="slidenum">
              <a:rPr lang="ru-RU" smtClean="0"/>
              <a:t>2</a:t>
            </a:fld>
            <a:endParaRPr lang="ru-RU"/>
          </a:p>
        </p:txBody>
      </p:sp>
    </p:spTree>
    <p:extLst>
      <p:ext uri="{BB962C8B-B14F-4D97-AF65-F5344CB8AC3E}">
        <p14:creationId xmlns:p14="http://schemas.microsoft.com/office/powerpoint/2010/main" val="382481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AEA1BD8-39BB-4D08-B982-B94630C472C9}" type="slidenum">
              <a:rPr lang="ru-RU" smtClean="0"/>
              <a:t>4</a:t>
            </a:fld>
            <a:endParaRPr lang="ru-RU"/>
          </a:p>
        </p:txBody>
      </p:sp>
    </p:spTree>
    <p:extLst>
      <p:ext uri="{BB962C8B-B14F-4D97-AF65-F5344CB8AC3E}">
        <p14:creationId xmlns:p14="http://schemas.microsoft.com/office/powerpoint/2010/main" val="492716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AEA1BD8-39BB-4D08-B982-B94630C472C9}" type="slidenum">
              <a:rPr lang="ru-RU" smtClean="0"/>
              <a:t>56</a:t>
            </a:fld>
            <a:endParaRPr lang="ru-RU"/>
          </a:p>
        </p:txBody>
      </p:sp>
    </p:spTree>
    <p:extLst>
      <p:ext uri="{BB962C8B-B14F-4D97-AF65-F5344CB8AC3E}">
        <p14:creationId xmlns:p14="http://schemas.microsoft.com/office/powerpoint/2010/main" val="4087613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408B86D6-419C-4CB7-8FF8-CCA2F932FBB7}" type="datetimeFigureOut">
              <a:rPr lang="ru-RU" smtClean="0"/>
              <a:t>10.10.2019</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D8DA9EB9-A7FB-436F-B0D3-9BB20E4F9987}"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408B86D6-419C-4CB7-8FF8-CCA2F932FBB7}" type="datetimeFigureOut">
              <a:rPr lang="ru-RU" smtClean="0"/>
              <a:t>10.10.2019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8DA9EB9-A7FB-436F-B0D3-9BB20E4F9987}"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408B86D6-419C-4CB7-8FF8-CCA2F932FBB7}" type="datetimeFigureOut">
              <a:rPr lang="ru-RU" smtClean="0"/>
              <a:t>10.10.2019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8DA9EB9-A7FB-436F-B0D3-9BB20E4F9987}"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408B86D6-419C-4CB7-8FF8-CCA2F932FBB7}" type="datetimeFigureOut">
              <a:rPr lang="ru-RU" smtClean="0"/>
              <a:t>10.10.2019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8DA9EB9-A7FB-436F-B0D3-9BB20E4F9987}" type="slidenum">
              <a:rPr lang="ru-RU" smtClean="0"/>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408B86D6-419C-4CB7-8FF8-CCA2F932FBB7}" type="datetimeFigureOut">
              <a:rPr lang="ru-RU" smtClean="0"/>
              <a:t>10.10.2019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8DA9EB9-A7FB-436F-B0D3-9BB20E4F9987}" type="slidenum">
              <a:rPr lang="ru-RU" smtClean="0"/>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408B86D6-419C-4CB7-8FF8-CCA2F932FBB7}" type="datetimeFigureOut">
              <a:rPr lang="ru-RU" smtClean="0"/>
              <a:t>10.10.2019</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8DA9EB9-A7FB-436F-B0D3-9BB20E4F9987}" type="slidenum">
              <a:rPr lang="ru-RU" smtClean="0"/>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408B86D6-419C-4CB7-8FF8-CCA2F932FBB7}" type="datetimeFigureOut">
              <a:rPr lang="ru-RU" smtClean="0"/>
              <a:t>10.10.2019</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D8DA9EB9-A7FB-436F-B0D3-9BB20E4F9987}"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408B86D6-419C-4CB7-8FF8-CCA2F932FBB7}" type="datetimeFigureOut">
              <a:rPr lang="ru-RU" smtClean="0"/>
              <a:t>10.10.2019</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D8DA9EB9-A7FB-436F-B0D3-9BB20E4F9987}" type="slidenum">
              <a:rPr lang="ru-RU" smtClean="0"/>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408B86D6-419C-4CB7-8FF8-CCA2F932FBB7}" type="datetimeFigureOut">
              <a:rPr lang="ru-RU" smtClean="0"/>
              <a:t>10.10.2019</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D8DA9EB9-A7FB-436F-B0D3-9BB20E4F9987}"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408B86D6-419C-4CB7-8FF8-CCA2F932FBB7}" type="datetimeFigureOut">
              <a:rPr lang="ru-RU" smtClean="0"/>
              <a:t>10.10.2019</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8DA9EB9-A7FB-436F-B0D3-9BB20E4F9987}"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408B86D6-419C-4CB7-8FF8-CCA2F932FBB7}" type="datetimeFigureOut">
              <a:rPr lang="ru-RU" smtClean="0"/>
              <a:t>10.10.2019</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D8DA9EB9-A7FB-436F-B0D3-9BB20E4F9987}" type="slidenum">
              <a:rPr lang="ru-RU" smtClean="0"/>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408B86D6-419C-4CB7-8FF8-CCA2F932FBB7}" type="datetimeFigureOut">
              <a:rPr lang="ru-RU" smtClean="0"/>
              <a:t>10.10.2019</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8DA9EB9-A7FB-436F-B0D3-9BB20E4F9987}"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3.xml"/><Relationship Id="rId7" Type="http://schemas.openxmlformats.org/officeDocument/2006/relationships/slide" Target="slide2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10.xml"/><Relationship Id="rId10" Type="http://schemas.openxmlformats.org/officeDocument/2006/relationships/slide" Target="slide69.xml"/><Relationship Id="rId4" Type="http://schemas.openxmlformats.org/officeDocument/2006/relationships/slide" Target="slide4.xml"/><Relationship Id="rId9" Type="http://schemas.openxmlformats.org/officeDocument/2006/relationships/slide" Target="slide3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images.myshared.ru/4/61894/slide_10.jpg"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2.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slide" Target="slide71.xml"/><Relationship Id="rId7" Type="http://schemas.openxmlformats.org/officeDocument/2006/relationships/slide" Target="slide90.xml"/><Relationship Id="rId2" Type="http://schemas.openxmlformats.org/officeDocument/2006/relationships/slide" Target="slide70.xml"/><Relationship Id="rId1" Type="http://schemas.openxmlformats.org/officeDocument/2006/relationships/slideLayout" Target="../slideLayouts/slideLayout2.xml"/><Relationship Id="rId6" Type="http://schemas.openxmlformats.org/officeDocument/2006/relationships/slide" Target="slide89.xml"/><Relationship Id="rId5" Type="http://schemas.openxmlformats.org/officeDocument/2006/relationships/slide" Target="slide88.xml"/><Relationship Id="rId4" Type="http://schemas.openxmlformats.org/officeDocument/2006/relationships/slide" Target="slide8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70.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dirty="0" smtClean="0"/>
              <a:t>Архитектура и организация ЭВМ</a:t>
            </a:r>
            <a:endParaRPr lang="ru-RU" dirty="0"/>
          </a:p>
        </p:txBody>
      </p:sp>
      <p:sp>
        <p:nvSpPr>
          <p:cNvPr id="3" name="Подзаголовок 2"/>
          <p:cNvSpPr>
            <a:spLocks noGrp="1"/>
          </p:cNvSpPr>
          <p:nvPr>
            <p:ph type="subTitle" idx="1"/>
          </p:nvPr>
        </p:nvSpPr>
        <p:spPr>
          <a:xfrm>
            <a:off x="857224" y="4143379"/>
            <a:ext cx="7600976" cy="667931"/>
          </a:xfrm>
        </p:spPr>
        <p:txBody>
          <a:bodyPr/>
          <a:lstStyle/>
          <a:p>
            <a:r>
              <a:rPr lang="ru-RU" dirty="0" err="1" smtClean="0"/>
              <a:t>Хабибрахманова</a:t>
            </a:r>
            <a:r>
              <a:rPr lang="ru-RU" dirty="0" smtClean="0"/>
              <a:t> </a:t>
            </a:r>
            <a:r>
              <a:rPr lang="ru-RU" dirty="0" err="1" smtClean="0"/>
              <a:t>Алсу</a:t>
            </a:r>
            <a:r>
              <a:rPr lang="ru-RU" dirty="0" smtClean="0"/>
              <a:t> </a:t>
            </a:r>
            <a:r>
              <a:rPr lang="ru-RU" dirty="0" err="1" smtClean="0"/>
              <a:t>Ильгамовна</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marL="109728" indent="0">
              <a:buNone/>
            </a:pPr>
            <a:r>
              <a:rPr lang="ru-RU" dirty="0"/>
              <a:t>В основу построения подавляющего большинства компьютеров положены </a:t>
            </a:r>
          </a:p>
          <a:p>
            <a:pPr marL="109728" indent="0">
              <a:buNone/>
            </a:pPr>
            <a:r>
              <a:rPr lang="ru-RU" dirty="0"/>
              <a:t>следующие общие принципы, </a:t>
            </a:r>
            <a:r>
              <a:rPr lang="ru-RU" dirty="0" smtClean="0"/>
              <a:t>формулированные </a:t>
            </a:r>
            <a:r>
              <a:rPr lang="ru-RU" dirty="0"/>
              <a:t>в 1945 г. американским </a:t>
            </a:r>
          </a:p>
          <a:p>
            <a:pPr marL="109728" indent="0">
              <a:buNone/>
            </a:pPr>
            <a:r>
              <a:rPr lang="ru-RU" dirty="0"/>
              <a:t>ученым </a:t>
            </a:r>
            <a:r>
              <a:rPr lang="ru-RU" b="1" u="sng" dirty="0"/>
              <a:t>Джоном фон Нейманом. </a:t>
            </a:r>
          </a:p>
          <a:p>
            <a:endParaRPr lang="ru-RU" dirty="0"/>
          </a:p>
        </p:txBody>
      </p:sp>
      <p:sp>
        <p:nvSpPr>
          <p:cNvPr id="3" name="Заголовок 2"/>
          <p:cNvSpPr>
            <a:spLocks noGrp="1"/>
          </p:cNvSpPr>
          <p:nvPr>
            <p:ph type="title"/>
          </p:nvPr>
        </p:nvSpPr>
        <p:spPr>
          <a:xfrm>
            <a:off x="539552" y="620688"/>
            <a:ext cx="8229600" cy="1143000"/>
          </a:xfrm>
        </p:spPr>
        <p:txBody>
          <a:bodyPr>
            <a:normAutofit fontScale="90000"/>
          </a:bodyPr>
          <a:lstStyle/>
          <a:p>
            <a:r>
              <a:rPr lang="ru-RU" dirty="0"/>
              <a:t>Принципы работы компьютера</a:t>
            </a:r>
            <a:br>
              <a:rPr lang="ru-RU" dirty="0"/>
            </a:br>
            <a:endParaRPr lang="ru-RU" dirty="0"/>
          </a:p>
        </p:txBody>
      </p:sp>
    </p:spTree>
    <p:extLst>
      <p:ext uri="{BB962C8B-B14F-4D97-AF65-F5344CB8AC3E}">
        <p14:creationId xmlns:p14="http://schemas.microsoft.com/office/powerpoint/2010/main" val="12610650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1844824"/>
            <a:ext cx="8229600" cy="4525963"/>
          </a:xfrm>
        </p:spPr>
        <p:txBody>
          <a:bodyPr/>
          <a:lstStyle/>
          <a:p>
            <a:r>
              <a:rPr lang="ru-RU" dirty="0"/>
              <a:t>Программа состоит из набора </a:t>
            </a:r>
            <a:r>
              <a:rPr lang="ru-RU" dirty="0" smtClean="0"/>
              <a:t>команд</a:t>
            </a:r>
            <a:r>
              <a:rPr lang="ru-RU" dirty="0"/>
              <a:t>, выполняющихся процессором автоматически в определенной последовательности. </a:t>
            </a:r>
          </a:p>
        </p:txBody>
      </p:sp>
      <p:sp>
        <p:nvSpPr>
          <p:cNvPr id="3" name="Заголовок 2"/>
          <p:cNvSpPr>
            <a:spLocks noGrp="1"/>
          </p:cNvSpPr>
          <p:nvPr>
            <p:ph type="title"/>
          </p:nvPr>
        </p:nvSpPr>
        <p:spPr>
          <a:xfrm>
            <a:off x="539552" y="260648"/>
            <a:ext cx="8229600" cy="1143000"/>
          </a:xfrm>
        </p:spPr>
        <p:txBody>
          <a:bodyPr>
            <a:normAutofit fontScale="90000"/>
          </a:bodyPr>
          <a:lstStyle/>
          <a:p>
            <a:r>
              <a:rPr lang="ru-RU" dirty="0">
                <a:solidFill>
                  <a:srgbClr val="0070C0"/>
                </a:solidFill>
              </a:rPr>
              <a:t>Принцип программного управления</a:t>
            </a:r>
          </a:p>
        </p:txBody>
      </p:sp>
    </p:spTree>
    <p:extLst>
      <p:ext uri="{BB962C8B-B14F-4D97-AF65-F5344CB8AC3E}">
        <p14:creationId xmlns:p14="http://schemas.microsoft.com/office/powerpoint/2010/main" val="2473470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a:t>Программы и данные хранятся </a:t>
            </a:r>
            <a:r>
              <a:rPr lang="ru-RU" dirty="0" smtClean="0"/>
              <a:t>в одной </a:t>
            </a:r>
            <a:r>
              <a:rPr lang="ru-RU" dirty="0"/>
              <a:t>и той же памяти, поэтому компьютер не различает, что хранится в </a:t>
            </a:r>
            <a:r>
              <a:rPr lang="ru-RU" dirty="0" smtClean="0"/>
              <a:t>данной </a:t>
            </a:r>
            <a:r>
              <a:rPr lang="ru-RU" dirty="0"/>
              <a:t>ячейке памяти – число, текст или команда. Над командами можно </a:t>
            </a:r>
            <a:r>
              <a:rPr lang="ru-RU" dirty="0" smtClean="0"/>
              <a:t>выполнять </a:t>
            </a:r>
            <a:r>
              <a:rPr lang="ru-RU" dirty="0"/>
              <a:t>такие же действия, как и над данными. </a:t>
            </a:r>
          </a:p>
        </p:txBody>
      </p:sp>
      <p:sp>
        <p:nvSpPr>
          <p:cNvPr id="3" name="Заголовок 2"/>
          <p:cNvSpPr>
            <a:spLocks noGrp="1"/>
          </p:cNvSpPr>
          <p:nvPr>
            <p:ph type="title"/>
          </p:nvPr>
        </p:nvSpPr>
        <p:spPr/>
        <p:txBody>
          <a:bodyPr>
            <a:normAutofit fontScale="90000"/>
          </a:bodyPr>
          <a:lstStyle/>
          <a:p>
            <a:r>
              <a:rPr lang="ru-RU" dirty="0">
                <a:solidFill>
                  <a:srgbClr val="0070C0"/>
                </a:solidFill>
              </a:rPr>
              <a:t>Принцип однородности памяти</a:t>
            </a:r>
          </a:p>
        </p:txBody>
      </p:sp>
    </p:spTree>
    <p:extLst>
      <p:ext uri="{BB962C8B-B14F-4D97-AF65-F5344CB8AC3E}">
        <p14:creationId xmlns:p14="http://schemas.microsoft.com/office/powerpoint/2010/main" val="1701001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a:t>Структурно основная память состоит из </a:t>
            </a:r>
          </a:p>
          <a:p>
            <a:pPr marL="109728" indent="0">
              <a:buNone/>
            </a:pPr>
            <a:r>
              <a:rPr lang="ru-RU" dirty="0"/>
              <a:t>перенумерованных ячеек. Процессору в произвольный момент времени доступна </a:t>
            </a:r>
          </a:p>
          <a:p>
            <a:pPr marL="109728" indent="0">
              <a:buNone/>
            </a:pPr>
            <a:r>
              <a:rPr lang="ru-RU" dirty="0"/>
              <a:t>любая ячейка. </a:t>
            </a:r>
          </a:p>
        </p:txBody>
      </p:sp>
      <p:sp>
        <p:nvSpPr>
          <p:cNvPr id="3" name="Заголовок 2"/>
          <p:cNvSpPr>
            <a:spLocks noGrp="1"/>
          </p:cNvSpPr>
          <p:nvPr>
            <p:ph type="title"/>
          </p:nvPr>
        </p:nvSpPr>
        <p:spPr/>
        <p:txBody>
          <a:bodyPr/>
          <a:lstStyle/>
          <a:p>
            <a:r>
              <a:rPr lang="ru-RU" dirty="0">
                <a:solidFill>
                  <a:srgbClr val="0070C0"/>
                </a:solidFill>
              </a:rPr>
              <a:t>Принцип адресности</a:t>
            </a:r>
          </a:p>
        </p:txBody>
      </p:sp>
    </p:spTree>
    <p:extLst>
      <p:ext uri="{BB962C8B-B14F-4D97-AF65-F5344CB8AC3E}">
        <p14:creationId xmlns:p14="http://schemas.microsoft.com/office/powerpoint/2010/main" val="33015286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1481328"/>
            <a:ext cx="8219256" cy="4683976"/>
          </a:xfrm>
        </p:spPr>
        <p:txBody>
          <a:bodyPr>
            <a:normAutofit fontScale="77500" lnSpcReduction="20000"/>
          </a:bodyPr>
          <a:lstStyle/>
          <a:p>
            <a:pPr>
              <a:buFont typeface="Wingdings" panose="05000000000000000000" pitchFamily="2" charset="2"/>
              <a:buChar char="§"/>
            </a:pPr>
            <a:r>
              <a:rPr lang="ru-RU" b="1" dirty="0" smtClean="0"/>
              <a:t>Классификация по назначению</a:t>
            </a:r>
            <a:r>
              <a:rPr lang="ru-RU" dirty="0" smtClean="0"/>
              <a:t>:</a:t>
            </a:r>
          </a:p>
          <a:p>
            <a:pPr marL="681228" indent="-571500">
              <a:buFont typeface="+mj-lt"/>
              <a:buAutoNum type="romanUcPeriod"/>
            </a:pPr>
            <a:r>
              <a:rPr lang="ru-RU" dirty="0" smtClean="0"/>
              <a:t>Большие ЭВМ;</a:t>
            </a:r>
          </a:p>
          <a:p>
            <a:pPr marL="681228" indent="-571500">
              <a:buFont typeface="+mj-lt"/>
              <a:buAutoNum type="romanUcPeriod"/>
            </a:pPr>
            <a:r>
              <a:rPr lang="ru-RU" dirty="0" err="1" smtClean="0"/>
              <a:t>Мини-ЭВМ</a:t>
            </a:r>
            <a:r>
              <a:rPr lang="ru-RU" dirty="0" smtClean="0"/>
              <a:t>;</a:t>
            </a:r>
          </a:p>
          <a:p>
            <a:pPr marL="681228" indent="-571500">
              <a:buFont typeface="+mj-lt"/>
              <a:buAutoNum type="romanUcPeriod"/>
            </a:pPr>
            <a:r>
              <a:rPr lang="ru-RU" dirty="0" smtClean="0"/>
              <a:t>Микро-ЭВМ;</a:t>
            </a:r>
          </a:p>
          <a:p>
            <a:pPr marL="681228" indent="-571500">
              <a:buFont typeface="+mj-lt"/>
              <a:buAutoNum type="romanUcPeriod"/>
            </a:pPr>
            <a:r>
              <a:rPr lang="ru-RU" dirty="0" smtClean="0"/>
              <a:t>Персональные компьютеры (ПК).</a:t>
            </a:r>
          </a:p>
          <a:p>
            <a:pPr marL="681228" indent="-571500">
              <a:buFont typeface="+mj-lt"/>
              <a:buAutoNum type="romanUcPeriod"/>
            </a:pPr>
            <a:endParaRPr lang="ru-RU" dirty="0"/>
          </a:p>
          <a:p>
            <a:pPr>
              <a:buFont typeface="Wingdings" panose="05000000000000000000" pitchFamily="2" charset="2"/>
              <a:buChar char="§"/>
            </a:pPr>
            <a:r>
              <a:rPr lang="ru-RU" b="1" dirty="0" smtClean="0"/>
              <a:t>Классификация по </a:t>
            </a:r>
            <a:r>
              <a:rPr lang="ru-RU" b="1" dirty="0"/>
              <a:t>уровню </a:t>
            </a:r>
            <a:r>
              <a:rPr lang="ru-RU" b="1" dirty="0" smtClean="0"/>
              <a:t>специализации </a:t>
            </a:r>
            <a:r>
              <a:rPr lang="ru-RU" dirty="0" smtClean="0"/>
              <a:t>(универсальные</a:t>
            </a:r>
            <a:r>
              <a:rPr lang="ru-RU" dirty="0"/>
              <a:t>, специализированные), </a:t>
            </a:r>
            <a:endParaRPr lang="ru-RU" dirty="0" smtClean="0"/>
          </a:p>
          <a:p>
            <a:pPr>
              <a:buFont typeface="Wingdings" panose="05000000000000000000" pitchFamily="2" charset="2"/>
              <a:buChar char="§"/>
            </a:pPr>
            <a:endParaRPr lang="ru-RU" dirty="0" smtClean="0"/>
          </a:p>
          <a:p>
            <a:pPr>
              <a:buFont typeface="Wingdings" panose="05000000000000000000" pitchFamily="2" charset="2"/>
              <a:buChar char="§"/>
            </a:pPr>
            <a:r>
              <a:rPr lang="ru-RU" b="1" dirty="0" smtClean="0"/>
              <a:t>Классификация по </a:t>
            </a:r>
            <a:r>
              <a:rPr lang="ru-RU" b="1" dirty="0"/>
              <a:t>типоразмерам </a:t>
            </a:r>
            <a:r>
              <a:rPr lang="ru-RU" dirty="0"/>
              <a:t>(настольные, портативные, </a:t>
            </a:r>
            <a:r>
              <a:rPr lang="ru-RU" dirty="0" smtClean="0"/>
              <a:t>карманные</a:t>
            </a:r>
            <a:r>
              <a:rPr lang="ru-RU" dirty="0"/>
              <a:t>), </a:t>
            </a:r>
            <a:endParaRPr lang="ru-RU" dirty="0" smtClean="0"/>
          </a:p>
          <a:p>
            <a:pPr>
              <a:buFont typeface="Wingdings" panose="05000000000000000000" pitchFamily="2" charset="2"/>
              <a:buChar char="§"/>
            </a:pPr>
            <a:endParaRPr lang="ru-RU" dirty="0" smtClean="0"/>
          </a:p>
          <a:p>
            <a:pPr>
              <a:buFont typeface="Wingdings" panose="05000000000000000000" pitchFamily="2" charset="2"/>
              <a:buChar char="§"/>
            </a:pPr>
            <a:r>
              <a:rPr lang="ru-RU" b="1" dirty="0" smtClean="0"/>
              <a:t>Классификация по </a:t>
            </a:r>
            <a:r>
              <a:rPr lang="ru-RU" b="1" dirty="0"/>
              <a:t>совместимости, </a:t>
            </a:r>
            <a:endParaRPr lang="ru-RU" b="1" dirty="0" smtClean="0"/>
          </a:p>
          <a:p>
            <a:pPr>
              <a:buFont typeface="Wingdings" panose="05000000000000000000" pitchFamily="2" charset="2"/>
              <a:buChar char="§"/>
            </a:pPr>
            <a:endParaRPr lang="ru-RU" dirty="0" smtClean="0"/>
          </a:p>
          <a:p>
            <a:pPr>
              <a:buFont typeface="Wingdings" panose="05000000000000000000" pitchFamily="2" charset="2"/>
              <a:buChar char="§"/>
            </a:pPr>
            <a:r>
              <a:rPr lang="ru-RU" b="1" dirty="0" smtClean="0"/>
              <a:t>Классификация по </a:t>
            </a:r>
            <a:r>
              <a:rPr lang="ru-RU" b="1" dirty="0"/>
              <a:t>типу используемого процессора. </a:t>
            </a:r>
          </a:p>
        </p:txBody>
      </p:sp>
      <p:sp>
        <p:nvSpPr>
          <p:cNvPr id="3" name="Заголовок 2"/>
          <p:cNvSpPr>
            <a:spLocks noGrp="1"/>
          </p:cNvSpPr>
          <p:nvPr>
            <p:ph type="title"/>
          </p:nvPr>
        </p:nvSpPr>
        <p:spPr/>
        <p:txBody>
          <a:bodyPr>
            <a:normAutofit fontScale="90000"/>
          </a:bodyPr>
          <a:lstStyle/>
          <a:p>
            <a:r>
              <a:rPr lang="ru-RU" dirty="0"/>
              <a:t>Классификация и характеристики ЭВМ </a:t>
            </a:r>
          </a:p>
        </p:txBody>
      </p:sp>
    </p:spTree>
    <p:extLst>
      <p:ext uri="{BB962C8B-B14F-4D97-AF65-F5344CB8AC3E}">
        <p14:creationId xmlns:p14="http://schemas.microsoft.com/office/powerpoint/2010/main" val="914222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28596" y="1714488"/>
            <a:ext cx="8229600" cy="4525963"/>
          </a:xfrm>
        </p:spPr>
        <p:txBody>
          <a:bodyPr>
            <a:normAutofit lnSpcReduction="10000"/>
          </a:bodyPr>
          <a:lstStyle/>
          <a:p>
            <a:r>
              <a:rPr lang="ru-RU" dirty="0" smtClean="0"/>
              <a:t>Карманные ПК.</a:t>
            </a:r>
          </a:p>
          <a:p>
            <a:r>
              <a:rPr lang="ru-RU" dirty="0" smtClean="0"/>
              <a:t>Блокнотные ПК.</a:t>
            </a:r>
          </a:p>
          <a:p>
            <a:r>
              <a:rPr lang="ru-RU" dirty="0" smtClean="0"/>
              <a:t>ПК в сфере домашнего хозяйства.</a:t>
            </a:r>
          </a:p>
          <a:p>
            <a:r>
              <a:rPr lang="ru-RU" dirty="0" smtClean="0"/>
              <a:t>Базовые настольные ПК.</a:t>
            </a:r>
          </a:p>
          <a:p>
            <a:r>
              <a:rPr lang="ru-RU" dirty="0" smtClean="0"/>
              <a:t>Сетевые ПК.</a:t>
            </a:r>
          </a:p>
          <a:p>
            <a:r>
              <a:rPr lang="ru-RU" dirty="0" smtClean="0"/>
              <a:t>Высокопроизводительные настольные ПК, рабочие станции и серверы начального уровня.</a:t>
            </a:r>
          </a:p>
          <a:p>
            <a:r>
              <a:rPr lang="ru-RU" dirty="0" smtClean="0"/>
              <a:t>Многопроцессорные рабочие станции и серверы высокого уровня.</a:t>
            </a:r>
          </a:p>
          <a:p>
            <a:r>
              <a:rPr lang="ru-RU" dirty="0" smtClean="0"/>
              <a:t>Суперкомпьютеры.</a:t>
            </a:r>
          </a:p>
          <a:p>
            <a:endParaRPr lang="ru-RU" dirty="0"/>
          </a:p>
        </p:txBody>
      </p:sp>
      <p:sp>
        <p:nvSpPr>
          <p:cNvPr id="3" name="Заголовок 2"/>
          <p:cNvSpPr>
            <a:spLocks noGrp="1"/>
          </p:cNvSpPr>
          <p:nvPr>
            <p:ph type="title"/>
          </p:nvPr>
        </p:nvSpPr>
        <p:spPr>
          <a:xfrm>
            <a:off x="323528" y="260648"/>
            <a:ext cx="8820472" cy="1668146"/>
          </a:xfrm>
        </p:spPr>
        <p:txBody>
          <a:bodyPr>
            <a:normAutofit/>
          </a:bodyPr>
          <a:lstStyle/>
          <a:p>
            <a:r>
              <a:rPr lang="ru-RU" b="0" dirty="0" smtClean="0"/>
              <a:t/>
            </a:r>
            <a:br>
              <a:rPr lang="ru-RU" b="0" dirty="0" smtClean="0"/>
            </a:br>
            <a:endParaRPr lang="ru-RU" dirty="0"/>
          </a:p>
        </p:txBody>
      </p:sp>
      <p:sp>
        <p:nvSpPr>
          <p:cNvPr id="4" name="Прямоугольник 3"/>
          <p:cNvSpPr/>
          <p:nvPr/>
        </p:nvSpPr>
        <p:spPr>
          <a:xfrm>
            <a:off x="971600" y="620688"/>
            <a:ext cx="7920880" cy="584775"/>
          </a:xfrm>
          <a:prstGeom prst="rect">
            <a:avLst/>
          </a:prstGeom>
        </p:spPr>
        <p:txBody>
          <a:bodyPr wrap="square">
            <a:spAutoFit/>
          </a:bodyPr>
          <a:lstStyle/>
          <a:p>
            <a:r>
              <a:rPr lang="ru-RU" sz="3200" b="1" dirty="0">
                <a:solidFill>
                  <a:srgbClr val="0070C0"/>
                </a:solidFill>
              </a:rPr>
              <a:t>Классификация </a:t>
            </a:r>
            <a:r>
              <a:rPr lang="ru-RU" sz="3200" b="1" dirty="0" smtClean="0">
                <a:solidFill>
                  <a:srgbClr val="0070C0"/>
                </a:solidFill>
              </a:rPr>
              <a:t>по типоразмерам </a:t>
            </a:r>
            <a:endParaRPr lang="ru-RU" sz="3200" b="1" dirty="0">
              <a:solidFill>
                <a:srgbClr val="0070C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s1200.jpg"/>
          <p:cNvPicPr>
            <a:picLocks noGrp="1" noChangeAspect="1"/>
          </p:cNvPicPr>
          <p:nvPr>
            <p:ph idx="1"/>
          </p:nvPr>
        </p:nvPicPr>
        <p:blipFill>
          <a:blip r:embed="rId2"/>
          <a:stretch>
            <a:fillRect/>
          </a:stretch>
        </p:blipFill>
        <p:spPr>
          <a:xfrm>
            <a:off x="3714744" y="1214422"/>
            <a:ext cx="5072066" cy="3376622"/>
          </a:xfrm>
        </p:spPr>
      </p:pic>
      <p:sp>
        <p:nvSpPr>
          <p:cNvPr id="3" name="Заголовок 2"/>
          <p:cNvSpPr>
            <a:spLocks noGrp="1"/>
          </p:cNvSpPr>
          <p:nvPr>
            <p:ph type="title"/>
          </p:nvPr>
        </p:nvSpPr>
        <p:spPr/>
        <p:txBody>
          <a:bodyPr/>
          <a:lstStyle/>
          <a:p>
            <a:r>
              <a:rPr lang="ru-RU" dirty="0" smtClean="0"/>
              <a:t>Карманные ПК</a:t>
            </a:r>
            <a:endParaRPr lang="ru-RU" dirty="0"/>
          </a:p>
        </p:txBody>
      </p:sp>
      <p:sp>
        <p:nvSpPr>
          <p:cNvPr id="5" name="Прямоугольник 4"/>
          <p:cNvSpPr/>
          <p:nvPr/>
        </p:nvSpPr>
        <p:spPr>
          <a:xfrm>
            <a:off x="357158" y="1357298"/>
            <a:ext cx="2928958" cy="4524315"/>
          </a:xfrm>
          <a:prstGeom prst="rect">
            <a:avLst/>
          </a:prstGeom>
        </p:spPr>
        <p:txBody>
          <a:bodyPr wrap="square">
            <a:spAutoFit/>
          </a:bodyPr>
          <a:lstStyle/>
          <a:p>
            <a:r>
              <a:rPr lang="ru-RU" sz="2400" dirty="0" smtClean="0"/>
              <a:t>В </a:t>
            </a:r>
            <a:r>
              <a:rPr lang="ru-RU" sz="2400" dirty="0"/>
              <a:t>комплекте с сотовым телефоном, специальным факс-модемом и мобильным принтером они могут представлять собой полноценный мобильный офис</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zaU.jpg"/>
          <p:cNvPicPr>
            <a:picLocks noGrp="1" noChangeAspect="1"/>
          </p:cNvPicPr>
          <p:nvPr>
            <p:ph idx="1"/>
          </p:nvPr>
        </p:nvPicPr>
        <p:blipFill>
          <a:blip r:embed="rId2" cstate="print"/>
          <a:stretch>
            <a:fillRect/>
          </a:stretch>
        </p:blipFill>
        <p:spPr>
          <a:xfrm>
            <a:off x="1126568" y="1214422"/>
            <a:ext cx="6945894" cy="4572032"/>
          </a:xfrm>
        </p:spPr>
      </p:pic>
      <p:sp>
        <p:nvSpPr>
          <p:cNvPr id="3" name="Заголовок 2"/>
          <p:cNvSpPr>
            <a:spLocks noGrp="1"/>
          </p:cNvSpPr>
          <p:nvPr>
            <p:ph type="title"/>
          </p:nvPr>
        </p:nvSpPr>
        <p:spPr/>
        <p:txBody>
          <a:bodyPr/>
          <a:lstStyle/>
          <a:p>
            <a:r>
              <a:rPr lang="ru-RU" dirty="0" smtClean="0"/>
              <a:t>Блокнотные ПК</a:t>
            </a:r>
            <a:r>
              <a:rPr lang="en-US" dirty="0" smtClean="0"/>
              <a:t> </a:t>
            </a:r>
            <a:r>
              <a:rPr lang="ru-RU" dirty="0" smtClean="0"/>
              <a:t>(</a:t>
            </a:r>
            <a:r>
              <a:rPr lang="en-US" dirty="0" smtClean="0"/>
              <a:t>notebook</a:t>
            </a:r>
            <a:r>
              <a:rPr lang="ru-RU" dirty="0" smtClean="0"/>
              <a:t>)</a:t>
            </a:r>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481328"/>
            <a:ext cx="3471858" cy="4525963"/>
          </a:xfrm>
        </p:spPr>
        <p:txBody>
          <a:bodyPr>
            <a:normAutofit lnSpcReduction="10000"/>
          </a:bodyPr>
          <a:lstStyle/>
          <a:p>
            <a:r>
              <a:rPr lang="ru-RU" dirty="0" smtClean="0"/>
              <a:t>Для решения задач автоматизации управления предприятиями, автоматизации учебного процесса, индивидуальной работы пользователя.</a:t>
            </a:r>
            <a:endParaRPr lang="ru-RU" dirty="0"/>
          </a:p>
        </p:txBody>
      </p:sp>
      <p:sp>
        <p:nvSpPr>
          <p:cNvPr id="3" name="Заголовок 2"/>
          <p:cNvSpPr>
            <a:spLocks noGrp="1"/>
          </p:cNvSpPr>
          <p:nvPr>
            <p:ph type="title"/>
          </p:nvPr>
        </p:nvSpPr>
        <p:spPr/>
        <p:txBody>
          <a:bodyPr/>
          <a:lstStyle/>
          <a:p>
            <a:r>
              <a:rPr lang="ru-RU" dirty="0" smtClean="0"/>
              <a:t>Базовые настольные ПК</a:t>
            </a:r>
            <a:endParaRPr lang="ru-RU" dirty="0"/>
          </a:p>
        </p:txBody>
      </p:sp>
      <p:pic>
        <p:nvPicPr>
          <p:cNvPr id="4" name="Рисунок 3" descr="431877_wallpapers-download-for-mobile-free-hd-for-mobile-free-image-search_1000x736_h.jpg"/>
          <p:cNvPicPr>
            <a:picLocks noChangeAspect="1"/>
          </p:cNvPicPr>
          <p:nvPr/>
        </p:nvPicPr>
        <p:blipFill>
          <a:blip r:embed="rId2"/>
          <a:stretch>
            <a:fillRect/>
          </a:stretch>
        </p:blipFill>
        <p:spPr>
          <a:xfrm>
            <a:off x="3698437" y="1928802"/>
            <a:ext cx="5445563" cy="400793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P-Z240-SFF-Workstation-HP-Z240-Tower-Workstation-and-Dual-HP-Z23n-Displays.jpg"/>
          <p:cNvPicPr>
            <a:picLocks noChangeAspect="1"/>
          </p:cNvPicPr>
          <p:nvPr/>
        </p:nvPicPr>
        <p:blipFill>
          <a:blip r:embed="rId2"/>
          <a:stretch>
            <a:fillRect/>
          </a:stretch>
        </p:blipFill>
        <p:spPr>
          <a:xfrm>
            <a:off x="3334905" y="1928802"/>
            <a:ext cx="5809095" cy="3019098"/>
          </a:xfrm>
          <a:prstGeom prst="rect">
            <a:avLst/>
          </a:prstGeom>
        </p:spPr>
      </p:pic>
      <p:sp>
        <p:nvSpPr>
          <p:cNvPr id="2" name="Содержимое 1"/>
          <p:cNvSpPr>
            <a:spLocks noGrp="1"/>
          </p:cNvSpPr>
          <p:nvPr>
            <p:ph idx="1"/>
          </p:nvPr>
        </p:nvSpPr>
        <p:spPr>
          <a:xfrm>
            <a:off x="285720" y="1571612"/>
            <a:ext cx="3829080" cy="4454525"/>
          </a:xfrm>
        </p:spPr>
        <p:txBody>
          <a:bodyPr>
            <a:normAutofit fontScale="77500" lnSpcReduction="20000"/>
          </a:bodyPr>
          <a:lstStyle/>
          <a:p>
            <a:pPr marL="365125" indent="266700">
              <a:buNone/>
            </a:pPr>
            <a:r>
              <a:rPr lang="ru-RU" dirty="0" smtClean="0"/>
              <a:t>Это многопользовательские вычислительные системы, имеющие центральный блок с большой вычислительной мощностью и значительными информационными ресурсами, к которому присоединяется большое число рабочих мест с минимальной оснащенностью (видеотерминал, клавиатура, мышь).</a:t>
            </a:r>
            <a:endParaRPr lang="ru-RU" dirty="0"/>
          </a:p>
        </p:txBody>
      </p:sp>
      <p:sp>
        <p:nvSpPr>
          <p:cNvPr id="3" name="Заголовок 2"/>
          <p:cNvSpPr>
            <a:spLocks noGrp="1"/>
          </p:cNvSpPr>
          <p:nvPr>
            <p:ph type="title"/>
          </p:nvPr>
        </p:nvSpPr>
        <p:spPr/>
        <p:txBody>
          <a:bodyPr>
            <a:normAutofit fontScale="90000"/>
          </a:bodyPr>
          <a:lstStyle/>
          <a:p>
            <a:r>
              <a:rPr lang="ru-RU" dirty="0" smtClean="0"/>
              <a:t>Высокопроизводительные настольные ПК (</a:t>
            </a:r>
            <a:r>
              <a:rPr lang="ru-RU" dirty="0" err="1" smtClean="0"/>
              <a:t>мэйнфреймы</a:t>
            </a:r>
            <a:r>
              <a:rPr lang="ru-RU" dirty="0" smtClean="0"/>
              <a:t>)</a:t>
            </a:r>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lnSpcReduction="10000"/>
          </a:bodyPr>
          <a:lstStyle/>
          <a:p>
            <a:pPr marL="109728" indent="0">
              <a:buNone/>
            </a:pPr>
            <a:r>
              <a:rPr lang="ru-RU" dirty="0" smtClean="0"/>
              <a:t>1. </a:t>
            </a:r>
            <a:r>
              <a:rPr lang="ru-RU" dirty="0" smtClean="0">
                <a:hlinkClick r:id="rId3" action="ppaction://hlinksldjump"/>
              </a:rPr>
              <a:t>Характеристика</a:t>
            </a:r>
            <a:r>
              <a:rPr lang="ru-RU" dirty="0">
                <a:hlinkClick r:id="rId3" action="ppaction://hlinksldjump"/>
              </a:rPr>
              <a:t>, классификация, структура и функционирование </a:t>
            </a:r>
            <a:r>
              <a:rPr lang="ru-RU" dirty="0" smtClean="0">
                <a:hlinkClick r:id="rId3" action="ppaction://hlinksldjump"/>
              </a:rPr>
              <a:t>ЭВМ.</a:t>
            </a:r>
            <a:endParaRPr lang="ru-RU" dirty="0" smtClean="0"/>
          </a:p>
          <a:p>
            <a:r>
              <a:rPr lang="ru-RU" dirty="0" smtClean="0">
                <a:hlinkClick r:id="rId4" action="ppaction://hlinksldjump"/>
              </a:rPr>
              <a:t>Структура </a:t>
            </a:r>
            <a:r>
              <a:rPr lang="ru-RU" dirty="0">
                <a:hlinkClick r:id="rId4" action="ppaction://hlinksldjump"/>
              </a:rPr>
              <a:t>и функционирование ЭВМ </a:t>
            </a:r>
            <a:endParaRPr lang="ru-RU" dirty="0" smtClean="0"/>
          </a:p>
          <a:p>
            <a:r>
              <a:rPr lang="ru-RU" dirty="0" smtClean="0">
                <a:hlinkClick r:id="rId5" action="ppaction://hlinksldjump"/>
              </a:rPr>
              <a:t>Принципы работы компьютера</a:t>
            </a:r>
            <a:endParaRPr lang="ru-RU" dirty="0" smtClean="0"/>
          </a:p>
          <a:p>
            <a:r>
              <a:rPr lang="ru-RU" dirty="0">
                <a:hlinkClick r:id="rId6" action="ppaction://hlinksldjump"/>
              </a:rPr>
              <a:t>Классификация и характеристики ЭВМ </a:t>
            </a:r>
            <a:endParaRPr lang="ru-RU" dirty="0" smtClean="0"/>
          </a:p>
          <a:p>
            <a:pPr marL="109728" indent="0">
              <a:buNone/>
            </a:pPr>
            <a:r>
              <a:rPr lang="ru-RU" dirty="0" smtClean="0"/>
              <a:t>2. </a:t>
            </a:r>
            <a:r>
              <a:rPr lang="ru-RU" dirty="0" smtClean="0">
                <a:hlinkClick r:id="rId7" action="ppaction://hlinksldjump"/>
              </a:rPr>
              <a:t>Архитектура компьютера.</a:t>
            </a:r>
            <a:endParaRPr lang="ru-RU" dirty="0" smtClean="0"/>
          </a:p>
          <a:p>
            <a:pPr marL="109728" indent="0">
              <a:buNone/>
            </a:pPr>
            <a:r>
              <a:rPr lang="ru-RU" dirty="0" smtClean="0"/>
              <a:t>3. </a:t>
            </a:r>
            <a:r>
              <a:rPr lang="ru-RU" dirty="0" smtClean="0">
                <a:hlinkClick r:id="rId8" action="ppaction://hlinksldjump"/>
              </a:rPr>
              <a:t>Центральные устройства.</a:t>
            </a:r>
            <a:endParaRPr lang="ru-RU" dirty="0" smtClean="0"/>
          </a:p>
          <a:p>
            <a:pPr marL="109728" indent="0">
              <a:buNone/>
            </a:pPr>
            <a:r>
              <a:rPr lang="ru-RU" dirty="0" smtClean="0"/>
              <a:t>4. </a:t>
            </a:r>
            <a:r>
              <a:rPr lang="ru-RU" dirty="0" smtClean="0">
                <a:hlinkClick r:id="rId9" action="ppaction://hlinksldjump"/>
              </a:rPr>
              <a:t>Внешние устройства</a:t>
            </a:r>
            <a:r>
              <a:rPr lang="ru-RU" dirty="0" smtClean="0">
                <a:hlinkClick r:id="rId9" action="ppaction://hlinksldjump"/>
              </a:rPr>
              <a:t>.</a:t>
            </a:r>
            <a:endParaRPr lang="en-US" dirty="0" smtClean="0"/>
          </a:p>
          <a:p>
            <a:pPr marL="109728" indent="0">
              <a:buNone/>
            </a:pPr>
            <a:r>
              <a:rPr lang="ru-RU" dirty="0" smtClean="0"/>
              <a:t>5</a:t>
            </a:r>
            <a:r>
              <a:rPr lang="ru-RU" dirty="0"/>
              <a:t>. </a:t>
            </a:r>
            <a:r>
              <a:rPr lang="ru-RU" dirty="0">
                <a:hlinkClick r:id="rId10" action="ppaction://hlinksldjump"/>
              </a:rPr>
              <a:t>Характеристики и конструкция IBM-совместимого персонального </a:t>
            </a:r>
          </a:p>
          <a:p>
            <a:pPr marL="109728" indent="0">
              <a:buNone/>
            </a:pPr>
            <a:r>
              <a:rPr lang="ru-RU" dirty="0">
                <a:hlinkClick r:id="rId10" action="ppaction://hlinksldjump"/>
              </a:rPr>
              <a:t>компьютера </a:t>
            </a:r>
            <a:endParaRPr lang="ru-RU" dirty="0"/>
          </a:p>
          <a:p>
            <a:endParaRPr lang="ru-RU" dirty="0"/>
          </a:p>
        </p:txBody>
      </p:sp>
      <p:sp>
        <p:nvSpPr>
          <p:cNvPr id="3" name="Заголовок 2"/>
          <p:cNvSpPr>
            <a:spLocks noGrp="1"/>
          </p:cNvSpPr>
          <p:nvPr>
            <p:ph type="title"/>
          </p:nvPr>
        </p:nvSpPr>
        <p:spPr/>
        <p:txBody>
          <a:bodyPr/>
          <a:lstStyle/>
          <a:p>
            <a:r>
              <a:rPr lang="ru-RU" dirty="0" smtClean="0"/>
              <a:t>План занятия</a:t>
            </a:r>
            <a:endParaRPr lang="ru-RU" dirty="0"/>
          </a:p>
        </p:txBody>
      </p:sp>
    </p:spTree>
    <p:extLst>
      <p:ext uri="{BB962C8B-B14F-4D97-AF65-F5344CB8AC3E}">
        <p14:creationId xmlns:p14="http://schemas.microsoft.com/office/powerpoint/2010/main" val="8432493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sz="3200" dirty="0" smtClean="0"/>
              <a:t>Многопроцессорные рабочие станции и серверы высокого уровня</a:t>
            </a:r>
            <a:endParaRPr lang="ru-RU" sz="3200" dirty="0"/>
          </a:p>
        </p:txBody>
      </p:sp>
      <p:sp>
        <p:nvSpPr>
          <p:cNvPr id="6" name="Содержимое 5"/>
          <p:cNvSpPr>
            <a:spLocks noGrp="1"/>
          </p:cNvSpPr>
          <p:nvPr>
            <p:ph idx="1"/>
          </p:nvPr>
        </p:nvSpPr>
        <p:spPr>
          <a:xfrm>
            <a:off x="142844" y="1571612"/>
            <a:ext cx="3500462" cy="4435679"/>
          </a:xfrm>
        </p:spPr>
        <p:txBody>
          <a:bodyPr>
            <a:normAutofit fontScale="47500" lnSpcReduction="20000"/>
          </a:bodyPr>
          <a:lstStyle/>
          <a:p>
            <a:r>
              <a:rPr lang="ru-RU" sz="3600" dirty="0" smtClean="0"/>
              <a:t>На сервер начального уровня устанавливают один или два процессора. Сервер начального уровня может поддерживать небольшую локальную сеть (до 40 пользователей). Серверы высокого уровня имеют обычно от двух до восьми процессоров, не менее двух источников питания. Серверы содержат большие объемы оперативной (до 4-х Гб) и дисковой памяти (6Тб и более).</a:t>
            </a:r>
          </a:p>
          <a:p>
            <a:r>
              <a:rPr lang="ru-RU" dirty="0" smtClean="0"/>
              <a:t/>
            </a:r>
            <a:br>
              <a:rPr lang="ru-RU" dirty="0" smtClean="0"/>
            </a:br>
            <a:r>
              <a:rPr lang="ru-RU" dirty="0" smtClean="0">
                <a:hlinkClick r:id="rId2" tooltip="Суперкомпьютеры Применяются для решения задач в области метеорологии, аэродинамики, сейсмологии, различных военных исследованиях, в атомной и ядерной физике, физике плазмы, математическом моделировании сложных систем. Производительность суперкомпьюте"/>
              </a:rPr>
              <a:t>1</a:t>
            </a:r>
            <a:endParaRPr lang="ru-RU" dirty="0"/>
          </a:p>
        </p:txBody>
      </p:sp>
      <p:grpSp>
        <p:nvGrpSpPr>
          <p:cNvPr id="9" name="Группа 8"/>
          <p:cNvGrpSpPr/>
          <p:nvPr/>
        </p:nvGrpSpPr>
        <p:grpSpPr>
          <a:xfrm>
            <a:off x="3643304" y="1500174"/>
            <a:ext cx="5072099" cy="4786346"/>
            <a:chOff x="3643305" y="1500174"/>
            <a:chExt cx="4610370" cy="4243595"/>
          </a:xfrm>
        </p:grpSpPr>
        <p:pic>
          <p:nvPicPr>
            <p:cNvPr id="7" name="Содержимое 3" descr="5cd1868f31ccf694241218.jpg"/>
            <p:cNvPicPr>
              <a:picLocks noChangeAspect="1"/>
            </p:cNvPicPr>
            <p:nvPr/>
          </p:nvPicPr>
          <p:blipFill>
            <a:blip r:embed="rId3"/>
            <a:stretch>
              <a:fillRect/>
            </a:stretch>
          </p:blipFill>
          <p:spPr>
            <a:xfrm>
              <a:off x="3643305" y="1500174"/>
              <a:ext cx="3750493" cy="2500330"/>
            </a:xfrm>
            <a:prstGeom prst="rect">
              <a:avLst/>
            </a:prstGeom>
          </p:spPr>
        </p:pic>
        <p:pic>
          <p:nvPicPr>
            <p:cNvPr id="8" name="Рисунок 7" descr="009.jpg"/>
            <p:cNvPicPr>
              <a:picLocks noChangeAspect="1"/>
            </p:cNvPicPr>
            <p:nvPr/>
          </p:nvPicPr>
          <p:blipFill>
            <a:blip r:embed="rId4"/>
            <a:stretch>
              <a:fillRect/>
            </a:stretch>
          </p:blipFill>
          <p:spPr>
            <a:xfrm>
              <a:off x="5357818" y="3571876"/>
              <a:ext cx="2895857" cy="2171893"/>
            </a:xfrm>
            <a:prstGeom prst="rect">
              <a:avLst/>
            </a:prstGeom>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nvest-in-Supercomputer-CRAY-Teaser (1).jpeg"/>
          <p:cNvPicPr>
            <a:picLocks noChangeAspect="1"/>
          </p:cNvPicPr>
          <p:nvPr/>
        </p:nvPicPr>
        <p:blipFill>
          <a:blip r:embed="rId2" cstate="print"/>
          <a:stretch>
            <a:fillRect/>
          </a:stretch>
        </p:blipFill>
        <p:spPr>
          <a:xfrm>
            <a:off x="4071935" y="2643182"/>
            <a:ext cx="5072065" cy="3286148"/>
          </a:xfrm>
          <a:prstGeom prst="rect">
            <a:avLst/>
          </a:prstGeom>
        </p:spPr>
      </p:pic>
      <p:sp>
        <p:nvSpPr>
          <p:cNvPr id="2" name="Содержимое 1"/>
          <p:cNvSpPr>
            <a:spLocks noGrp="1"/>
          </p:cNvSpPr>
          <p:nvPr>
            <p:ph idx="1"/>
          </p:nvPr>
        </p:nvSpPr>
        <p:spPr>
          <a:xfrm>
            <a:off x="285720" y="1428736"/>
            <a:ext cx="3900518" cy="4525963"/>
          </a:xfrm>
        </p:spPr>
        <p:txBody>
          <a:bodyPr>
            <a:normAutofit fontScale="77500" lnSpcReduction="20000"/>
          </a:bodyPr>
          <a:lstStyle/>
          <a:p>
            <a:pPr marL="3175" indent="357188"/>
            <a:r>
              <a:rPr lang="ru-RU" dirty="0" smtClean="0"/>
              <a:t>Применяются для решения задач в области метеорологии, аэродинамики, сейсмологии, различных военных исследованиях, в атомной и ядерной физике, физике плазмы, математическом моделировании сложных систем. Производительность суперкомпьютеров измеряется в триллионах операций в секунду.</a:t>
            </a:r>
            <a:endParaRPr lang="ru-RU" dirty="0"/>
          </a:p>
        </p:txBody>
      </p:sp>
      <p:sp>
        <p:nvSpPr>
          <p:cNvPr id="3" name="Заголовок 2"/>
          <p:cNvSpPr>
            <a:spLocks noGrp="1"/>
          </p:cNvSpPr>
          <p:nvPr>
            <p:ph type="title"/>
          </p:nvPr>
        </p:nvSpPr>
        <p:spPr>
          <a:xfrm>
            <a:off x="571472" y="642918"/>
            <a:ext cx="8229600" cy="868346"/>
          </a:xfrm>
        </p:spPr>
        <p:txBody>
          <a:bodyPr>
            <a:normAutofit fontScale="90000"/>
          </a:bodyPr>
          <a:lstStyle/>
          <a:p>
            <a:r>
              <a:rPr lang="ru-RU" dirty="0" smtClean="0"/>
              <a:t>Суперкомпьютеры</a:t>
            </a:r>
            <a:br>
              <a:rPr lang="ru-RU" dirty="0" smtClean="0"/>
            </a:br>
            <a:endParaRPr 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752601"/>
            <a:ext cx="7126560" cy="1829761"/>
          </a:xfrm>
        </p:spPr>
        <p:txBody>
          <a:bodyPr/>
          <a:lstStyle/>
          <a:p>
            <a:r>
              <a:rPr lang="ru-RU" dirty="0"/>
              <a:t>Архитектура компьютера </a:t>
            </a:r>
          </a:p>
        </p:txBody>
      </p:sp>
      <p:sp>
        <p:nvSpPr>
          <p:cNvPr id="3" name="Подзаголовок 2"/>
          <p:cNvSpPr>
            <a:spLocks noGrp="1"/>
          </p:cNvSpPr>
          <p:nvPr>
            <p:ph type="subTitle" idx="1"/>
          </p:nvPr>
        </p:nvSpPr>
        <p:spPr/>
        <p:txBody>
          <a:bodyPr/>
          <a:lstStyle/>
          <a:p>
            <a:endParaRPr lang="ru-RU"/>
          </a:p>
        </p:txBody>
      </p:sp>
    </p:spTree>
    <p:extLst>
      <p:ext uri="{BB962C8B-B14F-4D97-AF65-F5344CB8AC3E}">
        <p14:creationId xmlns:p14="http://schemas.microsoft.com/office/powerpoint/2010/main" val="3374930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325239966"/>
              </p:ext>
            </p:extLst>
          </p:nvPr>
        </p:nvGraphicFramePr>
        <p:xfrm>
          <a:off x="285720" y="1071546"/>
          <a:ext cx="8258204" cy="4721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Заголовок 2"/>
          <p:cNvSpPr>
            <a:spLocks noGrp="1"/>
          </p:cNvSpPr>
          <p:nvPr>
            <p:ph type="title"/>
          </p:nvPr>
        </p:nvSpPr>
        <p:spPr/>
        <p:txBody>
          <a:bodyPr>
            <a:normAutofit/>
          </a:bodyPr>
          <a:lstStyle/>
          <a:p>
            <a:r>
              <a:rPr lang="ru-RU" sz="3200" dirty="0" err="1" smtClean="0"/>
              <a:t>Cтруктура</a:t>
            </a:r>
            <a:r>
              <a:rPr lang="ru-RU" sz="3200" dirty="0" smtClean="0"/>
              <a:t> и архитектура компьютера</a:t>
            </a:r>
            <a:br>
              <a:rPr lang="ru-RU" sz="3200" dirty="0" smtClean="0"/>
            </a:br>
            <a:endParaRPr lang="ru-RU"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066444539"/>
              </p:ext>
            </p:extLst>
          </p:nvPr>
        </p:nvGraphicFramePr>
        <p:xfrm>
          <a:off x="457200" y="148132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Заголовок 2"/>
          <p:cNvSpPr>
            <a:spLocks noGrp="1"/>
          </p:cNvSpPr>
          <p:nvPr>
            <p:ph type="title"/>
          </p:nvPr>
        </p:nvSpPr>
        <p:spPr/>
        <p:txBody>
          <a:bodyPr/>
          <a:lstStyle/>
          <a:p>
            <a:pPr algn="ctr"/>
            <a:r>
              <a:rPr lang="ru-RU" dirty="0" smtClean="0">
                <a:solidFill>
                  <a:srgbClr val="0070C0"/>
                </a:solidFill>
              </a:rPr>
              <a:t>Архитектурные решения</a:t>
            </a:r>
            <a:endParaRPr lang="ru-RU" dirty="0">
              <a:solidFill>
                <a:srgbClr val="0070C0"/>
              </a:solidFill>
            </a:endParaRPr>
          </a:p>
        </p:txBody>
      </p:sp>
    </p:spTree>
    <p:extLst>
      <p:ext uri="{BB962C8B-B14F-4D97-AF65-F5344CB8AC3E}">
        <p14:creationId xmlns:p14="http://schemas.microsoft.com/office/powerpoint/2010/main" val="3123826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a:xfrm>
            <a:off x="179512" y="274638"/>
            <a:ext cx="8856984" cy="1143000"/>
          </a:xfrm>
        </p:spPr>
        <p:txBody>
          <a:bodyPr>
            <a:normAutofit/>
          </a:bodyPr>
          <a:lstStyle/>
          <a:p>
            <a:r>
              <a:rPr lang="ru-RU" sz="3200" dirty="0"/>
              <a:t>Общая структура персонального компьютер</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88840"/>
            <a:ext cx="856895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4686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normAutofit/>
          </a:bodyPr>
          <a:lstStyle/>
          <a:p>
            <a:r>
              <a:rPr lang="ru-RU" sz="3200" dirty="0" smtClean="0"/>
              <a:t>Архитектура многопроцессорного компьютера</a:t>
            </a:r>
            <a:endParaRPr lang="ru-RU"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541" y="1700808"/>
            <a:ext cx="846569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39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a:xfrm>
            <a:off x="457199" y="274638"/>
            <a:ext cx="8371581" cy="1143000"/>
          </a:xfrm>
        </p:spPr>
        <p:txBody>
          <a:bodyPr>
            <a:normAutofit/>
          </a:bodyPr>
          <a:lstStyle/>
          <a:p>
            <a:r>
              <a:rPr lang="ru-RU" sz="3200" dirty="0"/>
              <a:t>Архитектура с параллельными процессорами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21467"/>
            <a:ext cx="8145213" cy="399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66190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528" y="1916832"/>
            <a:ext cx="8406106" cy="4525963"/>
          </a:xfrm>
        </p:spPr>
        <p:txBody>
          <a:bodyPr/>
          <a:lstStyle/>
          <a:p>
            <a:pPr marL="365125" indent="0" algn="just">
              <a:buNone/>
            </a:pPr>
            <a:r>
              <a:rPr lang="ru-RU" dirty="0"/>
              <a:t>Регламентируются </a:t>
            </a:r>
            <a:r>
              <a:rPr lang="ru-RU" dirty="0" smtClean="0"/>
              <a:t>и </a:t>
            </a:r>
            <a:r>
              <a:rPr lang="ru-RU" dirty="0"/>
              <a:t>стандартизируются только описание </a:t>
            </a:r>
            <a:r>
              <a:rPr lang="ru-RU" b="1" dirty="0"/>
              <a:t>принципа действия компьютера </a:t>
            </a:r>
            <a:r>
              <a:rPr lang="ru-RU" b="1" dirty="0" smtClean="0"/>
              <a:t>и </a:t>
            </a:r>
            <a:r>
              <a:rPr lang="ru-RU" b="1" dirty="0"/>
              <a:t>его конфигурация </a:t>
            </a:r>
            <a:r>
              <a:rPr lang="ru-RU" dirty="0"/>
              <a:t>(определенная совокупность </a:t>
            </a:r>
            <a:r>
              <a:rPr lang="ru-RU" dirty="0" smtClean="0"/>
              <a:t>аппаратных средств </a:t>
            </a:r>
            <a:r>
              <a:rPr lang="ru-RU" dirty="0"/>
              <a:t>и соединений между ними</a:t>
            </a:r>
            <a:r>
              <a:rPr lang="ru-RU" dirty="0" smtClean="0"/>
              <a:t>).</a:t>
            </a:r>
          </a:p>
          <a:p>
            <a:pPr marL="365125" indent="0" algn="just">
              <a:buNone/>
            </a:pPr>
            <a:endParaRPr lang="ru-RU" dirty="0"/>
          </a:p>
          <a:p>
            <a:pPr marL="365125" indent="0" algn="just">
              <a:buNone/>
            </a:pPr>
            <a:r>
              <a:rPr lang="ru-RU" b="1" i="1" dirty="0">
                <a:solidFill>
                  <a:srgbClr val="0070C0"/>
                </a:solidFill>
              </a:rPr>
              <a:t>Интерфейс</a:t>
            </a:r>
            <a:r>
              <a:rPr lang="ru-RU" i="1" dirty="0">
                <a:solidFill>
                  <a:srgbClr val="0070C0"/>
                </a:solidFill>
              </a:rPr>
              <a:t> – это средство сопряжения двух устройств, в котором все </a:t>
            </a:r>
            <a:r>
              <a:rPr lang="ru-RU" i="1" dirty="0" smtClean="0">
                <a:solidFill>
                  <a:srgbClr val="0070C0"/>
                </a:solidFill>
              </a:rPr>
              <a:t>физические </a:t>
            </a:r>
            <a:r>
              <a:rPr lang="ru-RU" i="1" dirty="0">
                <a:solidFill>
                  <a:srgbClr val="0070C0"/>
                </a:solidFill>
              </a:rPr>
              <a:t>и логические параметры согласуются между собой. </a:t>
            </a:r>
          </a:p>
        </p:txBody>
      </p:sp>
      <p:sp>
        <p:nvSpPr>
          <p:cNvPr id="3" name="Заголовок 2"/>
          <p:cNvSpPr>
            <a:spLocks noGrp="1"/>
          </p:cNvSpPr>
          <p:nvPr>
            <p:ph type="title"/>
          </p:nvPr>
        </p:nvSpPr>
        <p:spPr>
          <a:xfrm>
            <a:off x="571472" y="785794"/>
            <a:ext cx="8229600" cy="1143000"/>
          </a:xfrm>
        </p:spPr>
        <p:txBody>
          <a:bodyPr>
            <a:normAutofit fontScale="90000"/>
          </a:bodyPr>
          <a:lstStyle/>
          <a:p>
            <a:r>
              <a:rPr lang="ru-RU" dirty="0" smtClean="0"/>
              <a:t>Принцип открытой архитектуры компьютера (</a:t>
            </a:r>
            <a:r>
              <a:rPr lang="en-US" b="0" dirty="0" smtClean="0"/>
              <a:t>«IBM</a:t>
            </a:r>
            <a:r>
              <a:rPr lang="ru-RU" b="0" dirty="0" smtClean="0"/>
              <a:t>-совместимый»)</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20" y="2863230"/>
            <a:ext cx="8640943" cy="3374082"/>
          </a:xfrm>
        </p:spPr>
        <p:txBody>
          <a:bodyPr>
            <a:normAutofit fontScale="77500" lnSpcReduction="20000"/>
          </a:bodyPr>
          <a:lstStyle/>
          <a:p>
            <a:pPr algn="just"/>
            <a:endParaRPr lang="ru-RU" b="1" dirty="0" smtClean="0"/>
          </a:p>
          <a:p>
            <a:pPr algn="just"/>
            <a:r>
              <a:rPr lang="ru-RU" b="1" dirty="0" smtClean="0"/>
              <a:t>Контроллеры </a:t>
            </a:r>
            <a:r>
              <a:rPr lang="ru-RU" b="1" dirty="0"/>
              <a:t>и адаптеры </a:t>
            </a:r>
            <a:r>
              <a:rPr lang="ru-RU" dirty="0" smtClean="0"/>
              <a:t>– это набор </a:t>
            </a:r>
            <a:r>
              <a:rPr lang="ru-RU" dirty="0"/>
              <a:t>электронных </a:t>
            </a:r>
            <a:r>
              <a:rPr lang="ru-RU" dirty="0" smtClean="0"/>
              <a:t>схем</a:t>
            </a:r>
            <a:r>
              <a:rPr lang="ru-RU" dirty="0"/>
              <a:t>, которыми снабжаются устройства компьютера с целью совместимости </a:t>
            </a:r>
            <a:r>
              <a:rPr lang="ru-RU" dirty="0" smtClean="0"/>
              <a:t>их </a:t>
            </a:r>
            <a:r>
              <a:rPr lang="ru-RU" dirty="0"/>
              <a:t>интерфейсов. Контроллеры, кроме этого, осуществляют непосредственное </a:t>
            </a:r>
            <a:r>
              <a:rPr lang="ru-RU" dirty="0" smtClean="0"/>
              <a:t>управление </a:t>
            </a:r>
            <a:r>
              <a:rPr lang="ru-RU" dirty="0"/>
              <a:t>периферийными устройствами по запросам микропроцессора. </a:t>
            </a:r>
            <a:endParaRPr lang="ru-RU" dirty="0" smtClean="0"/>
          </a:p>
          <a:p>
            <a:pPr algn="just"/>
            <a:endParaRPr lang="ru-RU" dirty="0" smtClean="0"/>
          </a:p>
          <a:p>
            <a:pPr algn="just"/>
            <a:r>
              <a:rPr lang="ru-RU" b="1" dirty="0" smtClean="0"/>
              <a:t>Порты </a:t>
            </a:r>
            <a:r>
              <a:rPr lang="ru-RU" b="1" dirty="0"/>
              <a:t>устройств </a:t>
            </a:r>
            <a:r>
              <a:rPr lang="ru-RU" dirty="0" smtClean="0"/>
              <a:t>– это электронные </a:t>
            </a:r>
            <a:r>
              <a:rPr lang="ru-RU" dirty="0"/>
              <a:t>схемы, содержащие </a:t>
            </a:r>
            <a:r>
              <a:rPr lang="ru-RU" dirty="0" smtClean="0"/>
              <a:t>один </a:t>
            </a:r>
            <a:r>
              <a:rPr lang="ru-RU" dirty="0"/>
              <a:t>или несколько регистров ввода-вывода и позволяющие подключать </a:t>
            </a:r>
            <a:r>
              <a:rPr lang="ru-RU" dirty="0" smtClean="0"/>
              <a:t>периферийные </a:t>
            </a:r>
            <a:r>
              <a:rPr lang="ru-RU" dirty="0"/>
              <a:t>устройства компьютера к внешним шинам микропроцессора. </a:t>
            </a:r>
          </a:p>
        </p:txBody>
      </p:sp>
      <p:sp>
        <p:nvSpPr>
          <p:cNvPr id="3" name="Заголовок 2"/>
          <p:cNvSpPr>
            <a:spLocks noGrp="1"/>
          </p:cNvSpPr>
          <p:nvPr>
            <p:ph type="title"/>
          </p:nvPr>
        </p:nvSpPr>
        <p:spPr>
          <a:xfrm>
            <a:off x="510960" y="476672"/>
            <a:ext cx="8229600" cy="1143000"/>
          </a:xfrm>
        </p:spPr>
        <p:txBody>
          <a:bodyPr>
            <a:normAutofit/>
          </a:bodyPr>
          <a:lstStyle/>
          <a:p>
            <a:r>
              <a:rPr lang="ru-RU" sz="2800" dirty="0"/>
              <a:t>Согласование периферийного устройства и компьютера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21" y="1484784"/>
            <a:ext cx="9036479" cy="1378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1407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a:t>Характеристика, классификация, структура и функционирование </a:t>
            </a:r>
            <a:br>
              <a:rPr lang="ru-RU" dirty="0"/>
            </a:br>
            <a:r>
              <a:rPr lang="ru-RU" dirty="0"/>
              <a:t>ЭВМ </a:t>
            </a:r>
          </a:p>
        </p:txBody>
      </p:sp>
      <p:sp>
        <p:nvSpPr>
          <p:cNvPr id="3" name="Подзаголовок 2"/>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34612289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740406377"/>
              </p:ext>
            </p:extLst>
          </p:nvPr>
        </p:nvGraphicFramePr>
        <p:xfrm>
          <a:off x="467544" y="764704"/>
          <a:ext cx="8291264" cy="48823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Заголовок 2"/>
          <p:cNvSpPr>
            <a:spLocks noGrp="1"/>
          </p:cNvSpPr>
          <p:nvPr>
            <p:ph type="title"/>
          </p:nvPr>
        </p:nvSpPr>
        <p:spPr/>
        <p:txBody>
          <a:bodyPr/>
          <a:lstStyle/>
          <a:p>
            <a:endParaRPr lang="ru-RU" dirty="0"/>
          </a:p>
        </p:txBody>
      </p:sp>
    </p:spTree>
    <p:extLst>
      <p:ext uri="{BB962C8B-B14F-4D97-AF65-F5344CB8AC3E}">
        <p14:creationId xmlns:p14="http://schemas.microsoft.com/office/powerpoint/2010/main" val="558480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1600" y="2348880"/>
            <a:ext cx="7772400" cy="1829761"/>
          </a:xfrm>
        </p:spPr>
        <p:txBody>
          <a:bodyPr>
            <a:normAutofit/>
          </a:bodyPr>
          <a:lstStyle/>
          <a:p>
            <a:r>
              <a:rPr lang="ru-RU" dirty="0"/>
              <a:t>Центральные </a:t>
            </a:r>
            <a:r>
              <a:rPr lang="ru-RU" dirty="0" smtClean="0"/>
              <a:t>устройства</a:t>
            </a:r>
            <a:r>
              <a:rPr lang="ru-RU" dirty="0"/>
              <a:t/>
            </a:r>
            <a:br>
              <a:rPr lang="ru-RU" dirty="0"/>
            </a:br>
            <a:endParaRPr lang="ru-RU" dirty="0"/>
          </a:p>
        </p:txBody>
      </p:sp>
      <p:sp>
        <p:nvSpPr>
          <p:cNvPr id="3" name="Подзаголовок 2"/>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26370822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p:txBody>
          <a:bodyPr/>
          <a:lstStyle/>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47" y="116632"/>
            <a:ext cx="8858061" cy="611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1166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a:t>Внешние устройства</a:t>
            </a:r>
          </a:p>
        </p:txBody>
      </p:sp>
    </p:spTree>
    <p:extLst>
      <p:ext uri="{BB962C8B-B14F-4D97-AF65-F5344CB8AC3E}">
        <p14:creationId xmlns:p14="http://schemas.microsoft.com/office/powerpoint/2010/main" val="36241798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1700808"/>
            <a:ext cx="3034680" cy="4525963"/>
          </a:xfrm>
        </p:spPr>
        <p:txBody>
          <a:bodyPr>
            <a:normAutofit/>
          </a:bodyPr>
          <a:lstStyle/>
          <a:p>
            <a:pPr marL="109728" indent="0">
              <a:buNone/>
            </a:pPr>
            <a:r>
              <a:rPr lang="ru-RU" b="1" dirty="0"/>
              <a:t>Жесткий диск </a:t>
            </a:r>
            <a:r>
              <a:rPr lang="ru-RU" dirty="0"/>
              <a:t>– основное устройство для долговременного хранения </a:t>
            </a:r>
          </a:p>
          <a:p>
            <a:pPr marL="109728" indent="0">
              <a:buNone/>
            </a:pPr>
            <a:r>
              <a:rPr lang="ru-RU" dirty="0"/>
              <a:t>больших объемов данных и </a:t>
            </a:r>
            <a:r>
              <a:rPr lang="ru-RU" dirty="0" smtClean="0"/>
              <a:t>программ.</a:t>
            </a:r>
          </a:p>
        </p:txBody>
      </p:sp>
      <p:sp>
        <p:nvSpPr>
          <p:cNvPr id="3" name="Заголовок 2"/>
          <p:cNvSpPr>
            <a:spLocks noGrp="1"/>
          </p:cNvSpPr>
          <p:nvPr>
            <p:ph type="title"/>
          </p:nvPr>
        </p:nvSpPr>
        <p:spPr>
          <a:xfrm>
            <a:off x="755576" y="692696"/>
            <a:ext cx="8064896" cy="1156990"/>
          </a:xfrm>
        </p:spPr>
        <p:txBody>
          <a:bodyPr>
            <a:normAutofit fontScale="90000"/>
          </a:bodyPr>
          <a:lstStyle/>
          <a:p>
            <a:r>
              <a:rPr lang="ru-RU" sz="3600" dirty="0" smtClean="0"/>
              <a:t>Накопители </a:t>
            </a:r>
            <a:r>
              <a:rPr lang="ru-RU" sz="3600" dirty="0"/>
              <a:t>на жёстких </a:t>
            </a:r>
            <a:r>
              <a:rPr lang="ru-RU" sz="3600" dirty="0" smtClean="0"/>
              <a:t>магнитных дисках( HDD)</a:t>
            </a:r>
            <a:r>
              <a:rPr lang="ru-RU" dirty="0"/>
              <a:t/>
            </a:r>
            <a:br>
              <a:rPr lang="ru-RU" dirty="0"/>
            </a:b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412776"/>
            <a:ext cx="4250762" cy="4250762"/>
          </a:xfrm>
          <a:prstGeom prst="rect">
            <a:avLst/>
          </a:prstGeom>
        </p:spPr>
      </p:pic>
    </p:spTree>
    <p:extLst>
      <p:ext uri="{BB962C8B-B14F-4D97-AF65-F5344CB8AC3E}">
        <p14:creationId xmlns:p14="http://schemas.microsoft.com/office/powerpoint/2010/main" val="2026360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332656"/>
            <a:ext cx="7979514" cy="5314404"/>
          </a:xfrm>
        </p:spPr>
      </p:pic>
    </p:spTree>
    <p:extLst>
      <p:ext uri="{BB962C8B-B14F-4D97-AF65-F5344CB8AC3E}">
        <p14:creationId xmlns:p14="http://schemas.microsoft.com/office/powerpoint/2010/main" val="4191776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908720"/>
            <a:ext cx="5688632" cy="5268548"/>
          </a:xfrm>
          <a:ln>
            <a:solidFill>
              <a:srgbClr val="FF0000"/>
            </a:solidFill>
          </a:ln>
        </p:spPr>
      </p:pic>
      <p:sp>
        <p:nvSpPr>
          <p:cNvPr id="3" name="Заголовок 2"/>
          <p:cNvSpPr>
            <a:spLocks noGrp="1"/>
          </p:cNvSpPr>
          <p:nvPr>
            <p:ph type="title"/>
          </p:nvPr>
        </p:nvSpPr>
        <p:spPr>
          <a:xfrm>
            <a:off x="1043608" y="260648"/>
            <a:ext cx="7488832" cy="576064"/>
          </a:xfrm>
        </p:spPr>
        <p:txBody>
          <a:bodyPr>
            <a:normAutofit fontScale="90000"/>
          </a:bodyPr>
          <a:lstStyle/>
          <a:p>
            <a:r>
              <a:rPr lang="ru-RU" dirty="0" smtClean="0"/>
              <a:t>Контроллер жесткого диска</a:t>
            </a:r>
            <a:endParaRPr lang="ru-RU" dirty="0"/>
          </a:p>
        </p:txBody>
      </p:sp>
      <p:sp>
        <p:nvSpPr>
          <p:cNvPr id="5" name="Прямоугольник 4"/>
          <p:cNvSpPr/>
          <p:nvPr/>
        </p:nvSpPr>
        <p:spPr>
          <a:xfrm>
            <a:off x="3923928" y="3140968"/>
            <a:ext cx="1512168" cy="144016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14584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4115849263"/>
              </p:ext>
            </p:extLst>
          </p:nvPr>
        </p:nvGraphicFramePr>
        <p:xfrm>
          <a:off x="468313" y="404813"/>
          <a:ext cx="8218487" cy="5602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9421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215" y="908720"/>
            <a:ext cx="5359057" cy="3096344"/>
          </a:xfrm>
          <a:prstGeom prst="rect">
            <a:avLst/>
          </a:prstGeom>
        </p:spPr>
      </p:pic>
      <p:sp>
        <p:nvSpPr>
          <p:cNvPr id="2" name="Объект 1"/>
          <p:cNvSpPr>
            <a:spLocks noGrp="1"/>
          </p:cNvSpPr>
          <p:nvPr>
            <p:ph idx="1"/>
          </p:nvPr>
        </p:nvSpPr>
        <p:spPr>
          <a:xfrm>
            <a:off x="457200" y="1481329"/>
            <a:ext cx="3178696" cy="4395944"/>
          </a:xfrm>
        </p:spPr>
        <p:txBody>
          <a:bodyPr>
            <a:normAutofit fontScale="55000" lnSpcReduction="20000"/>
          </a:bodyPr>
          <a:lstStyle/>
          <a:p>
            <a:r>
              <a:rPr lang="ru-RU" dirty="0"/>
              <a:t>Одним из самых старых устройств для хранения информации на персональном компьютере является флоппи-дисковод или, сокращенно, FDD (</a:t>
            </a:r>
            <a:r>
              <a:rPr lang="ru-RU" dirty="0" err="1"/>
              <a:t>Floppy</a:t>
            </a:r>
            <a:r>
              <a:rPr lang="ru-RU" dirty="0"/>
              <a:t> </a:t>
            </a:r>
            <a:r>
              <a:rPr lang="ru-RU" dirty="0" err="1"/>
              <a:t>Disk</a:t>
            </a:r>
            <a:r>
              <a:rPr lang="ru-RU" dirty="0"/>
              <a:t> </a:t>
            </a:r>
            <a:r>
              <a:rPr lang="ru-RU" dirty="0" err="1"/>
              <a:t>Drive</a:t>
            </a:r>
            <a:r>
              <a:rPr lang="ru-RU" dirty="0"/>
              <a:t>). Данное устройство, широко применявшееся в течение 1970-х-2000-х гг., теперь нечасто можно встретить в современных компьютерах. Тем не менее, в ряде случаев все же можно увидеть установленный в старом ПК флоппи-дисковод. Кроме того, иногда используются и внешние дисководы для дискет, подключаемые  к компьютеру через порты ввода-вывода.</a:t>
            </a:r>
          </a:p>
          <a:p>
            <a:endParaRPr lang="ru-RU" dirty="0"/>
          </a:p>
          <a:p>
            <a:endParaRPr lang="ru-RU" dirty="0"/>
          </a:p>
        </p:txBody>
      </p:sp>
      <p:sp>
        <p:nvSpPr>
          <p:cNvPr id="3" name="Заголовок 2"/>
          <p:cNvSpPr>
            <a:spLocks noGrp="1"/>
          </p:cNvSpPr>
          <p:nvPr>
            <p:ph type="title"/>
          </p:nvPr>
        </p:nvSpPr>
        <p:spPr/>
        <p:txBody>
          <a:bodyPr>
            <a:normAutofit fontScale="90000"/>
          </a:bodyPr>
          <a:lstStyle/>
          <a:p>
            <a:r>
              <a:rPr lang="ru-RU" dirty="0" smtClean="0"/>
              <a:t>Накопители </a:t>
            </a:r>
            <a:r>
              <a:rPr lang="ru-RU" dirty="0"/>
              <a:t>на гибких магнитных дисках(FDD);</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8248" y="3632853"/>
            <a:ext cx="3294112" cy="2196075"/>
          </a:xfrm>
          <a:prstGeom prst="rect">
            <a:avLst/>
          </a:prstGeom>
        </p:spPr>
      </p:pic>
    </p:spTree>
    <p:extLst>
      <p:ext uri="{BB962C8B-B14F-4D97-AF65-F5344CB8AC3E}">
        <p14:creationId xmlns:p14="http://schemas.microsoft.com/office/powerpoint/2010/main" val="12258449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913" y="1484784"/>
            <a:ext cx="5184576" cy="3401294"/>
          </a:xfrm>
          <a:prstGeom prst="rect">
            <a:avLst/>
          </a:prstGeom>
        </p:spPr>
      </p:pic>
      <p:sp>
        <p:nvSpPr>
          <p:cNvPr id="2" name="Объект 1"/>
          <p:cNvSpPr>
            <a:spLocks noGrp="1"/>
          </p:cNvSpPr>
          <p:nvPr>
            <p:ph idx="1"/>
          </p:nvPr>
        </p:nvSpPr>
        <p:spPr>
          <a:xfrm>
            <a:off x="457200" y="1481328"/>
            <a:ext cx="3610744" cy="4525963"/>
          </a:xfrm>
        </p:spPr>
        <p:txBody>
          <a:bodyPr>
            <a:normAutofit fontScale="55000" lnSpcReduction="20000"/>
          </a:bodyPr>
          <a:lstStyle/>
          <a:p>
            <a:pPr marL="109728" indent="0">
              <a:buNone/>
            </a:pPr>
            <a:r>
              <a:rPr lang="ru-RU" dirty="0"/>
              <a:t>CD-ROM — компакт-диск (CD), предназначенный для хране­ния в цифровом виде предварительно записанной на него инфор­мации и считывания ее с помощью специального устройства, называемого CD-ROM-</a:t>
            </a:r>
            <a:r>
              <a:rPr lang="ru-RU" dirty="0" err="1"/>
              <a:t>driver</a:t>
            </a:r>
            <a:r>
              <a:rPr lang="ru-RU" dirty="0"/>
              <a:t>, — дисковода для чтения компакт-дисков.</a:t>
            </a:r>
          </a:p>
          <a:p>
            <a:endParaRPr lang="ru-RU" dirty="0"/>
          </a:p>
          <a:p>
            <a:pPr marL="109728" indent="0">
              <a:buNone/>
            </a:pPr>
            <a:r>
              <a:rPr lang="ru-RU" dirty="0"/>
              <a:t>К числу задач, для решения которых предназначается устрой­ство CD-ROM, можно отнести: установку и обновление программ­ного обеспечения; поиск информации в базах данных; запуск и работу с игровыми и образовательными программами; просмотр видеофильмов; прослушивание музыкальных CD.</a:t>
            </a:r>
          </a:p>
        </p:txBody>
      </p:sp>
      <p:sp>
        <p:nvSpPr>
          <p:cNvPr id="3" name="Заголовок 2"/>
          <p:cNvSpPr>
            <a:spLocks noGrp="1"/>
          </p:cNvSpPr>
          <p:nvPr>
            <p:ph type="title"/>
          </p:nvPr>
        </p:nvSpPr>
        <p:spPr/>
        <p:txBody>
          <a:bodyPr>
            <a:normAutofit fontScale="90000"/>
          </a:bodyPr>
          <a:lstStyle/>
          <a:p>
            <a:r>
              <a:rPr lang="ru-RU" dirty="0" smtClean="0"/>
              <a:t>Накопители </a:t>
            </a:r>
            <a:r>
              <a:rPr lang="ru-RU" dirty="0"/>
              <a:t>на компакт-дисках(</a:t>
            </a:r>
            <a:r>
              <a:rPr lang="en-US" dirty="0" smtClean="0"/>
              <a:t>CD</a:t>
            </a:r>
            <a:r>
              <a:rPr lang="ru-RU" dirty="0" smtClean="0"/>
              <a:t>)</a:t>
            </a:r>
            <a:endParaRPr lang="ru-RU" dirty="0"/>
          </a:p>
        </p:txBody>
      </p:sp>
    </p:spTree>
    <p:extLst>
      <p:ext uri="{BB962C8B-B14F-4D97-AF65-F5344CB8AC3E}">
        <p14:creationId xmlns:p14="http://schemas.microsoft.com/office/powerpoint/2010/main" val="3977682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9512" y="274638"/>
            <a:ext cx="8712968" cy="1143000"/>
          </a:xfrm>
        </p:spPr>
        <p:txBody>
          <a:bodyPr>
            <a:noAutofit/>
          </a:bodyPr>
          <a:lstStyle/>
          <a:p>
            <a:r>
              <a:rPr lang="ru-RU" sz="3600" dirty="0"/>
              <a:t>Структура и функционирование ЭВМ </a:t>
            </a:r>
          </a:p>
        </p:txBody>
      </p:sp>
      <p:graphicFrame>
        <p:nvGraphicFramePr>
          <p:cNvPr id="12" name="Схема 11"/>
          <p:cNvGraphicFramePr/>
          <p:nvPr>
            <p:extLst>
              <p:ext uri="{D42A27DB-BD31-4B8C-83A1-F6EECF244321}">
                <p14:modId xmlns:p14="http://schemas.microsoft.com/office/powerpoint/2010/main" val="918621487"/>
              </p:ext>
            </p:extLst>
          </p:nvPr>
        </p:nvGraphicFramePr>
        <p:xfrm>
          <a:off x="683568" y="1340768"/>
          <a:ext cx="7920880"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97772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39552" y="1628800"/>
            <a:ext cx="2664296" cy="4179920"/>
          </a:xfrm>
        </p:spPr>
        <p:txBody>
          <a:bodyPr>
            <a:normAutofit fontScale="62500" lnSpcReduction="20000"/>
          </a:bodyPr>
          <a:lstStyle/>
          <a:p>
            <a:pPr marL="109728" indent="0">
              <a:buNone/>
            </a:pPr>
            <a:r>
              <a:rPr lang="ru-RU" dirty="0" err="1"/>
              <a:t>Магнитоопти́ческий</a:t>
            </a:r>
            <a:r>
              <a:rPr lang="ru-RU" dirty="0"/>
              <a:t> диск (MO, также допускается написание </a:t>
            </a:r>
            <a:r>
              <a:rPr lang="ru-RU" dirty="0" err="1"/>
              <a:t>магни́тно-опти́ческий</a:t>
            </a:r>
            <a:r>
              <a:rPr lang="ru-RU" dirty="0"/>
              <a:t> диск) — носитель информации, сочетающий свойства оптических и магнитных накопителей. </a:t>
            </a:r>
            <a:endParaRPr lang="ru-RU" dirty="0" smtClean="0"/>
          </a:p>
          <a:p>
            <a:pPr marL="109728" indent="0">
              <a:buNone/>
            </a:pPr>
            <a:r>
              <a:rPr lang="ru-RU" dirty="0" smtClean="0"/>
              <a:t>Для </a:t>
            </a:r>
            <a:r>
              <a:rPr lang="ru-RU" dirty="0"/>
              <a:t>чтения информации используется оптическая система, для записи — одновременно оптическая и магнитная.</a:t>
            </a:r>
          </a:p>
        </p:txBody>
      </p:sp>
      <p:sp>
        <p:nvSpPr>
          <p:cNvPr id="3" name="Заголовок 2"/>
          <p:cNvSpPr>
            <a:spLocks noGrp="1"/>
          </p:cNvSpPr>
          <p:nvPr>
            <p:ph type="title"/>
          </p:nvPr>
        </p:nvSpPr>
        <p:spPr/>
        <p:txBody>
          <a:bodyPr>
            <a:normAutofit fontScale="90000"/>
          </a:bodyPr>
          <a:lstStyle/>
          <a:p>
            <a:r>
              <a:rPr lang="ru-RU" dirty="0" smtClean="0"/>
              <a:t>Накопители </a:t>
            </a:r>
            <a:r>
              <a:rPr lang="ru-RU" dirty="0"/>
              <a:t>на </a:t>
            </a:r>
            <a:r>
              <a:rPr lang="ru-RU" dirty="0" err="1"/>
              <a:t>магнито</a:t>
            </a:r>
            <a:r>
              <a:rPr lang="ru-RU" dirty="0"/>
              <a:t>-оптических компакт дисках</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1844824"/>
            <a:ext cx="4241008" cy="3070490"/>
          </a:xfrm>
          <a:prstGeom prst="rect">
            <a:avLst/>
          </a:prstGeom>
        </p:spPr>
      </p:pic>
    </p:spTree>
    <p:extLst>
      <p:ext uri="{BB962C8B-B14F-4D97-AF65-F5344CB8AC3E}">
        <p14:creationId xmlns:p14="http://schemas.microsoft.com/office/powerpoint/2010/main" val="28913181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1481328"/>
            <a:ext cx="3178696" cy="4683976"/>
          </a:xfrm>
        </p:spPr>
        <p:txBody>
          <a:bodyPr>
            <a:normAutofit fontScale="62500" lnSpcReduction="20000"/>
          </a:bodyPr>
          <a:lstStyle/>
          <a:p>
            <a:pPr marL="109728" indent="0">
              <a:buNone/>
            </a:pPr>
            <a:r>
              <a:rPr lang="ru-RU" dirty="0" err="1" smtClean="0"/>
              <a:t>Стри́мер</a:t>
            </a:r>
            <a:r>
              <a:rPr lang="ru-RU" dirty="0"/>
              <a:t> </a:t>
            </a:r>
            <a:r>
              <a:rPr lang="ru-RU" dirty="0" smtClean="0"/>
              <a:t>(от </a:t>
            </a:r>
            <a:r>
              <a:rPr lang="ru-RU" dirty="0"/>
              <a:t>англ. </a:t>
            </a:r>
            <a:r>
              <a:rPr lang="ru-RU" dirty="0" err="1"/>
              <a:t>streamer</a:t>
            </a:r>
            <a:r>
              <a:rPr lang="ru-RU" dirty="0"/>
              <a:t>), также </a:t>
            </a:r>
            <a:r>
              <a:rPr lang="ru-RU" dirty="0" err="1"/>
              <a:t>ле́нточный</a:t>
            </a:r>
            <a:r>
              <a:rPr lang="ru-RU" dirty="0"/>
              <a:t> </a:t>
            </a:r>
            <a:r>
              <a:rPr lang="ru-RU" dirty="0" err="1"/>
              <a:t>накопи́тель</a:t>
            </a:r>
            <a:r>
              <a:rPr lang="ru-RU" dirty="0"/>
              <a:t> — запоминающее устройство на принципе магнитной записи на ленточном носителе, с последовательным доступом к данным, по принципу действия аналогичен бытовому магнитофону.</a:t>
            </a:r>
          </a:p>
          <a:p>
            <a:endParaRPr lang="ru-RU" dirty="0"/>
          </a:p>
          <a:p>
            <a:pPr marL="109728" indent="0">
              <a:buNone/>
            </a:pPr>
            <a:r>
              <a:rPr lang="ru-RU" dirty="0"/>
              <a:t>Основное назначение: запись и воспроизведение информации, архивация и резервное копирование данных.</a:t>
            </a:r>
          </a:p>
        </p:txBody>
      </p:sp>
      <p:sp>
        <p:nvSpPr>
          <p:cNvPr id="3" name="Заголовок 2"/>
          <p:cNvSpPr>
            <a:spLocks noGrp="1"/>
          </p:cNvSpPr>
          <p:nvPr>
            <p:ph type="title"/>
          </p:nvPr>
        </p:nvSpPr>
        <p:spPr/>
        <p:txBody>
          <a:bodyPr>
            <a:normAutofit fontScale="90000"/>
          </a:bodyPr>
          <a:lstStyle/>
          <a:p>
            <a:r>
              <a:rPr lang="ru-RU" dirty="0" smtClean="0"/>
              <a:t>Накопители </a:t>
            </a:r>
            <a:r>
              <a:rPr lang="ru-RU" dirty="0"/>
              <a:t>на магнитной ленте (стримеры)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04" y="1412776"/>
            <a:ext cx="5145982" cy="4060180"/>
          </a:xfrm>
          <a:prstGeom prst="rect">
            <a:avLst/>
          </a:prstGeom>
        </p:spPr>
      </p:pic>
    </p:spTree>
    <p:extLst>
      <p:ext uri="{BB962C8B-B14F-4D97-AF65-F5344CB8AC3E}">
        <p14:creationId xmlns:p14="http://schemas.microsoft.com/office/powerpoint/2010/main" val="7750714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smtClean="0"/>
              <a:t>Современные внешние накопители данных</a:t>
            </a:r>
            <a:endParaRPr lang="ru-RU" dirty="0"/>
          </a:p>
        </p:txBody>
      </p:sp>
      <p:sp>
        <p:nvSpPr>
          <p:cNvPr id="3" name="Заголовок 2"/>
          <p:cNvSpPr>
            <a:spLocks noGrp="1"/>
          </p:cNvSpPr>
          <p:nvPr>
            <p:ph type="title"/>
          </p:nvPr>
        </p:nvSpPr>
        <p:spPr/>
        <p:txBody>
          <a:bodyPr/>
          <a:lstStyle/>
          <a:p>
            <a:r>
              <a:rPr lang="ru-RU" dirty="0" smtClean="0"/>
              <a:t>СРС</a:t>
            </a:r>
            <a:endParaRPr lang="ru-RU" dirty="0"/>
          </a:p>
        </p:txBody>
      </p:sp>
    </p:spTree>
    <p:extLst>
      <p:ext uri="{BB962C8B-B14F-4D97-AF65-F5344CB8AC3E}">
        <p14:creationId xmlns:p14="http://schemas.microsoft.com/office/powerpoint/2010/main" val="3383143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19" y="476672"/>
            <a:ext cx="8601301"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4" y="2996952"/>
            <a:ext cx="9169400"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466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196752"/>
            <a:ext cx="7129400" cy="4978048"/>
          </a:xfrm>
        </p:spPr>
      </p:pic>
      <p:sp>
        <p:nvSpPr>
          <p:cNvPr id="3" name="Заголовок 2"/>
          <p:cNvSpPr>
            <a:spLocks noGrp="1"/>
          </p:cNvSpPr>
          <p:nvPr>
            <p:ph type="title"/>
          </p:nvPr>
        </p:nvSpPr>
        <p:spPr/>
        <p:txBody>
          <a:bodyPr/>
          <a:lstStyle/>
          <a:p>
            <a:r>
              <a:rPr lang="ru-RU" dirty="0" smtClean="0"/>
              <a:t>Клавиатура</a:t>
            </a:r>
            <a:endParaRPr lang="ru-RU" dirty="0"/>
          </a:p>
        </p:txBody>
      </p:sp>
      <p:sp>
        <p:nvSpPr>
          <p:cNvPr id="5" name="TextBox 4"/>
          <p:cNvSpPr txBox="1"/>
          <p:nvPr/>
        </p:nvSpPr>
        <p:spPr>
          <a:xfrm>
            <a:off x="755576" y="4509120"/>
            <a:ext cx="6696744" cy="1323439"/>
          </a:xfrm>
          <a:prstGeom prst="rect">
            <a:avLst/>
          </a:prstGeom>
          <a:noFill/>
        </p:spPr>
        <p:txBody>
          <a:bodyPr wrap="square" rtlCol="0">
            <a:spAutoFit/>
          </a:bodyPr>
          <a:lstStyle/>
          <a:p>
            <a:pPr algn="just"/>
            <a:r>
              <a:rPr lang="ru-RU" sz="2000" dirty="0" smtClean="0"/>
              <a:t>Клавишное </a:t>
            </a:r>
            <a:r>
              <a:rPr lang="ru-RU" sz="2000" dirty="0"/>
              <a:t>устройство управления персональным компьютером. </a:t>
            </a:r>
            <a:r>
              <a:rPr lang="ru-RU" sz="2000" dirty="0" smtClean="0"/>
              <a:t>Служит </a:t>
            </a:r>
            <a:r>
              <a:rPr lang="ru-RU" sz="2000" dirty="0"/>
              <a:t>для ввода </a:t>
            </a:r>
            <a:r>
              <a:rPr lang="ru-RU" sz="2000" dirty="0" smtClean="0"/>
              <a:t>алфавитно-цифровых </a:t>
            </a:r>
            <a:r>
              <a:rPr lang="ru-RU" sz="2000" dirty="0"/>
              <a:t>(знаковых) данных, а также </a:t>
            </a:r>
            <a:r>
              <a:rPr lang="ru-RU" sz="2000" dirty="0" smtClean="0"/>
              <a:t>команд </a:t>
            </a:r>
            <a:r>
              <a:rPr lang="ru-RU" sz="2000" dirty="0"/>
              <a:t>управления</a:t>
            </a:r>
          </a:p>
        </p:txBody>
      </p:sp>
    </p:spTree>
    <p:extLst>
      <p:ext uri="{BB962C8B-B14F-4D97-AF65-F5344CB8AC3E}">
        <p14:creationId xmlns:p14="http://schemas.microsoft.com/office/powerpoint/2010/main" val="22725831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560" y="188640"/>
            <a:ext cx="8075240" cy="706090"/>
          </a:xfrm>
        </p:spPr>
        <p:txBody>
          <a:bodyPr>
            <a:normAutofit fontScale="90000"/>
          </a:bodyPr>
          <a:lstStyle/>
          <a:p>
            <a:r>
              <a:rPr lang="ru-RU" dirty="0" smtClean="0"/>
              <a:t>Принцип действия клавиатуры </a:t>
            </a:r>
            <a:endParaRPr lang="ru-RU" dirty="0"/>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39" y="1484784"/>
            <a:ext cx="6746491" cy="3888432"/>
          </a:xfrm>
        </p:spPr>
      </p:pic>
    </p:spTree>
    <p:extLst>
      <p:ext uri="{BB962C8B-B14F-4D97-AF65-F5344CB8AC3E}">
        <p14:creationId xmlns:p14="http://schemas.microsoft.com/office/powerpoint/2010/main" val="16445474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2060848"/>
            <a:ext cx="8859813" cy="2953271"/>
          </a:xfrm>
        </p:spPr>
      </p:pic>
      <p:sp>
        <p:nvSpPr>
          <p:cNvPr id="3" name="Заголовок 2"/>
          <p:cNvSpPr>
            <a:spLocks noGrp="1"/>
          </p:cNvSpPr>
          <p:nvPr>
            <p:ph type="title"/>
          </p:nvPr>
        </p:nvSpPr>
        <p:spPr/>
        <p:txBody>
          <a:bodyPr/>
          <a:lstStyle/>
          <a:p>
            <a:r>
              <a:rPr lang="ru-RU" dirty="0" smtClean="0"/>
              <a:t>Раскладка клавиатуры </a:t>
            </a:r>
            <a:r>
              <a:rPr lang="ru-RU" dirty="0" err="1" smtClean="0"/>
              <a:t>Шоулза</a:t>
            </a:r>
            <a:endParaRPr lang="ru-RU" dirty="0"/>
          </a:p>
        </p:txBody>
      </p:sp>
    </p:spTree>
    <p:extLst>
      <p:ext uri="{BB962C8B-B14F-4D97-AF65-F5344CB8AC3E}">
        <p14:creationId xmlns:p14="http://schemas.microsoft.com/office/powerpoint/2010/main" val="301287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2060848"/>
            <a:ext cx="8859813" cy="2953271"/>
          </a:xfrm>
        </p:spPr>
      </p:pic>
      <p:sp>
        <p:nvSpPr>
          <p:cNvPr id="3" name="Заголовок 2"/>
          <p:cNvSpPr>
            <a:spLocks noGrp="1"/>
          </p:cNvSpPr>
          <p:nvPr>
            <p:ph type="title"/>
          </p:nvPr>
        </p:nvSpPr>
        <p:spPr/>
        <p:txBody>
          <a:bodyPr/>
          <a:lstStyle/>
          <a:p>
            <a:r>
              <a:rPr lang="ru-RU" dirty="0"/>
              <a:t>Раскладка клавиатуры Дворак </a:t>
            </a:r>
          </a:p>
        </p:txBody>
      </p:sp>
    </p:spTree>
    <p:extLst>
      <p:ext uri="{BB962C8B-B14F-4D97-AF65-F5344CB8AC3E}">
        <p14:creationId xmlns:p14="http://schemas.microsoft.com/office/powerpoint/2010/main" val="2024121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35" y="1988840"/>
            <a:ext cx="9092680" cy="2808312"/>
          </a:xfrm>
        </p:spPr>
      </p:pic>
      <p:sp>
        <p:nvSpPr>
          <p:cNvPr id="3" name="Заголовок 2"/>
          <p:cNvSpPr>
            <a:spLocks noGrp="1"/>
          </p:cNvSpPr>
          <p:nvPr>
            <p:ph type="title"/>
          </p:nvPr>
        </p:nvSpPr>
        <p:spPr/>
        <p:txBody>
          <a:bodyPr>
            <a:normAutofit fontScale="90000"/>
          </a:bodyPr>
          <a:lstStyle/>
          <a:p>
            <a:r>
              <a:rPr lang="ru-RU" dirty="0" smtClean="0"/>
              <a:t>Раскладка клавиатуры </a:t>
            </a:r>
            <a:r>
              <a:rPr lang="ru-RU" dirty="0" err="1" smtClean="0"/>
              <a:t>Colemak</a:t>
            </a:r>
            <a:endParaRPr lang="ru-RU" dirty="0"/>
          </a:p>
        </p:txBody>
      </p:sp>
    </p:spTree>
    <p:extLst>
      <p:ext uri="{BB962C8B-B14F-4D97-AF65-F5344CB8AC3E}">
        <p14:creationId xmlns:p14="http://schemas.microsoft.com/office/powerpoint/2010/main" val="351379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2060848"/>
            <a:ext cx="8859813" cy="2953271"/>
          </a:xfrm>
        </p:spPr>
      </p:pic>
      <p:sp>
        <p:nvSpPr>
          <p:cNvPr id="3" name="Заголовок 2"/>
          <p:cNvSpPr>
            <a:spLocks noGrp="1"/>
          </p:cNvSpPr>
          <p:nvPr>
            <p:ph type="title"/>
          </p:nvPr>
        </p:nvSpPr>
        <p:spPr/>
        <p:txBody>
          <a:bodyPr/>
          <a:lstStyle/>
          <a:p>
            <a:r>
              <a:rPr lang="ru-RU" dirty="0" smtClean="0"/>
              <a:t>Раскладка клавиатуры </a:t>
            </a:r>
            <a:r>
              <a:rPr lang="ru-RU" dirty="0" err="1" smtClean="0"/>
              <a:t>Шоулза</a:t>
            </a:r>
            <a:endParaRPr lang="ru-RU" dirty="0"/>
          </a:p>
        </p:txBody>
      </p:sp>
    </p:spTree>
    <p:extLst>
      <p:ext uri="{BB962C8B-B14F-4D97-AF65-F5344CB8AC3E}">
        <p14:creationId xmlns:p14="http://schemas.microsoft.com/office/powerpoint/2010/main" val="1166991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r>
              <a:rPr lang="ru-RU" dirty="0" smtClean="0"/>
              <a:t>Общая схема компьютера</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22175"/>
            <a:ext cx="7549961" cy="4099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37614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1689" y="1268760"/>
            <a:ext cx="6079067" cy="4536504"/>
          </a:xfrm>
        </p:spPr>
      </p:pic>
      <p:sp>
        <p:nvSpPr>
          <p:cNvPr id="3" name="Заголовок 2"/>
          <p:cNvSpPr>
            <a:spLocks noGrp="1"/>
          </p:cNvSpPr>
          <p:nvPr>
            <p:ph type="title"/>
          </p:nvPr>
        </p:nvSpPr>
        <p:spPr/>
        <p:txBody>
          <a:bodyPr/>
          <a:lstStyle/>
          <a:p>
            <a:r>
              <a:rPr lang="ru-RU" dirty="0" smtClean="0"/>
              <a:t>Мышь</a:t>
            </a:r>
            <a:endParaRPr lang="ru-RU" dirty="0"/>
          </a:p>
        </p:txBody>
      </p:sp>
      <p:sp>
        <p:nvSpPr>
          <p:cNvPr id="5" name="Прямоугольник 4"/>
          <p:cNvSpPr/>
          <p:nvPr/>
        </p:nvSpPr>
        <p:spPr>
          <a:xfrm>
            <a:off x="467544" y="1556792"/>
            <a:ext cx="2736304" cy="1815882"/>
          </a:xfrm>
          <a:prstGeom prst="rect">
            <a:avLst/>
          </a:prstGeom>
        </p:spPr>
        <p:txBody>
          <a:bodyPr wrap="square">
            <a:spAutoFit/>
          </a:bodyPr>
          <a:lstStyle/>
          <a:p>
            <a:r>
              <a:rPr lang="ru-RU" sz="2800" dirty="0" smtClean="0"/>
              <a:t>Устройство </a:t>
            </a:r>
            <a:r>
              <a:rPr lang="ru-RU" sz="2800" dirty="0"/>
              <a:t>управления </a:t>
            </a:r>
            <a:r>
              <a:rPr lang="ru-RU" sz="2800" dirty="0" smtClean="0"/>
              <a:t>манипулятор-</a:t>
            </a:r>
            <a:r>
              <a:rPr lang="ru-RU" sz="2800" dirty="0" err="1" smtClean="0"/>
              <a:t>ного</a:t>
            </a:r>
            <a:r>
              <a:rPr lang="ru-RU" sz="2800" dirty="0" smtClean="0"/>
              <a:t> </a:t>
            </a:r>
            <a:r>
              <a:rPr lang="ru-RU" sz="2800" dirty="0"/>
              <a:t>типа</a:t>
            </a:r>
          </a:p>
        </p:txBody>
      </p:sp>
    </p:spTree>
    <p:extLst>
      <p:ext uri="{BB962C8B-B14F-4D97-AF65-F5344CB8AC3E}">
        <p14:creationId xmlns:p14="http://schemas.microsoft.com/office/powerpoint/2010/main" val="14909163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649939288"/>
              </p:ext>
            </p:extLst>
          </p:nvPr>
        </p:nvGraphicFramePr>
        <p:xfrm>
          <a:off x="323528" y="90872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7860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831" y="1556793"/>
            <a:ext cx="8227625" cy="4364726"/>
          </a:xfrm>
        </p:spPr>
      </p:pic>
      <p:sp>
        <p:nvSpPr>
          <p:cNvPr id="3" name="Заголовок 2"/>
          <p:cNvSpPr>
            <a:spLocks noGrp="1"/>
          </p:cNvSpPr>
          <p:nvPr>
            <p:ph type="title"/>
          </p:nvPr>
        </p:nvSpPr>
        <p:spPr/>
        <p:txBody>
          <a:bodyPr>
            <a:normAutofit fontScale="90000"/>
          </a:bodyPr>
          <a:lstStyle/>
          <a:p>
            <a:pPr algn="ctr"/>
            <a:r>
              <a:rPr lang="ru-RU" dirty="0" smtClean="0"/>
              <a:t>Видеокарта (видеоадаптер) и </a:t>
            </a:r>
            <a:r>
              <a:rPr lang="ru-RU" dirty="0" err="1" smtClean="0"/>
              <a:t>видеоускорение</a:t>
            </a:r>
            <a:endParaRPr lang="ru-RU" dirty="0"/>
          </a:p>
        </p:txBody>
      </p:sp>
    </p:spTree>
    <p:extLst>
      <p:ext uri="{BB962C8B-B14F-4D97-AF65-F5344CB8AC3E}">
        <p14:creationId xmlns:p14="http://schemas.microsoft.com/office/powerpoint/2010/main" val="586717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en-US" sz="3200" b="1" dirty="0" smtClean="0"/>
              <a:t>MDA</a:t>
            </a:r>
            <a:r>
              <a:rPr lang="ru-RU" sz="3200" b="1" dirty="0" smtClean="0"/>
              <a:t> (Монохромный)</a:t>
            </a:r>
          </a:p>
          <a:p>
            <a:r>
              <a:rPr lang="en-US" sz="3200" b="1" dirty="0" smtClean="0"/>
              <a:t>CGA</a:t>
            </a:r>
            <a:r>
              <a:rPr lang="ru-RU" sz="3200" b="1" dirty="0" smtClean="0"/>
              <a:t> (4 цвета)</a:t>
            </a:r>
          </a:p>
          <a:p>
            <a:r>
              <a:rPr lang="en-US" sz="3200" b="1" dirty="0" smtClean="0"/>
              <a:t>EGA</a:t>
            </a:r>
            <a:r>
              <a:rPr lang="ru-RU" sz="3200" b="1" dirty="0" smtClean="0"/>
              <a:t> (16 цветов)</a:t>
            </a:r>
          </a:p>
          <a:p>
            <a:r>
              <a:rPr lang="en-US" sz="3200" b="1" dirty="0" smtClean="0"/>
              <a:t>VGA</a:t>
            </a:r>
            <a:r>
              <a:rPr lang="ru-RU" sz="3200" b="1" dirty="0" smtClean="0"/>
              <a:t> (256 цветов)</a:t>
            </a:r>
          </a:p>
          <a:p>
            <a:r>
              <a:rPr lang="en-US" sz="3200" b="1" dirty="0" smtClean="0"/>
              <a:t>SVGA</a:t>
            </a:r>
            <a:r>
              <a:rPr lang="ru-RU" sz="3200" b="1" dirty="0" smtClean="0"/>
              <a:t> (до 16,7 млн цветов с возможностью произвольного выбора разрешения экрана из стандартных значений)</a:t>
            </a:r>
            <a:endParaRPr lang="ru-RU" sz="3200" b="1" dirty="0"/>
          </a:p>
          <a:p>
            <a:endParaRPr lang="ru-RU" dirty="0"/>
          </a:p>
        </p:txBody>
      </p:sp>
      <p:sp>
        <p:nvSpPr>
          <p:cNvPr id="3" name="Заголовок 2"/>
          <p:cNvSpPr>
            <a:spLocks noGrp="1"/>
          </p:cNvSpPr>
          <p:nvPr>
            <p:ph type="title"/>
          </p:nvPr>
        </p:nvSpPr>
        <p:spPr/>
        <p:txBody>
          <a:bodyPr>
            <a:normAutofit fontScale="90000"/>
          </a:bodyPr>
          <a:lstStyle/>
          <a:p>
            <a:r>
              <a:rPr lang="ru-RU" dirty="0" smtClean="0"/>
              <a:t/>
            </a:r>
            <a:br>
              <a:rPr lang="ru-RU" dirty="0" smtClean="0"/>
            </a:br>
            <a:r>
              <a:rPr lang="ru-RU" dirty="0"/>
              <a:t/>
            </a:r>
            <a:br>
              <a:rPr lang="ru-RU" dirty="0"/>
            </a:br>
            <a:r>
              <a:rPr lang="ru-RU" dirty="0" smtClean="0"/>
              <a:t>Стандарты </a:t>
            </a:r>
            <a:r>
              <a:rPr lang="ru-RU" dirty="0" err="1" smtClean="0"/>
              <a:t>видеоадатеров</a:t>
            </a:r>
            <a:r>
              <a:rPr lang="ru-RU" dirty="0" smtClean="0"/>
              <a:t>:</a:t>
            </a:r>
            <a:br>
              <a:rPr lang="ru-RU" dirty="0" smtClean="0"/>
            </a:br>
            <a:r>
              <a:rPr lang="en-US" dirty="0" smtClean="0"/>
              <a:t/>
            </a:r>
            <a:br>
              <a:rPr lang="en-US" dirty="0" smtClean="0"/>
            </a:br>
            <a:endParaRPr lang="ru-RU" dirty="0"/>
          </a:p>
        </p:txBody>
      </p:sp>
    </p:spTree>
    <p:extLst>
      <p:ext uri="{BB962C8B-B14F-4D97-AF65-F5344CB8AC3E}">
        <p14:creationId xmlns:p14="http://schemas.microsoft.com/office/powerpoint/2010/main" val="2398673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1" y="332657"/>
            <a:ext cx="4968552" cy="4968552"/>
          </a:xfrm>
        </p:spPr>
      </p:pic>
      <p:sp>
        <p:nvSpPr>
          <p:cNvPr id="3" name="Заголовок 2"/>
          <p:cNvSpPr>
            <a:spLocks noGrp="1"/>
          </p:cNvSpPr>
          <p:nvPr>
            <p:ph type="title"/>
          </p:nvPr>
        </p:nvSpPr>
        <p:spPr>
          <a:xfrm rot="10800000" flipV="1">
            <a:off x="5652120" y="620688"/>
            <a:ext cx="2952328" cy="4680520"/>
          </a:xfrm>
        </p:spPr>
        <p:txBody>
          <a:bodyPr>
            <a:normAutofit/>
          </a:bodyPr>
          <a:lstStyle/>
          <a:p>
            <a:pPr algn="ctr"/>
            <a:r>
              <a:rPr lang="ru-RU" sz="2800" dirty="0" smtClean="0"/>
              <a:t>Разрешение экрана </a:t>
            </a:r>
            <a:br>
              <a:rPr lang="ru-RU" sz="2800" dirty="0" smtClean="0"/>
            </a:br>
            <a:r>
              <a:rPr lang="ru-RU" sz="2800" u="sng" dirty="0" smtClean="0">
                <a:solidFill>
                  <a:schemeClr val="tx1"/>
                </a:solidFill>
              </a:rPr>
              <a:t>1280х1024</a:t>
            </a:r>
            <a:r>
              <a:rPr lang="ru-RU" sz="2800" dirty="0" smtClean="0"/>
              <a:t/>
            </a:r>
            <a:br>
              <a:rPr lang="ru-RU" sz="2800" dirty="0" smtClean="0"/>
            </a:br>
            <a:r>
              <a:rPr lang="ru-RU" sz="2800" dirty="0" smtClean="0"/>
              <a:t>(прикладные и развлекательные программы)</a:t>
            </a:r>
            <a:r>
              <a:rPr lang="ru-RU" sz="2800" dirty="0"/>
              <a:t/>
            </a:r>
            <a:br>
              <a:rPr lang="ru-RU" sz="2800" dirty="0"/>
            </a:br>
            <a:r>
              <a:rPr lang="ru-RU" sz="2800" u="sng" dirty="0" smtClean="0">
                <a:solidFill>
                  <a:schemeClr val="tx1"/>
                </a:solidFill>
              </a:rPr>
              <a:t>1024х768</a:t>
            </a:r>
            <a:r>
              <a:rPr lang="ru-RU" sz="2800" dirty="0" smtClean="0"/>
              <a:t/>
            </a:r>
            <a:br>
              <a:rPr lang="ru-RU" sz="2800" dirty="0" smtClean="0"/>
            </a:br>
            <a:r>
              <a:rPr lang="ru-RU" sz="2800" dirty="0" smtClean="0"/>
              <a:t>(работа с текстом и в интернет)</a:t>
            </a:r>
            <a:endParaRPr lang="ru-RU" sz="2800" dirty="0"/>
          </a:p>
        </p:txBody>
      </p:sp>
    </p:spTree>
    <p:extLst>
      <p:ext uri="{BB962C8B-B14F-4D97-AF65-F5344CB8AC3E}">
        <p14:creationId xmlns:p14="http://schemas.microsoft.com/office/powerpoint/2010/main" val="630185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algn="ctr"/>
            <a:r>
              <a:rPr lang="ru-RU" dirty="0" smtClean="0"/>
              <a:t>Цветовое разрешение (глубина цвета)</a:t>
            </a:r>
            <a:endParaRPr lang="ru-RU" dirty="0"/>
          </a:p>
        </p:txBody>
      </p:sp>
      <p:sp>
        <p:nvSpPr>
          <p:cNvPr id="4" name="Прямоугольник 3"/>
          <p:cNvSpPr/>
          <p:nvPr/>
        </p:nvSpPr>
        <p:spPr>
          <a:xfrm>
            <a:off x="755576" y="4077072"/>
            <a:ext cx="7848872" cy="1323439"/>
          </a:xfrm>
          <a:prstGeom prst="rect">
            <a:avLst/>
          </a:prstGeom>
        </p:spPr>
        <p:txBody>
          <a:bodyPr wrap="square">
            <a:spAutoFit/>
          </a:bodyPr>
          <a:lstStyle/>
          <a:p>
            <a:r>
              <a:rPr lang="ru-RU" sz="2000" dirty="0"/>
              <a:t>Р – необходимый объем памяти видеоадаптера; </a:t>
            </a:r>
            <a:endParaRPr lang="ru-RU" sz="2000" dirty="0" smtClean="0"/>
          </a:p>
          <a:p>
            <a:r>
              <a:rPr lang="en-US" sz="2000" dirty="0"/>
              <a:t>m</a:t>
            </a:r>
            <a:r>
              <a:rPr lang="ru-RU" sz="2000" dirty="0" smtClean="0"/>
              <a:t> </a:t>
            </a:r>
            <a:r>
              <a:rPr lang="ru-RU" sz="2000" dirty="0"/>
              <a:t>– </a:t>
            </a:r>
            <a:r>
              <a:rPr lang="ru-RU" sz="2000" dirty="0" smtClean="0"/>
              <a:t>горизонтальное</a:t>
            </a:r>
            <a:r>
              <a:rPr lang="en-US" sz="2000" dirty="0" smtClean="0"/>
              <a:t> </a:t>
            </a:r>
            <a:r>
              <a:rPr lang="ru-RU" sz="2000" dirty="0" smtClean="0"/>
              <a:t>разрешение </a:t>
            </a:r>
            <a:r>
              <a:rPr lang="ru-RU" sz="2000" dirty="0"/>
              <a:t>экрана (точек); </a:t>
            </a:r>
            <a:endParaRPr lang="en-US" sz="2000" dirty="0" smtClean="0"/>
          </a:p>
          <a:p>
            <a:r>
              <a:rPr lang="en-US" sz="2000" dirty="0" smtClean="0"/>
              <a:t>n</a:t>
            </a:r>
            <a:r>
              <a:rPr lang="ru-RU" sz="2000" dirty="0" smtClean="0"/>
              <a:t> </a:t>
            </a:r>
            <a:r>
              <a:rPr lang="ru-RU" sz="2000" dirty="0"/>
              <a:t>– вертикальное разрешение экрана (точек); </a:t>
            </a:r>
            <a:endParaRPr lang="en-US" sz="2000" dirty="0" smtClean="0"/>
          </a:p>
          <a:p>
            <a:r>
              <a:rPr lang="ru-RU" sz="2000" dirty="0" smtClean="0"/>
              <a:t>b </a:t>
            </a:r>
            <a:r>
              <a:rPr lang="ru-RU" sz="2000" dirty="0"/>
              <a:t>– </a:t>
            </a:r>
            <a:r>
              <a:rPr lang="ru-RU" sz="2000" dirty="0" smtClean="0"/>
              <a:t>разрядность </a:t>
            </a:r>
            <a:r>
              <a:rPr lang="ru-RU" sz="2000" dirty="0"/>
              <a:t>кодирования цвета (бит). </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9752" y="1916832"/>
            <a:ext cx="4536504" cy="2005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31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39952" y="1772816"/>
            <a:ext cx="4571509" cy="3171998"/>
          </a:xfrm>
        </p:spPr>
      </p:pic>
      <p:sp>
        <p:nvSpPr>
          <p:cNvPr id="3" name="Заголовок 2"/>
          <p:cNvSpPr>
            <a:spLocks noGrp="1"/>
          </p:cNvSpPr>
          <p:nvPr>
            <p:ph type="title"/>
          </p:nvPr>
        </p:nvSpPr>
        <p:spPr>
          <a:xfrm>
            <a:off x="457200" y="274638"/>
            <a:ext cx="3466728" cy="4450506"/>
          </a:xfrm>
        </p:spPr>
        <p:txBody>
          <a:bodyPr>
            <a:normAutofit/>
          </a:bodyPr>
          <a:lstStyle/>
          <a:p>
            <a:r>
              <a:rPr lang="ru-RU" sz="2400" dirty="0" smtClean="0"/>
              <a:t>Типы </a:t>
            </a:r>
            <a:r>
              <a:rPr lang="ru-RU" sz="2400" dirty="0" err="1" smtClean="0"/>
              <a:t>видеоускорителей</a:t>
            </a:r>
            <a:r>
              <a:rPr lang="ru-RU" sz="2400" dirty="0" smtClean="0"/>
              <a:t>:</a:t>
            </a:r>
            <a:br>
              <a:rPr lang="ru-RU" sz="2400" dirty="0" smtClean="0"/>
            </a:br>
            <a:r>
              <a:rPr lang="ru-RU" sz="2400" dirty="0" smtClean="0"/>
              <a:t>1. ускорители плоской графики </a:t>
            </a:r>
            <a:r>
              <a:rPr lang="en-US" sz="2400" dirty="0" smtClean="0"/>
              <a:t>(2D)</a:t>
            </a:r>
            <a:r>
              <a:rPr lang="ru-RU" sz="2400" dirty="0" smtClean="0"/>
              <a:t>;</a:t>
            </a:r>
            <a:br>
              <a:rPr lang="ru-RU" sz="2400" dirty="0" smtClean="0"/>
            </a:br>
            <a:r>
              <a:rPr lang="ru-RU" sz="2400" dirty="0" smtClean="0"/>
              <a:t>2. ускорители трехмерной графики</a:t>
            </a:r>
            <a:r>
              <a:rPr lang="en-US" sz="2400" dirty="0" smtClean="0"/>
              <a:t> (3D)</a:t>
            </a:r>
            <a:endParaRPr lang="ru-RU" sz="2400" dirty="0"/>
          </a:p>
        </p:txBody>
      </p:sp>
    </p:spTree>
    <p:extLst>
      <p:ext uri="{BB962C8B-B14F-4D97-AF65-F5344CB8AC3E}">
        <p14:creationId xmlns:p14="http://schemas.microsoft.com/office/powerpoint/2010/main" val="14055607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8024" y="1268760"/>
            <a:ext cx="3852014" cy="4525962"/>
          </a:xfrm>
        </p:spPr>
      </p:pic>
      <p:sp>
        <p:nvSpPr>
          <p:cNvPr id="3" name="Заголовок 2"/>
          <p:cNvSpPr>
            <a:spLocks noGrp="1"/>
          </p:cNvSpPr>
          <p:nvPr>
            <p:ph type="title"/>
          </p:nvPr>
        </p:nvSpPr>
        <p:spPr/>
        <p:txBody>
          <a:bodyPr/>
          <a:lstStyle/>
          <a:p>
            <a:pPr algn="ctr"/>
            <a:r>
              <a:rPr lang="ru-RU" dirty="0" smtClean="0"/>
              <a:t>Видеотерминал (монитор)</a:t>
            </a:r>
            <a:endParaRPr lang="ru-RU" dirty="0"/>
          </a:p>
        </p:txBody>
      </p:sp>
      <p:sp>
        <p:nvSpPr>
          <p:cNvPr id="5" name="TextBox 4"/>
          <p:cNvSpPr txBox="1"/>
          <p:nvPr/>
        </p:nvSpPr>
        <p:spPr>
          <a:xfrm>
            <a:off x="683568" y="1556792"/>
            <a:ext cx="3816424" cy="2862322"/>
          </a:xfrm>
          <a:prstGeom prst="rect">
            <a:avLst/>
          </a:prstGeom>
          <a:noFill/>
        </p:spPr>
        <p:txBody>
          <a:bodyPr wrap="square" rtlCol="0">
            <a:spAutoFit/>
          </a:bodyPr>
          <a:lstStyle/>
          <a:p>
            <a:r>
              <a:rPr lang="ru-RU" sz="3600" dirty="0" smtClean="0"/>
              <a:t>Монитор – устройство визуального представления данных</a:t>
            </a:r>
            <a:endParaRPr lang="ru-RU" sz="3600" dirty="0"/>
          </a:p>
        </p:txBody>
      </p:sp>
    </p:spTree>
    <p:extLst>
      <p:ext uri="{BB962C8B-B14F-4D97-AF65-F5344CB8AC3E}">
        <p14:creationId xmlns:p14="http://schemas.microsoft.com/office/powerpoint/2010/main" val="12977502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919548582"/>
              </p:ext>
            </p:extLst>
          </p:nvPr>
        </p:nvGraphicFramePr>
        <p:xfrm>
          <a:off x="457200" y="148132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Заголовок 2"/>
          <p:cNvSpPr>
            <a:spLocks noGrp="1"/>
          </p:cNvSpPr>
          <p:nvPr>
            <p:ph type="title"/>
          </p:nvPr>
        </p:nvSpPr>
        <p:spPr/>
        <p:txBody>
          <a:bodyPr>
            <a:normAutofit fontScale="90000"/>
          </a:bodyPr>
          <a:lstStyle/>
          <a:p>
            <a:r>
              <a:rPr lang="ru-RU" dirty="0" smtClean="0"/>
              <a:t>Основные потребительские параметры монитора</a:t>
            </a:r>
            <a:endParaRPr lang="ru-RU" dirty="0"/>
          </a:p>
        </p:txBody>
      </p:sp>
    </p:spTree>
    <p:extLst>
      <p:ext uri="{BB962C8B-B14F-4D97-AF65-F5344CB8AC3E}">
        <p14:creationId xmlns:p14="http://schemas.microsoft.com/office/powerpoint/2010/main" val="2231702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9315" y="1268760"/>
            <a:ext cx="2684221" cy="2376264"/>
          </a:xfrm>
        </p:spPr>
      </p:pic>
      <p:sp>
        <p:nvSpPr>
          <p:cNvPr id="5" name="TextBox 4"/>
          <p:cNvSpPr txBox="1"/>
          <p:nvPr/>
        </p:nvSpPr>
        <p:spPr>
          <a:xfrm>
            <a:off x="4139952" y="1988840"/>
            <a:ext cx="4248472" cy="646331"/>
          </a:xfrm>
          <a:prstGeom prst="rect">
            <a:avLst/>
          </a:prstGeom>
          <a:noFill/>
        </p:spPr>
        <p:txBody>
          <a:bodyPr wrap="square" rtlCol="0">
            <a:spAutoFit/>
          </a:bodyPr>
          <a:lstStyle/>
          <a:p>
            <a:r>
              <a:rPr lang="ru-RU" dirty="0" smtClean="0"/>
              <a:t>ЭЛТ-монитор (электронно-лучевой трубки)</a:t>
            </a:r>
            <a:endParaRPr lang="ru-RU"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3789040"/>
            <a:ext cx="2287265" cy="268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Стрелка влево 5"/>
          <p:cNvSpPr/>
          <p:nvPr/>
        </p:nvSpPr>
        <p:spPr>
          <a:xfrm>
            <a:off x="3419872" y="1988840"/>
            <a:ext cx="504056" cy="3231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p:cNvSpPr/>
          <p:nvPr/>
        </p:nvSpPr>
        <p:spPr>
          <a:xfrm>
            <a:off x="4427984" y="4149080"/>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1115616" y="4365104"/>
            <a:ext cx="3024336" cy="646331"/>
          </a:xfrm>
          <a:prstGeom prst="rect">
            <a:avLst/>
          </a:prstGeom>
          <a:noFill/>
        </p:spPr>
        <p:txBody>
          <a:bodyPr wrap="square" rtlCol="0">
            <a:spAutoFit/>
          </a:bodyPr>
          <a:lstStyle/>
          <a:p>
            <a:r>
              <a:rPr lang="ru-RU" dirty="0" smtClean="0"/>
              <a:t>ЖК-монитор (плоские жидкокристаллические)</a:t>
            </a:r>
            <a:endParaRPr lang="ru-RU" dirty="0"/>
          </a:p>
        </p:txBody>
      </p:sp>
    </p:spTree>
    <p:extLst>
      <p:ext uri="{BB962C8B-B14F-4D97-AF65-F5344CB8AC3E}">
        <p14:creationId xmlns:p14="http://schemas.microsoft.com/office/powerpoint/2010/main" val="923157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948159316"/>
              </p:ext>
            </p:extLst>
          </p:nvPr>
        </p:nvGraphicFramePr>
        <p:xfrm>
          <a:off x="323528" y="1124744"/>
          <a:ext cx="8525544"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Прямоугольник 6"/>
          <p:cNvSpPr/>
          <p:nvPr/>
        </p:nvSpPr>
        <p:spPr>
          <a:xfrm>
            <a:off x="467002" y="116632"/>
            <a:ext cx="7884368" cy="923330"/>
          </a:xfrm>
          <a:prstGeom prst="rect">
            <a:avLst/>
          </a:prstGeom>
          <a:noFill/>
        </p:spPr>
        <p:txBody>
          <a:bodyPr wrap="square" lIns="91440" tIns="45720" rIns="91440" bIns="45720">
            <a:spAutoFit/>
          </a:bodyPr>
          <a:lstStyle/>
          <a:p>
            <a:pPr algn="ctr"/>
            <a: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Функции памяти</a:t>
            </a:r>
            <a:endPar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1325946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6" y="1268760"/>
            <a:ext cx="8291264" cy="4738531"/>
          </a:xfrm>
        </p:spPr>
        <p:txBody>
          <a:bodyPr/>
          <a:lstStyle/>
          <a:p>
            <a:pPr marL="109728" indent="0" algn="just">
              <a:buNone/>
            </a:pPr>
            <a:r>
              <a:rPr lang="ru-RU" b="1" i="1" dirty="0" smtClean="0"/>
              <a:t>Печатающие устройства, позволяющие получать копии материалов на бумаге или прозрачном носителе.</a:t>
            </a:r>
          </a:p>
          <a:p>
            <a:pPr marL="109728" indent="0">
              <a:buNone/>
            </a:pPr>
            <a:endParaRPr lang="ru-RU" dirty="0" smtClean="0"/>
          </a:p>
          <a:p>
            <a:pPr marL="109728" indent="0">
              <a:buNone/>
            </a:pPr>
            <a:r>
              <a:rPr lang="ru-RU" dirty="0" smtClean="0"/>
              <a:t>Различают:</a:t>
            </a:r>
          </a:p>
          <a:p>
            <a:r>
              <a:rPr lang="ru-RU" dirty="0" smtClean="0"/>
              <a:t>Матричные,</a:t>
            </a:r>
          </a:p>
          <a:p>
            <a:r>
              <a:rPr lang="ru-RU" dirty="0" smtClean="0"/>
              <a:t>Лазерные,</a:t>
            </a:r>
          </a:p>
          <a:p>
            <a:r>
              <a:rPr lang="ru-RU" dirty="0" smtClean="0"/>
              <a:t>Светодиодные,</a:t>
            </a:r>
          </a:p>
          <a:p>
            <a:r>
              <a:rPr lang="ru-RU" dirty="0" smtClean="0"/>
              <a:t>Струйные.</a:t>
            </a:r>
          </a:p>
          <a:p>
            <a:endParaRPr lang="ru-RU" dirty="0"/>
          </a:p>
        </p:txBody>
      </p:sp>
      <p:sp>
        <p:nvSpPr>
          <p:cNvPr id="3" name="Заголовок 2"/>
          <p:cNvSpPr>
            <a:spLocks noGrp="1"/>
          </p:cNvSpPr>
          <p:nvPr>
            <p:ph type="title"/>
          </p:nvPr>
        </p:nvSpPr>
        <p:spPr/>
        <p:txBody>
          <a:bodyPr/>
          <a:lstStyle/>
          <a:p>
            <a:r>
              <a:rPr lang="ru-RU" dirty="0" smtClean="0"/>
              <a:t>Принтеры</a:t>
            </a:r>
            <a:endParaRPr lang="ru-RU" dirty="0"/>
          </a:p>
        </p:txBody>
      </p:sp>
    </p:spTree>
    <p:extLst>
      <p:ext uri="{BB962C8B-B14F-4D97-AF65-F5344CB8AC3E}">
        <p14:creationId xmlns:p14="http://schemas.microsoft.com/office/powerpoint/2010/main" val="41845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715" y="1481138"/>
            <a:ext cx="7344569" cy="4525962"/>
          </a:xfrm>
        </p:spPr>
      </p:pic>
      <p:sp>
        <p:nvSpPr>
          <p:cNvPr id="3" name="Заголовок 2"/>
          <p:cNvSpPr>
            <a:spLocks noGrp="1"/>
          </p:cNvSpPr>
          <p:nvPr>
            <p:ph type="title"/>
          </p:nvPr>
        </p:nvSpPr>
        <p:spPr/>
        <p:txBody>
          <a:bodyPr/>
          <a:lstStyle/>
          <a:p>
            <a:r>
              <a:rPr lang="ru-RU" dirty="0" smtClean="0"/>
              <a:t>Матричные принтеры</a:t>
            </a:r>
            <a:endParaRPr lang="ru-RU" dirty="0"/>
          </a:p>
        </p:txBody>
      </p:sp>
    </p:spTree>
    <p:extLst>
      <p:ext uri="{BB962C8B-B14F-4D97-AF65-F5344CB8AC3E}">
        <p14:creationId xmlns:p14="http://schemas.microsoft.com/office/powerpoint/2010/main" val="20872513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419316"/>
            <a:ext cx="6336704" cy="4352822"/>
          </a:xfrm>
        </p:spPr>
      </p:pic>
      <p:sp>
        <p:nvSpPr>
          <p:cNvPr id="3" name="Заголовок 2"/>
          <p:cNvSpPr>
            <a:spLocks noGrp="1"/>
          </p:cNvSpPr>
          <p:nvPr>
            <p:ph type="title"/>
          </p:nvPr>
        </p:nvSpPr>
        <p:spPr>
          <a:xfrm>
            <a:off x="323528" y="274638"/>
            <a:ext cx="8363272" cy="850106"/>
          </a:xfrm>
        </p:spPr>
        <p:txBody>
          <a:bodyPr>
            <a:normAutofit fontScale="90000"/>
          </a:bodyPr>
          <a:lstStyle/>
          <a:p>
            <a:r>
              <a:rPr lang="ru-RU" dirty="0" smtClean="0"/>
              <a:t>Принцип работы матричного принтера</a:t>
            </a:r>
            <a:endParaRPr lang="ru-RU" dirty="0"/>
          </a:p>
        </p:txBody>
      </p:sp>
    </p:spTree>
    <p:extLst>
      <p:ext uri="{BB962C8B-B14F-4D97-AF65-F5344CB8AC3E}">
        <p14:creationId xmlns:p14="http://schemas.microsoft.com/office/powerpoint/2010/main" val="14611863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81138"/>
            <a:ext cx="6034616" cy="4525962"/>
          </a:xfrm>
        </p:spPr>
      </p:pic>
      <p:sp>
        <p:nvSpPr>
          <p:cNvPr id="3" name="Заголовок 2"/>
          <p:cNvSpPr>
            <a:spLocks noGrp="1"/>
          </p:cNvSpPr>
          <p:nvPr>
            <p:ph type="title"/>
          </p:nvPr>
        </p:nvSpPr>
        <p:spPr/>
        <p:txBody>
          <a:bodyPr/>
          <a:lstStyle/>
          <a:p>
            <a:r>
              <a:rPr lang="ru-RU" dirty="0" smtClean="0"/>
              <a:t>Лазерные принтеры</a:t>
            </a:r>
            <a:endParaRPr lang="ru-RU" dirty="0"/>
          </a:p>
        </p:txBody>
      </p:sp>
    </p:spTree>
    <p:extLst>
      <p:ext uri="{BB962C8B-B14F-4D97-AF65-F5344CB8AC3E}">
        <p14:creationId xmlns:p14="http://schemas.microsoft.com/office/powerpoint/2010/main" val="3536320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6116" y="1481137"/>
            <a:ext cx="6542267" cy="4797663"/>
          </a:xfrm>
        </p:spPr>
      </p:pic>
      <p:sp>
        <p:nvSpPr>
          <p:cNvPr id="3" name="Заголовок 2"/>
          <p:cNvSpPr>
            <a:spLocks noGrp="1"/>
          </p:cNvSpPr>
          <p:nvPr>
            <p:ph type="title"/>
          </p:nvPr>
        </p:nvSpPr>
        <p:spPr/>
        <p:txBody>
          <a:bodyPr>
            <a:normAutofit fontScale="90000"/>
          </a:bodyPr>
          <a:lstStyle/>
          <a:p>
            <a:r>
              <a:rPr lang="ru-RU" dirty="0"/>
              <a:t>Принцип работы </a:t>
            </a:r>
            <a:r>
              <a:rPr lang="ru-RU" dirty="0" smtClean="0"/>
              <a:t>лазерного </a:t>
            </a:r>
            <a:r>
              <a:rPr lang="ru-RU" dirty="0"/>
              <a:t>принтера</a:t>
            </a:r>
          </a:p>
        </p:txBody>
      </p:sp>
    </p:spTree>
    <p:extLst>
      <p:ext uri="{BB962C8B-B14F-4D97-AF65-F5344CB8AC3E}">
        <p14:creationId xmlns:p14="http://schemas.microsoft.com/office/powerpoint/2010/main" val="20694392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045580381"/>
              </p:ext>
            </p:extLst>
          </p:nvPr>
        </p:nvGraphicFramePr>
        <p:xfrm>
          <a:off x="457200" y="148132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Заголовок 2"/>
          <p:cNvSpPr>
            <a:spLocks noGrp="1"/>
          </p:cNvSpPr>
          <p:nvPr>
            <p:ph type="title"/>
          </p:nvPr>
        </p:nvSpPr>
        <p:spPr/>
        <p:txBody>
          <a:bodyPr>
            <a:normAutofit fontScale="90000"/>
          </a:bodyPr>
          <a:lstStyle/>
          <a:p>
            <a:pPr algn="ctr"/>
            <a:r>
              <a:rPr lang="ru-RU" dirty="0" smtClean="0"/>
              <a:t>Основные параметры лазерных принтеров:</a:t>
            </a:r>
            <a:endParaRPr lang="ru-RU" dirty="0"/>
          </a:p>
        </p:txBody>
      </p:sp>
    </p:spTree>
    <p:extLst>
      <p:ext uri="{BB962C8B-B14F-4D97-AF65-F5344CB8AC3E}">
        <p14:creationId xmlns:p14="http://schemas.microsoft.com/office/powerpoint/2010/main" val="2329119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752" y="1196753"/>
            <a:ext cx="4824736" cy="5053734"/>
          </a:xfrm>
        </p:spPr>
      </p:pic>
      <p:sp>
        <p:nvSpPr>
          <p:cNvPr id="3" name="Заголовок 2"/>
          <p:cNvSpPr>
            <a:spLocks noGrp="1"/>
          </p:cNvSpPr>
          <p:nvPr>
            <p:ph type="title"/>
          </p:nvPr>
        </p:nvSpPr>
        <p:spPr/>
        <p:txBody>
          <a:bodyPr/>
          <a:lstStyle/>
          <a:p>
            <a:r>
              <a:rPr lang="ru-RU" dirty="0" smtClean="0"/>
              <a:t>Светодиодные принтеры</a:t>
            </a:r>
            <a:endParaRPr lang="ru-RU" dirty="0"/>
          </a:p>
        </p:txBody>
      </p:sp>
    </p:spTree>
    <p:extLst>
      <p:ext uri="{BB962C8B-B14F-4D97-AF65-F5344CB8AC3E}">
        <p14:creationId xmlns:p14="http://schemas.microsoft.com/office/powerpoint/2010/main" val="20475158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484784"/>
            <a:ext cx="7367069" cy="3456384"/>
          </a:xfrm>
        </p:spPr>
      </p:pic>
      <p:sp>
        <p:nvSpPr>
          <p:cNvPr id="3" name="Заголовок 2"/>
          <p:cNvSpPr>
            <a:spLocks noGrp="1"/>
          </p:cNvSpPr>
          <p:nvPr>
            <p:ph type="title"/>
          </p:nvPr>
        </p:nvSpPr>
        <p:spPr/>
        <p:txBody>
          <a:bodyPr/>
          <a:lstStyle/>
          <a:p>
            <a:pPr algn="ctr"/>
            <a:r>
              <a:rPr lang="ru-RU" dirty="0" smtClean="0"/>
              <a:t>Струйные принтеры</a:t>
            </a:r>
            <a:endParaRPr lang="ru-RU" dirty="0"/>
          </a:p>
        </p:txBody>
      </p:sp>
    </p:spTree>
    <p:extLst>
      <p:ext uri="{BB962C8B-B14F-4D97-AF65-F5344CB8AC3E}">
        <p14:creationId xmlns:p14="http://schemas.microsoft.com/office/powerpoint/2010/main" val="5341446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628799"/>
            <a:ext cx="6336704" cy="4752529"/>
          </a:xfrm>
        </p:spPr>
      </p:pic>
      <p:sp>
        <p:nvSpPr>
          <p:cNvPr id="3" name="Заголовок 2"/>
          <p:cNvSpPr>
            <a:spLocks noGrp="1"/>
          </p:cNvSpPr>
          <p:nvPr>
            <p:ph type="title"/>
          </p:nvPr>
        </p:nvSpPr>
        <p:spPr/>
        <p:txBody>
          <a:bodyPr>
            <a:normAutofit fontScale="90000"/>
          </a:bodyPr>
          <a:lstStyle/>
          <a:p>
            <a:pPr algn="ctr"/>
            <a:r>
              <a:rPr lang="ru-RU" dirty="0"/>
              <a:t>Принцип работы </a:t>
            </a:r>
            <a:r>
              <a:rPr lang="ru-RU" dirty="0" smtClean="0"/>
              <a:t>струйного </a:t>
            </a:r>
            <a:r>
              <a:rPr lang="ru-RU" dirty="0"/>
              <a:t>принтера</a:t>
            </a:r>
          </a:p>
        </p:txBody>
      </p:sp>
    </p:spTree>
    <p:extLst>
      <p:ext uri="{BB962C8B-B14F-4D97-AF65-F5344CB8AC3E}">
        <p14:creationId xmlns:p14="http://schemas.microsoft.com/office/powerpoint/2010/main" val="7766668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37126" y="1556792"/>
            <a:ext cx="8229600" cy="4525963"/>
          </a:xfrm>
        </p:spPr>
        <p:txBody>
          <a:bodyPr>
            <a:normAutofit lnSpcReduction="10000"/>
          </a:bodyPr>
          <a:lstStyle/>
          <a:p>
            <a:r>
              <a:rPr lang="ru-RU" dirty="0" smtClean="0"/>
              <a:t>1. </a:t>
            </a:r>
            <a:r>
              <a:rPr lang="ru-RU" dirty="0" smtClean="0">
                <a:hlinkClick r:id="rId2" action="ppaction://hlinksldjump"/>
              </a:rPr>
              <a:t>Материнская плата</a:t>
            </a:r>
            <a:endParaRPr lang="ru-RU" dirty="0" smtClean="0"/>
          </a:p>
          <a:p>
            <a:r>
              <a:rPr lang="ru-RU" dirty="0" smtClean="0"/>
              <a:t>2. </a:t>
            </a:r>
            <a:r>
              <a:rPr lang="ru-RU" dirty="0" smtClean="0">
                <a:hlinkClick r:id="rId3" action="ppaction://hlinksldjump"/>
              </a:rPr>
              <a:t>Слоты расширения (шинные интерфейсы материнской платы)</a:t>
            </a:r>
            <a:endParaRPr lang="ru-RU" dirty="0" smtClean="0"/>
          </a:p>
          <a:p>
            <a:r>
              <a:rPr lang="ru-RU" dirty="0" smtClean="0"/>
              <a:t>3. </a:t>
            </a:r>
            <a:r>
              <a:rPr lang="ru-RU" dirty="0" smtClean="0">
                <a:hlinkClick r:id="rId4" action="ppaction://hlinksldjump"/>
              </a:rPr>
              <a:t>Оперативная память</a:t>
            </a:r>
            <a:endParaRPr lang="ru-RU" dirty="0" smtClean="0"/>
          </a:p>
          <a:p>
            <a:r>
              <a:rPr lang="ru-RU" dirty="0" smtClean="0"/>
              <a:t>4. </a:t>
            </a:r>
            <a:r>
              <a:rPr lang="ru-RU" dirty="0" smtClean="0">
                <a:hlinkClick r:id="rId4" action="ppaction://hlinksldjump"/>
              </a:rPr>
              <a:t>Процессор</a:t>
            </a:r>
            <a:endParaRPr lang="ru-RU" dirty="0" smtClean="0"/>
          </a:p>
          <a:p>
            <a:r>
              <a:rPr lang="ru-RU" dirty="0" smtClean="0"/>
              <a:t>5. </a:t>
            </a:r>
            <a:r>
              <a:rPr lang="ru-RU" dirty="0" smtClean="0">
                <a:hlinkClick r:id="rId5" action="ppaction://hlinksldjump"/>
              </a:rPr>
              <a:t>Микросхема ПЗУ и система </a:t>
            </a:r>
            <a:r>
              <a:rPr lang="en-US" dirty="0" smtClean="0">
                <a:hlinkClick r:id="rId5" action="ppaction://hlinksldjump"/>
              </a:rPr>
              <a:t>BIOS</a:t>
            </a:r>
            <a:endParaRPr lang="ru-RU" dirty="0"/>
          </a:p>
          <a:p>
            <a:r>
              <a:rPr lang="ru-RU" dirty="0" smtClean="0"/>
              <a:t>6. </a:t>
            </a:r>
            <a:r>
              <a:rPr lang="ru-RU" dirty="0" smtClean="0">
                <a:hlinkClick r:id="rId6" action="ppaction://hlinksldjump"/>
              </a:rPr>
              <a:t>Энергонезависимая память </a:t>
            </a:r>
            <a:r>
              <a:rPr lang="en-US" dirty="0" smtClean="0">
                <a:hlinkClick r:id="rId6" action="ppaction://hlinksldjump"/>
              </a:rPr>
              <a:t>CMOS</a:t>
            </a:r>
            <a:endParaRPr lang="ru-RU" dirty="0" smtClean="0"/>
          </a:p>
          <a:p>
            <a:r>
              <a:rPr lang="ru-RU" dirty="0" smtClean="0"/>
              <a:t>7. </a:t>
            </a:r>
            <a:r>
              <a:rPr lang="ru-RU" dirty="0" smtClean="0">
                <a:hlinkClick r:id="rId7" action="ppaction://hlinksldjump"/>
              </a:rPr>
              <a:t>Функции микропроцессорного комплекта (чипсета)</a:t>
            </a:r>
            <a:endParaRPr lang="ru-RU" dirty="0" smtClean="0"/>
          </a:p>
          <a:p>
            <a:r>
              <a:rPr lang="ru-RU" dirty="0" smtClean="0"/>
              <a:t>8. </a:t>
            </a:r>
            <a:r>
              <a:rPr lang="ru-RU" dirty="0" smtClean="0">
                <a:hlinkClick r:id="rId8" action="ppaction://hlinksldjump"/>
              </a:rPr>
              <a:t>Звуковая карта</a:t>
            </a:r>
            <a:endParaRPr lang="ru-RU" dirty="0" smtClean="0"/>
          </a:p>
          <a:p>
            <a:pPr marL="109728" indent="0">
              <a:buNone/>
            </a:pPr>
            <a:endParaRPr lang="ru-RU" dirty="0"/>
          </a:p>
        </p:txBody>
      </p:sp>
      <p:sp>
        <p:nvSpPr>
          <p:cNvPr id="3" name="Заголовок 2"/>
          <p:cNvSpPr>
            <a:spLocks noGrp="1"/>
          </p:cNvSpPr>
          <p:nvPr>
            <p:ph type="title"/>
          </p:nvPr>
        </p:nvSpPr>
        <p:spPr/>
        <p:txBody>
          <a:bodyPr>
            <a:noAutofit/>
          </a:bodyPr>
          <a:lstStyle/>
          <a:p>
            <a:pPr algn="ctr"/>
            <a:r>
              <a:rPr lang="ru-RU" sz="2800" dirty="0">
                <a:solidFill>
                  <a:schemeClr val="tx1"/>
                </a:solidFill>
              </a:rPr>
              <a:t>Характеристики и конструкция IBM-совместимого персонального </a:t>
            </a:r>
            <a:br>
              <a:rPr lang="ru-RU" sz="2800" dirty="0">
                <a:solidFill>
                  <a:schemeClr val="tx1"/>
                </a:solidFill>
              </a:rPr>
            </a:br>
            <a:r>
              <a:rPr lang="ru-RU" sz="2800" dirty="0">
                <a:solidFill>
                  <a:schemeClr val="tx1"/>
                </a:solidFill>
              </a:rPr>
              <a:t>компьютера </a:t>
            </a:r>
          </a:p>
        </p:txBody>
      </p:sp>
    </p:spTree>
    <p:extLst>
      <p:ext uri="{BB962C8B-B14F-4D97-AF65-F5344CB8AC3E}">
        <p14:creationId xmlns:p14="http://schemas.microsoft.com/office/powerpoint/2010/main" val="3201832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152776232"/>
              </p:ext>
            </p:extLst>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Прямоугольник 3"/>
          <p:cNvSpPr/>
          <p:nvPr/>
        </p:nvSpPr>
        <p:spPr>
          <a:xfrm>
            <a:off x="648096" y="332656"/>
            <a:ext cx="7803739" cy="923330"/>
          </a:xfrm>
          <a:prstGeom prst="rect">
            <a:avLst/>
          </a:prstGeom>
          <a:noFill/>
        </p:spPr>
        <p:txBody>
          <a:bodyPr wrap="non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Функции профессора</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4814629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5856" y="1484784"/>
            <a:ext cx="5504859" cy="3168352"/>
          </a:xfrm>
        </p:spPr>
      </p:pic>
      <p:sp>
        <p:nvSpPr>
          <p:cNvPr id="3" name="Заголовок 2"/>
          <p:cNvSpPr>
            <a:spLocks noGrp="1"/>
          </p:cNvSpPr>
          <p:nvPr>
            <p:ph type="title"/>
          </p:nvPr>
        </p:nvSpPr>
        <p:spPr/>
        <p:txBody>
          <a:bodyPr/>
          <a:lstStyle/>
          <a:p>
            <a:r>
              <a:rPr lang="ru-RU" dirty="0" smtClean="0"/>
              <a:t>Материнская плата</a:t>
            </a:r>
            <a:endParaRPr lang="ru-RU" dirty="0"/>
          </a:p>
        </p:txBody>
      </p:sp>
      <p:sp>
        <p:nvSpPr>
          <p:cNvPr id="5" name="TextBox 4"/>
          <p:cNvSpPr txBox="1"/>
          <p:nvPr/>
        </p:nvSpPr>
        <p:spPr>
          <a:xfrm>
            <a:off x="457200" y="1628800"/>
            <a:ext cx="3466728" cy="2677656"/>
          </a:xfrm>
          <a:prstGeom prst="rect">
            <a:avLst/>
          </a:prstGeom>
          <a:noFill/>
        </p:spPr>
        <p:txBody>
          <a:bodyPr wrap="square" rtlCol="0">
            <a:spAutoFit/>
          </a:bodyPr>
          <a:lstStyle/>
          <a:p>
            <a:r>
              <a:rPr lang="ru-RU" sz="2400" dirty="0" smtClean="0"/>
              <a:t>Основная плата ПК. </a:t>
            </a:r>
          </a:p>
          <a:p>
            <a:r>
              <a:rPr lang="ru-RU" sz="2400" dirty="0" smtClean="0"/>
              <a:t>На ней размещаются:</a:t>
            </a:r>
          </a:p>
          <a:p>
            <a:pPr marL="285750" indent="-285750">
              <a:buFont typeface="Arial" panose="020B0604020202020204" pitchFamily="34" charset="0"/>
              <a:buChar char="•"/>
            </a:pPr>
            <a:r>
              <a:rPr lang="ru-RU" sz="2400" dirty="0" smtClean="0"/>
              <a:t>Процессор</a:t>
            </a:r>
          </a:p>
          <a:p>
            <a:pPr marL="285750" indent="-285750">
              <a:buFont typeface="Arial" panose="020B0604020202020204" pitchFamily="34" charset="0"/>
              <a:buChar char="•"/>
            </a:pPr>
            <a:r>
              <a:rPr lang="ru-RU" sz="2400" dirty="0" smtClean="0"/>
              <a:t>Чипсет</a:t>
            </a:r>
          </a:p>
          <a:p>
            <a:pPr marL="285750" indent="-285750">
              <a:buFont typeface="Arial" panose="020B0604020202020204" pitchFamily="34" charset="0"/>
              <a:buChar char="•"/>
            </a:pPr>
            <a:r>
              <a:rPr lang="ru-RU" sz="2400" dirty="0" smtClean="0"/>
              <a:t>Шины</a:t>
            </a:r>
          </a:p>
          <a:p>
            <a:pPr marL="285750" indent="-285750">
              <a:buFont typeface="Arial" panose="020B0604020202020204" pitchFamily="34" charset="0"/>
              <a:buChar char="•"/>
            </a:pPr>
            <a:r>
              <a:rPr lang="ru-RU" sz="2400" dirty="0" smtClean="0"/>
              <a:t>ПЗУ</a:t>
            </a:r>
          </a:p>
          <a:p>
            <a:pPr marL="285750" indent="-285750">
              <a:buFont typeface="Arial" panose="020B0604020202020204" pitchFamily="34" charset="0"/>
              <a:buChar char="•"/>
            </a:pPr>
            <a:r>
              <a:rPr lang="ru-RU" sz="2400" dirty="0" smtClean="0"/>
              <a:t>Разъемы (слоты)</a:t>
            </a:r>
            <a:endParaRPr lang="ru-RU" sz="2400" dirty="0"/>
          </a:p>
        </p:txBody>
      </p:sp>
    </p:spTree>
    <p:extLst>
      <p:ext uri="{BB962C8B-B14F-4D97-AF65-F5344CB8AC3E}">
        <p14:creationId xmlns:p14="http://schemas.microsoft.com/office/powerpoint/2010/main" val="3205473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1619222"/>
            <a:ext cx="5039374" cy="3130711"/>
          </a:xfrm>
          <a:prstGeom prst="rect">
            <a:avLst/>
          </a:prstGeom>
        </p:spPr>
      </p:pic>
      <p:sp>
        <p:nvSpPr>
          <p:cNvPr id="2" name="Объект 1"/>
          <p:cNvSpPr>
            <a:spLocks noGrp="1"/>
          </p:cNvSpPr>
          <p:nvPr>
            <p:ph idx="1"/>
          </p:nvPr>
        </p:nvSpPr>
        <p:spPr>
          <a:xfrm>
            <a:off x="422694" y="1628801"/>
            <a:ext cx="4797378" cy="3744416"/>
          </a:xfrm>
        </p:spPr>
        <p:txBody>
          <a:bodyPr>
            <a:normAutofit fontScale="92500" lnSpcReduction="20000"/>
          </a:bodyPr>
          <a:lstStyle/>
          <a:p>
            <a:pPr marL="109728" indent="0">
              <a:buNone/>
            </a:pPr>
            <a:r>
              <a:rPr lang="ru-RU" dirty="0"/>
              <a:t>Связь между всеми собственными и подключаемыми устройствами </a:t>
            </a:r>
          </a:p>
          <a:p>
            <a:pPr marL="109728" indent="0">
              <a:buNone/>
            </a:pPr>
            <a:r>
              <a:rPr lang="ru-RU" dirty="0"/>
              <a:t>материнской платы выполняют ее шины и логические устройства, размещенные </a:t>
            </a:r>
          </a:p>
          <a:p>
            <a:pPr marL="109728" indent="0">
              <a:buNone/>
            </a:pPr>
            <a:r>
              <a:rPr lang="ru-RU" dirty="0"/>
              <a:t>в микросхемах микропроцессорного комплекта (чипсета).</a:t>
            </a:r>
          </a:p>
        </p:txBody>
      </p:sp>
      <p:sp>
        <p:nvSpPr>
          <p:cNvPr id="3" name="Заголовок 2"/>
          <p:cNvSpPr>
            <a:spLocks noGrp="1"/>
          </p:cNvSpPr>
          <p:nvPr>
            <p:ph type="title"/>
          </p:nvPr>
        </p:nvSpPr>
        <p:spPr>
          <a:xfrm>
            <a:off x="251520" y="260648"/>
            <a:ext cx="8229600" cy="1143000"/>
          </a:xfrm>
        </p:spPr>
        <p:txBody>
          <a:bodyPr>
            <a:normAutofit fontScale="90000"/>
          </a:bodyPr>
          <a:lstStyle/>
          <a:p>
            <a:r>
              <a:rPr lang="ru-RU" dirty="0" smtClean="0"/>
              <a:t>Слоты расширения (шинные интерфейсы материнской платы)</a:t>
            </a:r>
            <a:endParaRPr lang="ru-RU" dirty="0"/>
          </a:p>
        </p:txBody>
      </p:sp>
    </p:spTree>
    <p:extLst>
      <p:ext uri="{BB962C8B-B14F-4D97-AF65-F5344CB8AC3E}">
        <p14:creationId xmlns:p14="http://schemas.microsoft.com/office/powerpoint/2010/main" val="1153055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9872" y="1628800"/>
            <a:ext cx="5190045" cy="3460030"/>
          </a:xfrm>
        </p:spPr>
      </p:pic>
      <p:sp>
        <p:nvSpPr>
          <p:cNvPr id="3" name="Заголовок 2"/>
          <p:cNvSpPr>
            <a:spLocks noGrp="1"/>
          </p:cNvSpPr>
          <p:nvPr>
            <p:ph type="title"/>
          </p:nvPr>
        </p:nvSpPr>
        <p:spPr/>
        <p:txBody>
          <a:bodyPr>
            <a:normAutofit fontScale="90000"/>
          </a:bodyPr>
          <a:lstStyle/>
          <a:p>
            <a:r>
              <a:rPr lang="ru-RU" dirty="0" smtClean="0"/>
              <a:t>П</a:t>
            </a:r>
            <a:r>
              <a:rPr lang="en-US" dirty="0" err="1" smtClean="0"/>
              <a:t>ромышленн</a:t>
            </a:r>
            <a:r>
              <a:rPr lang="ru-RU" dirty="0" err="1" smtClean="0"/>
              <a:t>ый</a:t>
            </a:r>
            <a:r>
              <a:rPr lang="en-US" dirty="0" smtClean="0"/>
              <a:t> </a:t>
            </a:r>
            <a:r>
              <a:rPr lang="en-US" dirty="0" err="1" smtClean="0"/>
              <a:t>стандарт</a:t>
            </a:r>
            <a:r>
              <a:rPr lang="en-US" dirty="0" smtClean="0"/>
              <a:t> </a:t>
            </a:r>
            <a:r>
              <a:rPr lang="en-US" dirty="0"/>
              <a:t>ISA (Industry Standard Architecture).</a:t>
            </a:r>
            <a:endParaRPr lang="ru-RU" dirty="0"/>
          </a:p>
        </p:txBody>
      </p:sp>
      <p:sp>
        <p:nvSpPr>
          <p:cNvPr id="5" name="TextBox 4"/>
          <p:cNvSpPr txBox="1"/>
          <p:nvPr/>
        </p:nvSpPr>
        <p:spPr>
          <a:xfrm>
            <a:off x="755576" y="1844824"/>
            <a:ext cx="2664296" cy="1969770"/>
          </a:xfrm>
          <a:prstGeom prst="rect">
            <a:avLst/>
          </a:prstGeom>
          <a:noFill/>
        </p:spPr>
        <p:txBody>
          <a:bodyPr wrap="square" rtlCol="0">
            <a:spAutoFit/>
          </a:bodyPr>
          <a:lstStyle/>
          <a:p>
            <a:r>
              <a:rPr lang="ru-RU" sz="3200" dirty="0" smtClean="0">
                <a:solidFill>
                  <a:srgbClr val="FF0000"/>
                </a:solidFill>
              </a:rPr>
              <a:t>1 </a:t>
            </a:r>
            <a:r>
              <a:rPr lang="ru-RU" dirty="0" smtClean="0"/>
              <a:t>- 8-разрядный </a:t>
            </a:r>
            <a:r>
              <a:rPr lang="ru-RU" dirty="0"/>
              <a:t>слотами </a:t>
            </a:r>
            <a:endParaRPr lang="ru-RU" dirty="0" smtClean="0"/>
          </a:p>
          <a:p>
            <a:endParaRPr lang="ru-RU" dirty="0"/>
          </a:p>
          <a:p>
            <a:r>
              <a:rPr lang="ru-RU" sz="3600" dirty="0" smtClean="0">
                <a:solidFill>
                  <a:srgbClr val="0070C0"/>
                </a:solidFill>
              </a:rPr>
              <a:t>2</a:t>
            </a:r>
            <a:r>
              <a:rPr lang="ru-RU" dirty="0" smtClean="0"/>
              <a:t> - 16-разрядный </a:t>
            </a:r>
            <a:r>
              <a:rPr lang="ru-RU" dirty="0"/>
              <a:t>слотами.</a:t>
            </a:r>
          </a:p>
        </p:txBody>
      </p:sp>
    </p:spTree>
    <p:extLst>
      <p:ext uri="{BB962C8B-B14F-4D97-AF65-F5344CB8AC3E}">
        <p14:creationId xmlns:p14="http://schemas.microsoft.com/office/powerpoint/2010/main" val="4085924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1340768"/>
            <a:ext cx="6624736" cy="4416491"/>
          </a:xfrm>
        </p:spPr>
      </p:pic>
      <p:sp>
        <p:nvSpPr>
          <p:cNvPr id="3" name="Заголовок 2"/>
          <p:cNvSpPr>
            <a:spLocks noGrp="1"/>
          </p:cNvSpPr>
          <p:nvPr>
            <p:ph type="title"/>
          </p:nvPr>
        </p:nvSpPr>
        <p:spPr/>
        <p:txBody>
          <a:bodyPr>
            <a:normAutofit fontScale="90000"/>
          </a:bodyPr>
          <a:lstStyle/>
          <a:p>
            <a:r>
              <a:rPr lang="ru-RU" dirty="0" smtClean="0"/>
              <a:t>Расширение стандарта </a:t>
            </a:r>
            <a:r>
              <a:rPr lang="en-US" dirty="0" smtClean="0"/>
              <a:t>ISA</a:t>
            </a:r>
            <a:r>
              <a:rPr lang="ru-RU" dirty="0" smtClean="0"/>
              <a:t> стандарт </a:t>
            </a:r>
            <a:r>
              <a:rPr lang="en-US" dirty="0" smtClean="0"/>
              <a:t>EISA </a:t>
            </a:r>
            <a:r>
              <a:rPr lang="en-US" dirty="0"/>
              <a:t>(Extended </a:t>
            </a:r>
            <a:r>
              <a:rPr lang="en-US" dirty="0" smtClean="0"/>
              <a:t>ISA</a:t>
            </a:r>
            <a:r>
              <a:rPr lang="en-US" dirty="0"/>
              <a:t>)</a:t>
            </a:r>
            <a:endParaRPr lang="ru-RU" dirty="0"/>
          </a:p>
        </p:txBody>
      </p:sp>
    </p:spTree>
    <p:extLst>
      <p:ext uri="{BB962C8B-B14F-4D97-AF65-F5344CB8AC3E}">
        <p14:creationId xmlns:p14="http://schemas.microsoft.com/office/powerpoint/2010/main" val="18266101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ru-RU" dirty="0" smtClean="0"/>
              <a:t>Локальная </a:t>
            </a:r>
            <a:r>
              <a:rPr lang="ru-RU" dirty="0"/>
              <a:t>шина </a:t>
            </a:r>
            <a:r>
              <a:rPr lang="ru-RU" dirty="0" smtClean="0"/>
              <a:t>стандарта </a:t>
            </a:r>
            <a:r>
              <a:rPr lang="ru-RU" dirty="0"/>
              <a:t>VESA (VESA </a:t>
            </a:r>
            <a:r>
              <a:rPr lang="ru-RU" dirty="0" err="1"/>
              <a:t>Local</a:t>
            </a:r>
            <a:r>
              <a:rPr lang="ru-RU" dirty="0"/>
              <a:t> </a:t>
            </a:r>
            <a:r>
              <a:rPr lang="ru-RU" dirty="0" err="1"/>
              <a:t>Bus</a:t>
            </a:r>
            <a:r>
              <a:rPr lang="ru-RU" dirty="0"/>
              <a:t>)</a:t>
            </a:r>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59" y="1700808"/>
            <a:ext cx="7528757" cy="3456384"/>
          </a:xfrm>
        </p:spPr>
      </p:pic>
    </p:spTree>
    <p:extLst>
      <p:ext uri="{BB962C8B-B14F-4D97-AF65-F5344CB8AC3E}">
        <p14:creationId xmlns:p14="http://schemas.microsoft.com/office/powerpoint/2010/main" val="3725918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0344" y="1417638"/>
            <a:ext cx="4242395" cy="2610705"/>
          </a:xfrm>
        </p:spPr>
      </p:pic>
      <p:sp>
        <p:nvSpPr>
          <p:cNvPr id="3" name="Заголовок 2"/>
          <p:cNvSpPr>
            <a:spLocks noGrp="1"/>
          </p:cNvSpPr>
          <p:nvPr>
            <p:ph type="title"/>
          </p:nvPr>
        </p:nvSpPr>
        <p:spPr/>
        <p:txBody>
          <a:bodyPr>
            <a:noAutofit/>
          </a:bodyPr>
          <a:lstStyle/>
          <a:p>
            <a:r>
              <a:rPr lang="ru-RU" sz="2400" dirty="0"/>
              <a:t>Интерфейс </a:t>
            </a:r>
            <a:r>
              <a:rPr lang="en-US" sz="2400" dirty="0"/>
              <a:t>PCI (Peripheral Component Interconnect – </a:t>
            </a:r>
            <a:r>
              <a:rPr lang="ru-RU" sz="2400" dirty="0"/>
              <a:t>стандарт </a:t>
            </a:r>
            <a:r>
              <a:rPr lang="ru-RU" sz="2400" dirty="0" smtClean="0"/>
              <a:t>подключения </a:t>
            </a:r>
            <a:r>
              <a:rPr lang="ru-RU" sz="2400" dirty="0"/>
              <a:t>внешних компонентов)</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4023698"/>
            <a:ext cx="3496957" cy="2622718"/>
          </a:xfrm>
          <a:prstGeom prst="rect">
            <a:avLst/>
          </a:prstGeom>
        </p:spPr>
      </p:pic>
      <p:sp>
        <p:nvSpPr>
          <p:cNvPr id="6" name="TextBox 5"/>
          <p:cNvSpPr txBox="1"/>
          <p:nvPr/>
        </p:nvSpPr>
        <p:spPr>
          <a:xfrm>
            <a:off x="251520" y="1417638"/>
            <a:ext cx="3888432" cy="3139321"/>
          </a:xfrm>
          <a:prstGeom prst="rect">
            <a:avLst/>
          </a:prstGeom>
          <a:noFill/>
        </p:spPr>
        <p:txBody>
          <a:bodyPr wrap="square" rtlCol="0">
            <a:spAutoFit/>
          </a:bodyPr>
          <a:lstStyle/>
          <a:p>
            <a:r>
              <a:rPr lang="ru-RU" dirty="0"/>
              <a:t>Для связи с основной шиной компьютера (ISA/EISA) используются </a:t>
            </a:r>
          </a:p>
          <a:p>
            <a:r>
              <a:rPr lang="ru-RU" dirty="0"/>
              <a:t>специальные интерфейсные преобразователи – </a:t>
            </a:r>
            <a:r>
              <a:rPr lang="ru-RU" b="1" i="1" dirty="0"/>
              <a:t>мосты PCI </a:t>
            </a:r>
            <a:r>
              <a:rPr lang="ru-RU" dirty="0"/>
              <a:t>(PCI </a:t>
            </a:r>
            <a:r>
              <a:rPr lang="ru-RU" dirty="0" err="1"/>
              <a:t>Bridge</a:t>
            </a:r>
            <a:r>
              <a:rPr lang="ru-RU" dirty="0"/>
              <a:t>). В </a:t>
            </a:r>
          </a:p>
          <a:p>
            <a:r>
              <a:rPr lang="ru-RU" dirty="0"/>
              <a:t>современных компьютерах функции моста PCI выполняют микросхемы микропроцессорного </a:t>
            </a:r>
          </a:p>
          <a:p>
            <a:r>
              <a:rPr lang="ru-RU" dirty="0"/>
              <a:t>комплекта (чипсета). </a:t>
            </a:r>
          </a:p>
        </p:txBody>
      </p:sp>
      <p:sp>
        <p:nvSpPr>
          <p:cNvPr id="7" name="TextBox 6"/>
          <p:cNvSpPr txBox="1"/>
          <p:nvPr/>
        </p:nvSpPr>
        <p:spPr>
          <a:xfrm>
            <a:off x="539552" y="5157192"/>
            <a:ext cx="2808312" cy="369332"/>
          </a:xfrm>
          <a:prstGeom prst="rect">
            <a:avLst/>
          </a:prstGeom>
          <a:noFill/>
        </p:spPr>
        <p:txBody>
          <a:bodyPr wrap="square" rtlCol="0">
            <a:spAutoFit/>
          </a:bodyPr>
          <a:lstStyle/>
          <a:p>
            <a:r>
              <a:rPr lang="ru-RU" dirty="0" smtClean="0"/>
              <a:t>Режим </a:t>
            </a:r>
            <a:r>
              <a:rPr lang="en-US" i="1" dirty="0" smtClean="0"/>
              <a:t>plug-and-play</a:t>
            </a:r>
            <a:endParaRPr lang="ru-RU" i="1" dirty="0"/>
          </a:p>
        </p:txBody>
      </p:sp>
    </p:spTree>
    <p:extLst>
      <p:ext uri="{BB962C8B-B14F-4D97-AF65-F5344CB8AC3E}">
        <p14:creationId xmlns:p14="http://schemas.microsoft.com/office/powerpoint/2010/main" val="2366342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1667669"/>
            <a:ext cx="3810000" cy="4152900"/>
          </a:xfrm>
        </p:spPr>
      </p:pic>
      <p:sp>
        <p:nvSpPr>
          <p:cNvPr id="3" name="Заголовок 2"/>
          <p:cNvSpPr>
            <a:spLocks noGrp="1"/>
          </p:cNvSpPr>
          <p:nvPr>
            <p:ph type="title"/>
          </p:nvPr>
        </p:nvSpPr>
        <p:spPr/>
        <p:txBody>
          <a:bodyPr>
            <a:noAutofit/>
          </a:bodyPr>
          <a:lstStyle/>
          <a:p>
            <a:r>
              <a:rPr lang="en-US" sz="2800" dirty="0" smtClean="0">
                <a:solidFill>
                  <a:srgbClr val="002060"/>
                </a:solidFill>
              </a:rPr>
              <a:t>FSB </a:t>
            </a:r>
            <a:r>
              <a:rPr lang="en-US" sz="2000" dirty="0" smtClean="0"/>
              <a:t>- </a:t>
            </a:r>
            <a:r>
              <a:rPr lang="ru-RU" sz="2000" dirty="0"/>
              <a:t>для связи </a:t>
            </a:r>
            <a:r>
              <a:rPr lang="ru-RU" sz="2000" dirty="0" smtClean="0"/>
              <a:t>процессора </a:t>
            </a:r>
            <a:r>
              <a:rPr lang="ru-RU" sz="2000" dirty="0"/>
              <a:t>и памяти, начиная с процессора </a:t>
            </a:r>
            <a:r>
              <a:rPr lang="ru-RU" sz="2000" dirty="0" err="1"/>
              <a:t>Intel</a:t>
            </a:r>
            <a:r>
              <a:rPr lang="ru-RU" sz="2000" dirty="0"/>
              <a:t> </a:t>
            </a:r>
            <a:r>
              <a:rPr lang="ru-RU" sz="2000" dirty="0" err="1"/>
              <a:t>Pentium</a:t>
            </a:r>
            <a:r>
              <a:rPr lang="ru-RU" sz="2000" dirty="0"/>
              <a:t> </a:t>
            </a:r>
            <a:r>
              <a:rPr lang="ru-RU" sz="2000" dirty="0" err="1"/>
              <a:t>Pro</a:t>
            </a:r>
            <a:r>
              <a:rPr lang="ru-RU" sz="2000" dirty="0"/>
              <a:t>, используется </a:t>
            </a:r>
            <a:r>
              <a:rPr lang="ru-RU" sz="2000" dirty="0" smtClean="0"/>
              <a:t>специальная </a:t>
            </a:r>
            <a:r>
              <a:rPr lang="ru-RU" sz="2000" dirty="0"/>
              <a:t>шина, получившая название </a:t>
            </a:r>
            <a:r>
              <a:rPr lang="ru-RU" sz="2000" dirty="0" err="1"/>
              <a:t>Front</a:t>
            </a:r>
            <a:r>
              <a:rPr lang="ru-RU" sz="2000" dirty="0"/>
              <a:t> </a:t>
            </a:r>
            <a:r>
              <a:rPr lang="ru-RU" sz="2000" dirty="0" err="1"/>
              <a:t>Side</a:t>
            </a:r>
            <a:r>
              <a:rPr lang="ru-RU" sz="2000" dirty="0"/>
              <a:t> </a:t>
            </a:r>
            <a:r>
              <a:rPr lang="ru-RU" sz="2000" dirty="0" err="1"/>
              <a:t>Bus</a:t>
            </a:r>
            <a:r>
              <a:rPr lang="ru-RU" sz="2000" dirty="0"/>
              <a:t> (FSB)</a:t>
            </a:r>
          </a:p>
        </p:txBody>
      </p:sp>
    </p:spTree>
    <p:extLst>
      <p:ext uri="{BB962C8B-B14F-4D97-AF65-F5344CB8AC3E}">
        <p14:creationId xmlns:p14="http://schemas.microsoft.com/office/powerpoint/2010/main" val="37959742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2040" y="3356992"/>
            <a:ext cx="3816424" cy="2319008"/>
          </a:xfrm>
        </p:spPr>
      </p:pic>
      <p:sp>
        <p:nvSpPr>
          <p:cNvPr id="3" name="Заголовок 2"/>
          <p:cNvSpPr>
            <a:spLocks noGrp="1"/>
          </p:cNvSpPr>
          <p:nvPr>
            <p:ph type="title"/>
          </p:nvPr>
        </p:nvSpPr>
        <p:spPr>
          <a:xfrm>
            <a:off x="457200" y="274638"/>
            <a:ext cx="8507288" cy="1206690"/>
          </a:xfrm>
        </p:spPr>
        <p:txBody>
          <a:bodyPr>
            <a:normAutofit/>
          </a:bodyPr>
          <a:lstStyle/>
          <a:p>
            <a:r>
              <a:rPr lang="en-US" sz="2000" dirty="0" smtClean="0">
                <a:solidFill>
                  <a:schemeClr val="tx1"/>
                </a:solidFill>
              </a:rPr>
              <a:t>AGP - </a:t>
            </a:r>
            <a:r>
              <a:rPr lang="ru-RU" sz="2000" dirty="0">
                <a:solidFill>
                  <a:schemeClr val="tx1"/>
                </a:solidFill>
              </a:rPr>
              <a:t>отдельная </a:t>
            </a:r>
            <a:r>
              <a:rPr lang="ru-RU" sz="2000" dirty="0" smtClean="0">
                <a:solidFill>
                  <a:schemeClr val="tx1"/>
                </a:solidFill>
              </a:rPr>
              <a:t>шина для видеоадаптеров, </a:t>
            </a:r>
            <a:r>
              <a:rPr lang="ru-RU" sz="2000" dirty="0">
                <a:solidFill>
                  <a:schemeClr val="tx1"/>
                </a:solidFill>
              </a:rPr>
              <a:t>получившая название AGP (</a:t>
            </a:r>
            <a:r>
              <a:rPr lang="ru-RU" sz="2000" dirty="0" err="1">
                <a:solidFill>
                  <a:schemeClr val="tx1"/>
                </a:solidFill>
              </a:rPr>
              <a:t>Advanced</a:t>
            </a:r>
            <a:r>
              <a:rPr lang="ru-RU" sz="2000" dirty="0">
                <a:solidFill>
                  <a:schemeClr val="tx1"/>
                </a:solidFill>
              </a:rPr>
              <a:t> </a:t>
            </a:r>
            <a:r>
              <a:rPr lang="ru-RU" sz="2000" dirty="0" err="1">
                <a:solidFill>
                  <a:schemeClr val="tx1"/>
                </a:solidFill>
              </a:rPr>
              <a:t>Graphic</a:t>
            </a:r>
            <a:r>
              <a:rPr lang="ru-RU" sz="2000" dirty="0">
                <a:solidFill>
                  <a:schemeClr val="tx1"/>
                </a:solidFill>
              </a:rPr>
              <a:t> </a:t>
            </a:r>
            <a:r>
              <a:rPr lang="ru-RU" sz="2000" dirty="0" err="1">
                <a:solidFill>
                  <a:schemeClr val="tx1"/>
                </a:solidFill>
              </a:rPr>
              <a:t>Port</a:t>
            </a:r>
            <a:r>
              <a:rPr lang="ru-RU" sz="2000" dirty="0">
                <a:solidFill>
                  <a:schemeClr val="tx1"/>
                </a:solidFill>
              </a:rPr>
              <a:t> – усовершенствованный </a:t>
            </a:r>
            <a:r>
              <a:rPr lang="ru-RU" sz="2000" dirty="0" smtClean="0">
                <a:solidFill>
                  <a:schemeClr val="tx1"/>
                </a:solidFill>
              </a:rPr>
              <a:t>графический </a:t>
            </a:r>
            <a:r>
              <a:rPr lang="ru-RU" sz="2000" dirty="0">
                <a:solidFill>
                  <a:schemeClr val="tx1"/>
                </a:solidFill>
              </a:rPr>
              <a:t>порт). </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700808"/>
            <a:ext cx="3672408" cy="2754306"/>
          </a:xfrm>
          <a:prstGeom prst="rect">
            <a:avLst/>
          </a:prstGeom>
        </p:spPr>
      </p:pic>
    </p:spTree>
    <p:extLst>
      <p:ext uri="{BB962C8B-B14F-4D97-AF65-F5344CB8AC3E}">
        <p14:creationId xmlns:p14="http://schemas.microsoft.com/office/powerpoint/2010/main" val="36608526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628800"/>
            <a:ext cx="2520280" cy="2520280"/>
          </a:xfrm>
        </p:spPr>
      </p:pic>
      <p:sp>
        <p:nvSpPr>
          <p:cNvPr id="3" name="Заголовок 2"/>
          <p:cNvSpPr>
            <a:spLocks noGrp="1"/>
          </p:cNvSpPr>
          <p:nvPr>
            <p:ph type="title"/>
          </p:nvPr>
        </p:nvSpPr>
        <p:spPr/>
        <p:txBody>
          <a:bodyPr>
            <a:noAutofit/>
          </a:bodyPr>
          <a:lstStyle/>
          <a:p>
            <a:pPr algn="just"/>
            <a:r>
              <a:rPr lang="en-US" sz="2000" dirty="0"/>
              <a:t>PCMCIA (Personal Computer Memory Card International Association </a:t>
            </a:r>
            <a:r>
              <a:rPr lang="en-US" sz="2000" dirty="0" smtClean="0"/>
              <a:t>– </a:t>
            </a:r>
            <a:r>
              <a:rPr lang="ru-RU" sz="2000" dirty="0"/>
              <a:t>стандарт международной ассоциации производителей плат памяти для </a:t>
            </a:r>
            <a:r>
              <a:rPr lang="ru-RU" sz="2000" dirty="0" smtClean="0"/>
              <a:t>персональных </a:t>
            </a:r>
            <a:r>
              <a:rPr lang="ru-RU" sz="2000" dirty="0"/>
              <a:t>компьютеров). </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1268760"/>
            <a:ext cx="4615160" cy="4615160"/>
          </a:xfrm>
          <a:prstGeom prst="rect">
            <a:avLst/>
          </a:prstGeom>
        </p:spPr>
      </p:pic>
    </p:spTree>
    <p:extLst>
      <p:ext uri="{BB962C8B-B14F-4D97-AF65-F5344CB8AC3E}">
        <p14:creationId xmlns:p14="http://schemas.microsoft.com/office/powerpoint/2010/main" val="8350924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772816"/>
            <a:ext cx="5040560" cy="3354264"/>
          </a:xfrm>
        </p:spPr>
      </p:pic>
      <p:sp>
        <p:nvSpPr>
          <p:cNvPr id="3" name="Заголовок 2"/>
          <p:cNvSpPr>
            <a:spLocks noGrp="1"/>
          </p:cNvSpPr>
          <p:nvPr>
            <p:ph type="title"/>
          </p:nvPr>
        </p:nvSpPr>
        <p:spPr/>
        <p:txBody>
          <a:bodyPr>
            <a:normAutofit/>
          </a:bodyPr>
          <a:lstStyle/>
          <a:p>
            <a:r>
              <a:rPr lang="ru-RU" sz="2800" dirty="0"/>
              <a:t>USB </a:t>
            </a:r>
            <a:r>
              <a:rPr lang="ru-RU" sz="2800" dirty="0" smtClean="0"/>
              <a:t>(</a:t>
            </a:r>
            <a:r>
              <a:rPr lang="ru-RU" sz="2800" dirty="0" err="1"/>
              <a:t>Universal</a:t>
            </a:r>
            <a:r>
              <a:rPr lang="ru-RU" sz="2800" dirty="0"/>
              <a:t> </a:t>
            </a:r>
            <a:r>
              <a:rPr lang="ru-RU" sz="2800" dirty="0" err="1"/>
              <a:t>Serial</a:t>
            </a:r>
            <a:r>
              <a:rPr lang="ru-RU" sz="2800" dirty="0"/>
              <a:t> </a:t>
            </a:r>
            <a:r>
              <a:rPr lang="ru-RU" sz="2800" dirty="0" err="1"/>
              <a:t>Bus</a:t>
            </a:r>
            <a:r>
              <a:rPr lang="ru-RU" sz="2800" dirty="0"/>
              <a:t> – универсальная последовательная магистраль</a:t>
            </a:r>
            <a:r>
              <a:rPr lang="ru-RU" sz="2800" dirty="0" smtClean="0"/>
              <a:t>)</a:t>
            </a:r>
            <a:endParaRPr lang="ru-RU" sz="2800" dirty="0"/>
          </a:p>
        </p:txBody>
      </p:sp>
    </p:spTree>
    <p:extLst>
      <p:ext uri="{BB962C8B-B14F-4D97-AF65-F5344CB8AC3E}">
        <p14:creationId xmlns:p14="http://schemas.microsoft.com/office/powerpoint/2010/main" val="3836700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89040"/>
            <a:ext cx="3961928" cy="2080012"/>
          </a:xfrm>
          <a:prstGeom prst="rect">
            <a:avLst/>
          </a:prstGeom>
        </p:spPr>
      </p:pic>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79912" y="147666"/>
            <a:ext cx="5184576" cy="4571924"/>
          </a:xfrm>
        </p:spPr>
      </p:pic>
      <p:sp>
        <p:nvSpPr>
          <p:cNvPr id="6" name="Прямоугольник 5"/>
          <p:cNvSpPr/>
          <p:nvPr/>
        </p:nvSpPr>
        <p:spPr>
          <a:xfrm>
            <a:off x="396788" y="404664"/>
            <a:ext cx="3168352" cy="3416320"/>
          </a:xfrm>
          <a:prstGeom prst="rect">
            <a:avLst/>
          </a:prstGeom>
        </p:spPr>
        <p:txBody>
          <a:bodyPr wrap="square">
            <a:spAutoFit/>
          </a:bodyPr>
          <a:lstStyle/>
          <a:p>
            <a:r>
              <a:rPr lang="ru-RU" sz="2400" dirty="0"/>
              <a:t>Регистр </a:t>
            </a:r>
          </a:p>
          <a:p>
            <a:r>
              <a:rPr lang="ru-RU" sz="2400" dirty="0" smtClean="0"/>
              <a:t>- это совокупность </a:t>
            </a:r>
            <a:r>
              <a:rPr lang="ru-RU" sz="2400" dirty="0"/>
              <a:t>триггеров, связанных друг с другом определенным </a:t>
            </a:r>
          </a:p>
          <a:p>
            <a:r>
              <a:rPr lang="ru-RU" sz="2400" dirty="0"/>
              <a:t>образом общей системой управления. </a:t>
            </a:r>
          </a:p>
        </p:txBody>
      </p:sp>
    </p:spTree>
    <p:extLst>
      <p:ext uri="{BB962C8B-B14F-4D97-AF65-F5344CB8AC3E}">
        <p14:creationId xmlns:p14="http://schemas.microsoft.com/office/powerpoint/2010/main" val="2952033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2278" y="1196752"/>
            <a:ext cx="3154898" cy="4871382"/>
          </a:xfrm>
        </p:spPr>
        <p:txBody>
          <a:bodyPr>
            <a:normAutofit lnSpcReduction="10000"/>
          </a:bodyPr>
          <a:lstStyle/>
          <a:p>
            <a:pPr marL="109728" indent="0">
              <a:buNone/>
            </a:pPr>
            <a:r>
              <a:rPr lang="ru-RU" dirty="0" smtClean="0"/>
              <a:t>(</a:t>
            </a:r>
            <a:r>
              <a:rPr lang="ru-RU" dirty="0"/>
              <a:t>оперативное запоминающее устройство, ОЗУ) – </a:t>
            </a:r>
            <a:r>
              <a:rPr lang="ru-RU" dirty="0" smtClean="0"/>
              <a:t>набор </a:t>
            </a:r>
            <a:r>
              <a:rPr lang="ru-RU" dirty="0"/>
              <a:t>микросхем, предназначенных для временного хранения данных, </a:t>
            </a:r>
            <a:r>
              <a:rPr lang="ru-RU" dirty="0" smtClean="0"/>
              <a:t>когда </a:t>
            </a:r>
            <a:r>
              <a:rPr lang="ru-RU" dirty="0"/>
              <a:t>компьютер </a:t>
            </a:r>
            <a:r>
              <a:rPr lang="ru-RU" dirty="0" smtClean="0"/>
              <a:t>включен. </a:t>
            </a:r>
            <a:endParaRPr lang="ru-RU" dirty="0"/>
          </a:p>
        </p:txBody>
      </p:sp>
      <p:sp>
        <p:nvSpPr>
          <p:cNvPr id="3" name="Заголовок 2"/>
          <p:cNvSpPr>
            <a:spLocks noGrp="1"/>
          </p:cNvSpPr>
          <p:nvPr>
            <p:ph type="title"/>
          </p:nvPr>
        </p:nvSpPr>
        <p:spPr/>
        <p:txBody>
          <a:bodyPr/>
          <a:lstStyle/>
          <a:p>
            <a:r>
              <a:rPr lang="ru-RU" dirty="0" smtClean="0"/>
              <a:t>Оперативная память</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0840" y="1700808"/>
            <a:ext cx="4764021" cy="3573016"/>
          </a:xfrm>
          <a:prstGeom prst="rect">
            <a:avLst/>
          </a:prstGeom>
        </p:spPr>
      </p:pic>
    </p:spTree>
    <p:extLst>
      <p:ext uri="{BB962C8B-B14F-4D97-AF65-F5344CB8AC3E}">
        <p14:creationId xmlns:p14="http://schemas.microsoft.com/office/powerpoint/2010/main" val="14013907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3968" y="1086917"/>
            <a:ext cx="4709384" cy="3532038"/>
          </a:xfrm>
        </p:spPr>
      </p:pic>
      <p:sp>
        <p:nvSpPr>
          <p:cNvPr id="3" name="Заголовок 2"/>
          <p:cNvSpPr>
            <a:spLocks noGrp="1"/>
          </p:cNvSpPr>
          <p:nvPr>
            <p:ph type="title"/>
          </p:nvPr>
        </p:nvSpPr>
        <p:spPr/>
        <p:txBody>
          <a:bodyPr>
            <a:normAutofit fontScale="90000"/>
          </a:bodyPr>
          <a:lstStyle/>
          <a:p>
            <a:r>
              <a:rPr lang="ru-RU" dirty="0"/>
              <a:t>Ячейки динамической памяти (</a:t>
            </a:r>
            <a:r>
              <a:rPr lang="en-US" dirty="0"/>
              <a:t>DRAM)</a:t>
            </a:r>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82" y="2852936"/>
            <a:ext cx="3694786" cy="2695377"/>
          </a:xfrm>
          <a:prstGeom prst="rect">
            <a:avLst/>
          </a:prstGeom>
        </p:spPr>
      </p:pic>
    </p:spTree>
    <p:extLst>
      <p:ext uri="{BB962C8B-B14F-4D97-AF65-F5344CB8AC3E}">
        <p14:creationId xmlns:p14="http://schemas.microsoft.com/office/powerpoint/2010/main" val="31784088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9832" y="980728"/>
            <a:ext cx="4525962" cy="4525962"/>
          </a:xfrm>
        </p:spPr>
      </p:pic>
      <p:sp>
        <p:nvSpPr>
          <p:cNvPr id="3" name="Заголовок 2"/>
          <p:cNvSpPr>
            <a:spLocks noGrp="1"/>
          </p:cNvSpPr>
          <p:nvPr>
            <p:ph type="title"/>
          </p:nvPr>
        </p:nvSpPr>
        <p:spPr/>
        <p:txBody>
          <a:bodyPr>
            <a:normAutofit fontScale="90000"/>
          </a:bodyPr>
          <a:lstStyle/>
          <a:p>
            <a:r>
              <a:rPr lang="ru-RU" dirty="0"/>
              <a:t>Ячейки статической памяти (</a:t>
            </a:r>
            <a:r>
              <a:rPr lang="en-US" dirty="0"/>
              <a:t>SRAM) </a:t>
            </a:r>
            <a:endParaRPr lang="ru-RU" dirty="0"/>
          </a:p>
        </p:txBody>
      </p:sp>
    </p:spTree>
    <p:extLst>
      <p:ext uri="{BB962C8B-B14F-4D97-AF65-F5344CB8AC3E}">
        <p14:creationId xmlns:p14="http://schemas.microsoft.com/office/powerpoint/2010/main" val="17836835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76056" y="2204864"/>
            <a:ext cx="3937539" cy="2304256"/>
          </a:xfrm>
        </p:spPr>
      </p:pic>
      <p:sp>
        <p:nvSpPr>
          <p:cNvPr id="3" name="Заголовок 2"/>
          <p:cNvSpPr>
            <a:spLocks noGrp="1"/>
          </p:cNvSpPr>
          <p:nvPr>
            <p:ph type="title"/>
          </p:nvPr>
        </p:nvSpPr>
        <p:spPr/>
        <p:txBody>
          <a:bodyPr>
            <a:normAutofit/>
          </a:bodyPr>
          <a:lstStyle/>
          <a:p>
            <a:r>
              <a:rPr lang="ru-RU" dirty="0" smtClean="0"/>
              <a:t>Модули оперативной памяти</a:t>
            </a:r>
            <a:endParaRPr lang="ru-RU" dirty="0"/>
          </a:p>
        </p:txBody>
      </p:sp>
      <p:graphicFrame>
        <p:nvGraphicFramePr>
          <p:cNvPr id="7" name="Схема 6"/>
          <p:cNvGraphicFramePr/>
          <p:nvPr>
            <p:extLst>
              <p:ext uri="{D42A27DB-BD31-4B8C-83A1-F6EECF244321}">
                <p14:modId xmlns:p14="http://schemas.microsoft.com/office/powerpoint/2010/main" val="4251636089"/>
              </p:ext>
            </p:extLst>
          </p:nvPr>
        </p:nvGraphicFramePr>
        <p:xfrm>
          <a:off x="251520" y="1484784"/>
          <a:ext cx="4690864"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83319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a:t>основная микросхема, выполняющая большинство математических </a:t>
            </a:r>
            <a:r>
              <a:rPr lang="ru-RU" dirty="0" smtClean="0"/>
              <a:t>и </a:t>
            </a:r>
            <a:r>
              <a:rPr lang="ru-RU" dirty="0"/>
              <a:t>логических </a:t>
            </a:r>
            <a:r>
              <a:rPr lang="ru-RU" dirty="0" smtClean="0"/>
              <a:t>операций.</a:t>
            </a:r>
          </a:p>
          <a:p>
            <a:endParaRPr lang="ru-RU" dirty="0"/>
          </a:p>
        </p:txBody>
      </p:sp>
      <p:sp>
        <p:nvSpPr>
          <p:cNvPr id="3" name="Заголовок 2"/>
          <p:cNvSpPr>
            <a:spLocks noGrp="1"/>
          </p:cNvSpPr>
          <p:nvPr>
            <p:ph type="title"/>
          </p:nvPr>
        </p:nvSpPr>
        <p:spPr/>
        <p:txBody>
          <a:bodyPr/>
          <a:lstStyle/>
          <a:p>
            <a:pPr algn="ctr"/>
            <a:r>
              <a:rPr lang="ru-RU" dirty="0" smtClean="0"/>
              <a:t>Процессор</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649" y="2826040"/>
            <a:ext cx="2143125" cy="214312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2742986"/>
            <a:ext cx="4716016" cy="3144011"/>
          </a:xfrm>
          <a:prstGeom prst="rect">
            <a:avLst/>
          </a:prstGeom>
        </p:spPr>
      </p:pic>
    </p:spTree>
    <p:extLst>
      <p:ext uri="{BB962C8B-B14F-4D97-AF65-F5344CB8AC3E}">
        <p14:creationId xmlns:p14="http://schemas.microsoft.com/office/powerpoint/2010/main" val="19858778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752657858"/>
              </p:ext>
            </p:extLst>
          </p:nvPr>
        </p:nvGraphicFramePr>
        <p:xfrm>
          <a:off x="457200" y="148132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Заголовок 2"/>
          <p:cNvSpPr>
            <a:spLocks noGrp="1"/>
          </p:cNvSpPr>
          <p:nvPr>
            <p:ph type="title"/>
          </p:nvPr>
        </p:nvSpPr>
        <p:spPr>
          <a:xfrm>
            <a:off x="251520" y="116632"/>
            <a:ext cx="8496944" cy="1368152"/>
          </a:xfrm>
        </p:spPr>
        <p:txBody>
          <a:bodyPr>
            <a:noAutofit/>
          </a:bodyPr>
          <a:lstStyle/>
          <a:p>
            <a:r>
              <a:rPr lang="ru-RU" sz="2400" dirty="0"/>
              <a:t>С остальными устройствами компьютера, и в первую очередь с оперативной </a:t>
            </a:r>
            <a:r>
              <a:rPr lang="ru-RU" sz="2400" dirty="0" smtClean="0"/>
              <a:t>памятью</a:t>
            </a:r>
            <a:r>
              <a:rPr lang="ru-RU" sz="2400" dirty="0"/>
              <a:t>, процессор связан несколькими группами проводников, называемых </a:t>
            </a:r>
            <a:r>
              <a:rPr lang="ru-RU" sz="2400" dirty="0" smtClean="0"/>
              <a:t>шинами</a:t>
            </a:r>
            <a:r>
              <a:rPr lang="ru-RU" sz="2400" dirty="0"/>
              <a:t>. </a:t>
            </a:r>
          </a:p>
        </p:txBody>
      </p:sp>
    </p:spTree>
    <p:extLst>
      <p:ext uri="{BB962C8B-B14F-4D97-AF65-F5344CB8AC3E}">
        <p14:creationId xmlns:p14="http://schemas.microsoft.com/office/powerpoint/2010/main" val="9451466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2891777373"/>
              </p:ext>
            </p:extLst>
          </p:nvPr>
        </p:nvGraphicFramePr>
        <p:xfrm>
          <a:off x="457200" y="148132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Заголовок 2"/>
          <p:cNvSpPr>
            <a:spLocks noGrp="1"/>
          </p:cNvSpPr>
          <p:nvPr>
            <p:ph type="title"/>
          </p:nvPr>
        </p:nvSpPr>
        <p:spPr/>
        <p:txBody>
          <a:bodyPr/>
          <a:lstStyle/>
          <a:p>
            <a:r>
              <a:rPr lang="ru-RU" dirty="0" smtClean="0"/>
              <a:t>Система команд процессора</a:t>
            </a:r>
            <a:endParaRPr lang="ru-RU" dirty="0"/>
          </a:p>
        </p:txBody>
      </p:sp>
    </p:spTree>
    <p:extLst>
      <p:ext uri="{BB962C8B-B14F-4D97-AF65-F5344CB8AC3E}">
        <p14:creationId xmlns:p14="http://schemas.microsoft.com/office/powerpoint/2010/main" val="36142423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230874916"/>
              </p:ext>
            </p:extLst>
          </p:nvPr>
        </p:nvGraphicFramePr>
        <p:xfrm>
          <a:off x="457200" y="148132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Заголовок 2"/>
          <p:cNvSpPr>
            <a:spLocks noGrp="1"/>
          </p:cNvSpPr>
          <p:nvPr>
            <p:ph type="title"/>
          </p:nvPr>
        </p:nvSpPr>
        <p:spPr>
          <a:xfrm>
            <a:off x="457200" y="274638"/>
            <a:ext cx="8579296" cy="1138138"/>
          </a:xfrm>
        </p:spPr>
        <p:txBody>
          <a:bodyPr>
            <a:normAutofit fontScale="90000"/>
          </a:bodyPr>
          <a:lstStyle/>
          <a:p>
            <a:r>
              <a:rPr lang="ru-RU" dirty="0" smtClean="0"/>
              <a:t>Основные параметры процессоров</a:t>
            </a:r>
            <a:endParaRPr lang="ru-RU" dirty="0"/>
          </a:p>
        </p:txBody>
      </p:sp>
    </p:spTree>
    <p:extLst>
      <p:ext uri="{BB962C8B-B14F-4D97-AF65-F5344CB8AC3E}">
        <p14:creationId xmlns:p14="http://schemas.microsoft.com/office/powerpoint/2010/main" val="32959641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7684" y="1556792"/>
            <a:ext cx="5688632" cy="4026784"/>
          </a:xfrm>
        </p:spPr>
      </p:pic>
      <p:sp>
        <p:nvSpPr>
          <p:cNvPr id="3" name="Заголовок 2"/>
          <p:cNvSpPr>
            <a:spLocks noGrp="1"/>
          </p:cNvSpPr>
          <p:nvPr>
            <p:ph type="title"/>
          </p:nvPr>
        </p:nvSpPr>
        <p:spPr/>
        <p:txBody>
          <a:bodyPr>
            <a:normAutofit fontScale="90000"/>
          </a:bodyPr>
          <a:lstStyle/>
          <a:p>
            <a:r>
              <a:rPr lang="ru-RU" dirty="0"/>
              <a:t>Микросхема ПЗУ и система BIOS </a:t>
            </a:r>
          </a:p>
        </p:txBody>
      </p:sp>
    </p:spTree>
    <p:extLst>
      <p:ext uri="{BB962C8B-B14F-4D97-AF65-F5344CB8AC3E}">
        <p14:creationId xmlns:p14="http://schemas.microsoft.com/office/powerpoint/2010/main" val="40777937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683" y="1268760"/>
            <a:ext cx="4840842" cy="3174323"/>
          </a:xfrm>
        </p:spPr>
      </p:pic>
      <p:sp>
        <p:nvSpPr>
          <p:cNvPr id="3" name="Заголовок 2"/>
          <p:cNvSpPr>
            <a:spLocks noGrp="1"/>
          </p:cNvSpPr>
          <p:nvPr>
            <p:ph type="title"/>
          </p:nvPr>
        </p:nvSpPr>
        <p:spPr/>
        <p:txBody>
          <a:bodyPr>
            <a:normAutofit fontScale="90000"/>
          </a:bodyPr>
          <a:lstStyle/>
          <a:p>
            <a:r>
              <a:rPr lang="ru-RU" dirty="0"/>
              <a:t>Энергонезависимая память </a:t>
            </a:r>
            <a:r>
              <a:rPr lang="en-US" dirty="0"/>
              <a:t>CMOS </a:t>
            </a:r>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4005064"/>
            <a:ext cx="3686689" cy="2505425"/>
          </a:xfrm>
          <a:prstGeom prst="rect">
            <a:avLst/>
          </a:prstGeom>
        </p:spPr>
      </p:pic>
    </p:spTree>
    <p:extLst>
      <p:ext uri="{BB962C8B-B14F-4D97-AF65-F5344CB8AC3E}">
        <p14:creationId xmlns:p14="http://schemas.microsoft.com/office/powerpoint/2010/main" val="2516588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4108705591"/>
              </p:ext>
            </p:extLst>
          </p:nvPr>
        </p:nvGraphicFramePr>
        <p:xfrm>
          <a:off x="323528" y="1340768"/>
          <a:ext cx="8496944"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Заголовок 2"/>
          <p:cNvSpPr>
            <a:spLocks noGrp="1"/>
          </p:cNvSpPr>
          <p:nvPr>
            <p:ph type="title"/>
          </p:nvPr>
        </p:nvSpPr>
        <p:spPr/>
        <p:txBody>
          <a:bodyPr/>
          <a:lstStyle/>
          <a:p>
            <a:r>
              <a:rPr lang="ru-RU" dirty="0" smtClean="0"/>
              <a:t>Типы регистров</a:t>
            </a:r>
            <a:endParaRPr lang="ru-RU" dirty="0"/>
          </a:p>
        </p:txBody>
      </p:sp>
    </p:spTree>
    <p:extLst>
      <p:ext uri="{BB962C8B-B14F-4D97-AF65-F5344CB8AC3E}">
        <p14:creationId xmlns:p14="http://schemas.microsoft.com/office/powerpoint/2010/main" val="2554625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897048143"/>
              </p:ext>
            </p:extLst>
          </p:nvPr>
        </p:nvGraphicFramePr>
        <p:xfrm>
          <a:off x="457200" y="1481329"/>
          <a:ext cx="3898776" cy="4395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Заголовок 2"/>
          <p:cNvSpPr>
            <a:spLocks noGrp="1"/>
          </p:cNvSpPr>
          <p:nvPr>
            <p:ph type="title"/>
          </p:nvPr>
        </p:nvSpPr>
        <p:spPr/>
        <p:txBody>
          <a:bodyPr>
            <a:normAutofit fontScale="90000"/>
          </a:bodyPr>
          <a:lstStyle/>
          <a:p>
            <a:r>
              <a:rPr lang="ru-RU" dirty="0"/>
              <a:t>Функции микропроцессорного комплекта (чипсета) </a:t>
            </a:r>
          </a:p>
        </p:txBody>
      </p:sp>
      <p:pic>
        <p:nvPicPr>
          <p:cNvPr id="5" name="Рисунок 4"/>
          <p:cNvPicPr>
            <a:picLocks noChangeAspect="1"/>
          </p:cNvPicPr>
          <p:nvPr/>
        </p:nvPicPr>
        <p:blipFill>
          <a:blip r:embed="rId7"/>
          <a:stretch>
            <a:fillRect/>
          </a:stretch>
        </p:blipFill>
        <p:spPr>
          <a:xfrm>
            <a:off x="4355976" y="1916832"/>
            <a:ext cx="4539949" cy="3024336"/>
          </a:xfrm>
          <a:prstGeom prst="rect">
            <a:avLst/>
          </a:prstGeom>
        </p:spPr>
      </p:pic>
    </p:spTree>
    <p:extLst>
      <p:ext uri="{BB962C8B-B14F-4D97-AF65-F5344CB8AC3E}">
        <p14:creationId xmlns:p14="http://schemas.microsoft.com/office/powerpoint/2010/main" val="16038343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539081"/>
            <a:ext cx="7620000" cy="4410075"/>
          </a:xfrm>
        </p:spPr>
      </p:pic>
      <p:sp>
        <p:nvSpPr>
          <p:cNvPr id="3" name="Заголовок 2"/>
          <p:cNvSpPr>
            <a:spLocks noGrp="1"/>
          </p:cNvSpPr>
          <p:nvPr>
            <p:ph type="title"/>
          </p:nvPr>
        </p:nvSpPr>
        <p:spPr/>
        <p:txBody>
          <a:bodyPr/>
          <a:lstStyle/>
          <a:p>
            <a:r>
              <a:rPr lang="ru-RU" dirty="0"/>
              <a:t>Звуковая карта </a:t>
            </a:r>
          </a:p>
        </p:txBody>
      </p:sp>
    </p:spTree>
    <p:extLst>
      <p:ext uri="{BB962C8B-B14F-4D97-AF65-F5344CB8AC3E}">
        <p14:creationId xmlns:p14="http://schemas.microsoft.com/office/powerpoint/2010/main" val="20638976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615</TotalTime>
  <Words>1906</Words>
  <Application>Microsoft Office PowerPoint</Application>
  <PresentationFormat>Экран (4:3)</PresentationFormat>
  <Paragraphs>274</Paragraphs>
  <Slides>91</Slides>
  <Notes>3</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91</vt:i4>
      </vt:variant>
    </vt:vector>
  </HeadingPairs>
  <TitlesOfParts>
    <vt:vector size="99" baseType="lpstr">
      <vt:lpstr>Arial</vt:lpstr>
      <vt:lpstr>Calibri</vt:lpstr>
      <vt:lpstr>Lucida Sans Unicode</vt:lpstr>
      <vt:lpstr>Verdana</vt:lpstr>
      <vt:lpstr>Wingdings</vt:lpstr>
      <vt:lpstr>Wingdings 2</vt:lpstr>
      <vt:lpstr>Wingdings 3</vt:lpstr>
      <vt:lpstr>Открытая</vt:lpstr>
      <vt:lpstr>Архитектура и организация ЭВМ</vt:lpstr>
      <vt:lpstr>План занятия</vt:lpstr>
      <vt:lpstr>Характеристика, классификация, структура и функционирование  ЭВМ </vt:lpstr>
      <vt:lpstr>Структура и функционирование ЭВМ </vt:lpstr>
      <vt:lpstr>Общая схема компьютера</vt:lpstr>
      <vt:lpstr>Презентация PowerPoint</vt:lpstr>
      <vt:lpstr>Презентация PowerPoint</vt:lpstr>
      <vt:lpstr>Презентация PowerPoint</vt:lpstr>
      <vt:lpstr>Типы регистров</vt:lpstr>
      <vt:lpstr>Принципы работы компьютера </vt:lpstr>
      <vt:lpstr>Принцип программного управления</vt:lpstr>
      <vt:lpstr>Принцип однородности памяти</vt:lpstr>
      <vt:lpstr>Принцип адресности</vt:lpstr>
      <vt:lpstr>Классификация и характеристики ЭВМ </vt:lpstr>
      <vt:lpstr> </vt:lpstr>
      <vt:lpstr>Карманные ПК</vt:lpstr>
      <vt:lpstr>Блокнотные ПК (notebook)</vt:lpstr>
      <vt:lpstr>Базовые настольные ПК</vt:lpstr>
      <vt:lpstr>Высокопроизводительные настольные ПК (мэйнфреймы)</vt:lpstr>
      <vt:lpstr>Многопроцессорные рабочие станции и серверы высокого уровня</vt:lpstr>
      <vt:lpstr>Суперкомпьютеры </vt:lpstr>
      <vt:lpstr>Архитектура компьютера </vt:lpstr>
      <vt:lpstr>Cтруктура и архитектура компьютера </vt:lpstr>
      <vt:lpstr>Архитектурные решения</vt:lpstr>
      <vt:lpstr>Общая структура персонального компьютер</vt:lpstr>
      <vt:lpstr>Архитектура многопроцессорного компьютера</vt:lpstr>
      <vt:lpstr>Архитектура с параллельными процессорами </vt:lpstr>
      <vt:lpstr>Принцип открытой архитектуры компьютера («IBM-совместимый») </vt:lpstr>
      <vt:lpstr>Согласование периферийного устройства и компьютера </vt:lpstr>
      <vt:lpstr>Презентация PowerPoint</vt:lpstr>
      <vt:lpstr>Центральные устройства </vt:lpstr>
      <vt:lpstr>Презентация PowerPoint</vt:lpstr>
      <vt:lpstr>Внешние устройства</vt:lpstr>
      <vt:lpstr>Накопители на жёстких магнитных дисках( HDD) </vt:lpstr>
      <vt:lpstr>Презентация PowerPoint</vt:lpstr>
      <vt:lpstr>Контроллер жесткого диска</vt:lpstr>
      <vt:lpstr>Презентация PowerPoint</vt:lpstr>
      <vt:lpstr>Накопители на гибких магнитных дисках(FDD);</vt:lpstr>
      <vt:lpstr>Накопители на компакт-дисках(CD)</vt:lpstr>
      <vt:lpstr>Накопители на магнито-оптических компакт дисках</vt:lpstr>
      <vt:lpstr>Накопители на магнитной ленте (стримеры) </vt:lpstr>
      <vt:lpstr>СРС</vt:lpstr>
      <vt:lpstr>Презентация PowerPoint</vt:lpstr>
      <vt:lpstr>Клавиатура</vt:lpstr>
      <vt:lpstr>Принцип действия клавиатуры </vt:lpstr>
      <vt:lpstr>Раскладка клавиатуры Шоулза</vt:lpstr>
      <vt:lpstr>Раскладка клавиатуры Дворак </vt:lpstr>
      <vt:lpstr>Раскладка клавиатуры Colemak</vt:lpstr>
      <vt:lpstr>Раскладка клавиатуры Шоулза</vt:lpstr>
      <vt:lpstr>Мышь</vt:lpstr>
      <vt:lpstr>Презентация PowerPoint</vt:lpstr>
      <vt:lpstr>Видеокарта (видеоадаптер) и видеоускорение</vt:lpstr>
      <vt:lpstr>  Стандарты видеоадатеров:  </vt:lpstr>
      <vt:lpstr>Разрешение экрана  1280х1024 (прикладные и развлекательные программы) 1024х768 (работа с текстом и в интернет)</vt:lpstr>
      <vt:lpstr>Цветовое разрешение (глубина цвета)</vt:lpstr>
      <vt:lpstr>Типы видеоускорителей: 1. ускорители плоской графики (2D); 2. ускорители трехмерной графики (3D)</vt:lpstr>
      <vt:lpstr>Видеотерминал (монитор)</vt:lpstr>
      <vt:lpstr>Основные потребительские параметры монитора</vt:lpstr>
      <vt:lpstr>Презентация PowerPoint</vt:lpstr>
      <vt:lpstr>Принтеры</vt:lpstr>
      <vt:lpstr>Матричные принтеры</vt:lpstr>
      <vt:lpstr>Принцип работы матричного принтера</vt:lpstr>
      <vt:lpstr>Лазерные принтеры</vt:lpstr>
      <vt:lpstr>Принцип работы лазерного принтера</vt:lpstr>
      <vt:lpstr>Основные параметры лазерных принтеров:</vt:lpstr>
      <vt:lpstr>Светодиодные принтеры</vt:lpstr>
      <vt:lpstr>Струйные принтеры</vt:lpstr>
      <vt:lpstr>Принцип работы струйного принтера</vt:lpstr>
      <vt:lpstr>Характеристики и конструкция IBM-совместимого персонального  компьютера </vt:lpstr>
      <vt:lpstr>Материнская плата</vt:lpstr>
      <vt:lpstr>Слоты расширения (шинные интерфейсы материнской платы)</vt:lpstr>
      <vt:lpstr>Промышленный стандарт ISA (Industry Standard Architecture).</vt:lpstr>
      <vt:lpstr>Расширение стандарта ISA стандарт EISA (Extended ISA)</vt:lpstr>
      <vt:lpstr>Локальная шина стандарта VESA (VESA Local Bus)</vt:lpstr>
      <vt:lpstr>Интерфейс PCI (Peripheral Component Interconnect – стандарт подключения внешних компонентов)</vt:lpstr>
      <vt:lpstr>FSB - для связи процессора и памяти, начиная с процессора Intel Pentium Pro, используется специальная шина, получившая название Front Side Bus (FSB)</vt:lpstr>
      <vt:lpstr>AGP - отдельная шина для видеоадаптеров, получившая название AGP (Advanced Graphic Port – усовершенствованный графический порт). </vt:lpstr>
      <vt:lpstr>PCMCIA (Personal Computer Memory Card International Association – стандарт международной ассоциации производителей плат памяти для персональных компьютеров). </vt:lpstr>
      <vt:lpstr>USB (Universal Serial Bus – универсальная последовательная магистраль)</vt:lpstr>
      <vt:lpstr>Оперативная память</vt:lpstr>
      <vt:lpstr>Ячейки динамической памяти (DRAM)</vt:lpstr>
      <vt:lpstr>Ячейки статической памяти (SRAM) </vt:lpstr>
      <vt:lpstr>Модули оперативной памяти</vt:lpstr>
      <vt:lpstr>Процессор</vt:lpstr>
      <vt:lpstr>С остальными устройствами компьютера, и в первую очередь с оперативной памятью, процессор связан несколькими группами проводников, называемых шинами. </vt:lpstr>
      <vt:lpstr>Система команд процессора</vt:lpstr>
      <vt:lpstr>Основные параметры процессоров</vt:lpstr>
      <vt:lpstr>Микросхема ПЗУ и система BIOS </vt:lpstr>
      <vt:lpstr>Энергонезависимая память CMOS </vt:lpstr>
      <vt:lpstr>Функции микропроцессорного комплекта (чипсета) </vt:lpstr>
      <vt:lpstr>Звуковая карта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Аппаратные средства реализации информационных технологий</dc:title>
  <dc:creator>user</dc:creator>
  <cp:lastModifiedBy>Student</cp:lastModifiedBy>
  <cp:revision>57</cp:revision>
  <dcterms:created xsi:type="dcterms:W3CDTF">2019-09-24T09:16:52Z</dcterms:created>
  <dcterms:modified xsi:type="dcterms:W3CDTF">2019-10-10T14:06:44Z</dcterms:modified>
</cp:coreProperties>
</file>