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5" r:id="rId8"/>
    <p:sldId id="261" r:id="rId9"/>
    <p:sldId id="266" r:id="rId10"/>
    <p:sldId id="267" r:id="rId11"/>
    <p:sldId id="268" r:id="rId12"/>
    <p:sldId id="262" r:id="rId13"/>
    <p:sldId id="263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Рассматриваемые вопросы</a:t>
            </a:r>
            <a:r>
              <a:rPr lang="en-GB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Производительность </a:t>
            </a:r>
            <a:r>
              <a:rPr lang="ru-RU" dirty="0"/>
              <a:t>труда как социально-экономическая категория.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Факторы производительности труда.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Резервы </a:t>
            </a:r>
            <a:r>
              <a:rPr lang="ru-RU" dirty="0"/>
              <a:t>роста производительности труда.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Выработка. Виды </a:t>
            </a:r>
            <a:r>
              <a:rPr lang="ru-RU" dirty="0" smtClean="0"/>
              <a:t>выработки.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Методы </a:t>
            </a:r>
            <a:r>
              <a:rPr lang="ru-RU" dirty="0"/>
              <a:t>измерения </a:t>
            </a:r>
            <a:r>
              <a:rPr lang="ru-RU" dirty="0" smtClean="0"/>
              <a:t>выработки.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Трудоемкость</a:t>
            </a:r>
            <a:r>
              <a:rPr lang="ru-RU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Расчет </a:t>
            </a:r>
            <a:r>
              <a:rPr lang="ru-RU" dirty="0" smtClean="0"/>
              <a:t>трудоемкости.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Классификация </a:t>
            </a:r>
            <a:r>
              <a:rPr lang="ru-RU" dirty="0"/>
              <a:t>затрат рабочего времени. </a:t>
            </a:r>
            <a:r>
              <a:rPr lang="ru-RU" dirty="0" smtClean="0"/>
              <a:t>Методы измерения производительности труда.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Факторы </a:t>
            </a:r>
            <a:r>
              <a:rPr lang="ru-RU" dirty="0"/>
              <a:t>и условия </a:t>
            </a:r>
            <a:r>
              <a:rPr lang="ru-RU" dirty="0" smtClean="0"/>
              <a:t>изменения производительности </a:t>
            </a:r>
            <a:r>
              <a:rPr lang="ru-RU" dirty="0"/>
              <a:t>труда.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79"/>
          <a:stretch/>
        </p:blipFill>
        <p:spPr bwMode="auto">
          <a:xfrm>
            <a:off x="388640" y="3614002"/>
            <a:ext cx="8755360" cy="32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89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03"/>
            <a:ext cx="8549208" cy="64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179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337690" cy="624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248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296472" cy="547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4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152456" cy="536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4418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224464" cy="54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30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476672"/>
            <a:ext cx="9121227" cy="52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18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014" y="625593"/>
            <a:ext cx="9181936" cy="516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32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080448" cy="531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6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3617"/>
            <a:ext cx="7224464" cy="54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50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74694"/>
            <a:ext cx="6720408" cy="504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37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296472" cy="547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74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3"/>
            <a:ext cx="7354909" cy="2496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12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512496" cy="563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96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45418" cy="610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303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49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Gimiki</dc:creator>
  <cp:lastModifiedBy>Пользователь Windows</cp:lastModifiedBy>
  <cp:revision>6</cp:revision>
  <dcterms:created xsi:type="dcterms:W3CDTF">2023-11-24T05:26:55Z</dcterms:created>
  <dcterms:modified xsi:type="dcterms:W3CDTF">2023-11-24T05:37:43Z</dcterms:modified>
</cp:coreProperties>
</file>