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8" r:id="rId5"/>
    <p:sldId id="279" r:id="rId6"/>
    <p:sldId id="284" r:id="rId7"/>
    <p:sldId id="285" r:id="rId8"/>
    <p:sldId id="286" r:id="rId9"/>
    <p:sldId id="287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 решения матричных игр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244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точкой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41366" y="2224823"/>
            <a:ext cx="97092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этом случае первый игрок реализует свою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максиминную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стратегию, а второй игрок – свою минимаксную стратегию, нижняя чистая цена игры равна верхней чистой цене игры. Тогда говорят, что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игра решается в чистых стратегиях,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отклоняться от которых невыгодно.</a:t>
            </a:r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35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Игры, не имеющие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седлового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элемента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2329960"/>
            <a:ext cx="11318769" cy="36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6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35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имеющие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элемента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7895" y="1855525"/>
            <a:ext cx="112844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Запишем для первого игрока два уравнения: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для случая применения вторым игроком только его первой стратегии, и тогда используются только элементы первого столбца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матрицы</a:t>
            </a:r>
          </a:p>
          <a:p>
            <a:pPr marL="342900" indent="-342900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для случая применения вторым игроком только своей второй стратегии, и тогда используются только элементы второго столбца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матрицы</a:t>
            </a:r>
          </a:p>
          <a:p>
            <a:pPr marL="342900" indent="-342900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однозначной разрешимости системы необходимо третье уравнение со свободным членом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351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имеющие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элемента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74754"/>
              </p:ext>
            </p:extLst>
          </p:nvPr>
        </p:nvGraphicFramePr>
        <p:xfrm>
          <a:off x="784875" y="3042458"/>
          <a:ext cx="4689403" cy="239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Формула" r:id="rId4" imgW="1397000" imgH="711200" progId="Equation.3">
                  <p:embed/>
                </p:oleObj>
              </mc:Choice>
              <mc:Fallback>
                <p:oleObj name="Формула" r:id="rId4" imgW="13970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75" y="3042458"/>
                        <a:ext cx="4689403" cy="2394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54095"/>
              </p:ext>
            </p:extLst>
          </p:nvPr>
        </p:nvGraphicFramePr>
        <p:xfrm>
          <a:off x="6378632" y="2992582"/>
          <a:ext cx="4668273" cy="246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Формула" r:id="rId6" imgW="1358310" imgH="710891" progId="Equation.3">
                  <p:embed/>
                </p:oleObj>
              </mc:Choice>
              <mc:Fallback>
                <p:oleObj name="Формула" r:id="rId6" imgW="1358310" imgH="7108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632" y="2992582"/>
                        <a:ext cx="4668273" cy="2469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84875" y="2334297"/>
            <a:ext cx="46691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Игрок 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8632" y="2334296"/>
            <a:ext cx="46691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Игрок 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05" y="2012055"/>
            <a:ext cx="11476815" cy="433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1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818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Графическое решение игры 2х2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2" y="1845087"/>
            <a:ext cx="112844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Снова рассмотрим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пример.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Отложим на оси абсцисс отрезок единичной длины. На концах этого отрезка нарисуем вертикальные оси I-I и II-II. Отложим на оси I-I значения выигрышей первого игрока при использовании им первой стратегии. На оси II-II отложим выигрыши первого игрока при использовании им второй стратегии. Соединим точки отрезками прямых. Ломаная B1 KB2  - нижняя граница выигрыша. На этой границе лежит минимальный выигрыш игрока А при любой его смешанной стратегии. Точка К, в которой этот выигрыш достигает максимума, определяет решение и цену игры. Для смешанной стратегии второго игрока можем также записать: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83"/>
          <a:stretch/>
        </p:blipFill>
        <p:spPr bwMode="auto">
          <a:xfrm>
            <a:off x="1793153" y="5686365"/>
            <a:ext cx="9046643" cy="76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818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Графическое решение игры 2х2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2" y="1697904"/>
            <a:ext cx="5593757" cy="475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350924" y="1874446"/>
            <a:ext cx="54357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Стратегию второго игрока можно найти и непосредственно, если на графике поменять игроков местами, а вместо максимума нижней границы выигрыша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минимум верхней границы проигрыша. В любом случае точка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является одновременно точкой максимина и минимакса.</a:t>
            </a:r>
          </a:p>
        </p:txBody>
      </p:sp>
    </p:spTree>
    <p:extLst>
      <p:ext uri="{BB962C8B-B14F-4D97-AF65-F5344CB8AC3E}">
        <p14:creationId xmlns:p14="http://schemas.microsoft.com/office/powerpoint/2010/main" val="22344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288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Графическое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решение игр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х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1870941"/>
            <a:ext cx="11284477" cy="454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9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293</Words>
  <Application>Microsoft Office PowerPoint</Application>
  <PresentationFormat>Произвольный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Методы решения матричных 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19</cp:revision>
  <dcterms:created xsi:type="dcterms:W3CDTF">2023-12-22T05:51:51Z</dcterms:created>
  <dcterms:modified xsi:type="dcterms:W3CDTF">2024-02-04T13:37:02Z</dcterms:modified>
</cp:coreProperties>
</file>