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imege.ru/alkiny-nomenklatura-poluchenie-ximicheskie-svojstva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Алкины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27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1.1 г </a:t>
            </a:r>
            <a:r>
              <a:rPr lang="ru-RU" dirty="0" err="1"/>
              <a:t>алкина</a:t>
            </a:r>
            <a:r>
              <a:rPr lang="ru-RU" dirty="0"/>
              <a:t> при нормальных условиях занимает </a:t>
            </a:r>
            <a:r>
              <a:rPr lang="ru-RU" dirty="0" smtClean="0"/>
              <a:t>объем 0,56 </a:t>
            </a:r>
            <a:r>
              <a:rPr lang="ru-RU" dirty="0"/>
              <a:t>л. Выведите молекулярную формулу </a:t>
            </a:r>
            <a:r>
              <a:rPr lang="ru-RU" dirty="0" err="1"/>
              <a:t>алкина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64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36712"/>
            <a:ext cx="8674878" cy="5162351"/>
          </a:xfrm>
        </p:spPr>
      </p:pic>
    </p:spTree>
    <p:extLst>
      <p:ext uri="{BB962C8B-B14F-4D97-AF65-F5344CB8AC3E}">
        <p14:creationId xmlns:p14="http://schemas.microsoft.com/office/powerpoint/2010/main" val="29266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Относительная плотность паров </a:t>
            </a:r>
            <a:r>
              <a:rPr lang="ru-RU" dirty="0" err="1"/>
              <a:t>алкина</a:t>
            </a:r>
            <a:r>
              <a:rPr lang="ru-RU" dirty="0"/>
              <a:t> по </a:t>
            </a:r>
            <a:r>
              <a:rPr lang="ru-RU" dirty="0" smtClean="0"/>
              <a:t>кислороду равна </a:t>
            </a:r>
            <a:r>
              <a:rPr lang="ru-RU" dirty="0"/>
              <a:t>2,125. Выведите молекулярную формулу </a:t>
            </a:r>
            <a:r>
              <a:rPr lang="ru-RU" dirty="0" err="1"/>
              <a:t>алкина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5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66648"/>
            <a:ext cx="9036496" cy="5126474"/>
          </a:xfrm>
        </p:spPr>
      </p:pic>
    </p:spTree>
    <p:extLst>
      <p:ext uri="{BB962C8B-B14F-4D97-AF65-F5344CB8AC3E}">
        <p14:creationId xmlns:p14="http://schemas.microsoft.com/office/powerpoint/2010/main" val="19424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Относительная плотность паров углеводорода по кислороду равна 3. Массовая доля водорода в нем равна 12,5%. Выведите молекулярную формулу углеводорода.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06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641" cy="3724473"/>
          </a:xfrm>
        </p:spPr>
      </p:pic>
    </p:spTree>
    <p:extLst>
      <p:ext uri="{BB962C8B-B14F-4D97-AF65-F5344CB8AC3E}">
        <p14:creationId xmlns:p14="http://schemas.microsoft.com/office/powerpoint/2010/main" val="17021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Относительная плотность паров углеводорода по водороду равна 55. Массовая доля углерода в нем равна 87,27</a:t>
            </a:r>
            <a:r>
              <a:rPr lang="ru-RU" dirty="0" smtClean="0"/>
              <a:t>%. Выведите </a:t>
            </a:r>
            <a:r>
              <a:rPr lang="ru-RU" dirty="0"/>
              <a:t>молекулярную формулу углеводорода.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219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8862182" cy="3521397"/>
          </a:xfrm>
        </p:spPr>
      </p:pic>
    </p:spTree>
    <p:extLst>
      <p:ext uri="{BB962C8B-B14F-4D97-AF65-F5344CB8AC3E}">
        <p14:creationId xmlns:p14="http://schemas.microsoft.com/office/powerpoint/2010/main" val="18094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13,5 г органического вещества при нормальных условиях занимают объем 5,6 л. При сжигании 10,8 г этого вещества образуется 17,92 л углекислого газа (</a:t>
            </a:r>
            <a:r>
              <a:rPr lang="ru-RU" dirty="0" err="1"/>
              <a:t>н.у</a:t>
            </a:r>
            <a:r>
              <a:rPr lang="ru-RU" dirty="0"/>
              <a:t>.) и 10, 8 г воды</a:t>
            </a:r>
            <a:r>
              <a:rPr lang="ru-RU" dirty="0" smtClean="0"/>
              <a:t>. Выведите </a:t>
            </a:r>
            <a:r>
              <a:rPr lang="ru-RU" dirty="0"/>
              <a:t>молекулярную формулу органического вещества.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7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7416824" cy="6577185"/>
          </a:xfrm>
        </p:spPr>
      </p:pic>
    </p:spTree>
    <p:extLst>
      <p:ext uri="{BB962C8B-B14F-4D97-AF65-F5344CB8AC3E}">
        <p14:creationId xmlns:p14="http://schemas.microsoft.com/office/powerpoint/2010/main" val="16764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Алкины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hlinkClick r:id="rId2"/>
              </a:rPr>
              <a:t/>
            </a:r>
            <a:br>
              <a:rPr lang="ru-RU" b="1" u="sng" dirty="0">
                <a:hlinkClick r:id="rId2"/>
              </a:rPr>
            </a:br>
            <a:r>
              <a:rPr lang="ru-RU" dirty="0" smtClean="0"/>
              <a:t>— </a:t>
            </a:r>
            <a:r>
              <a:rPr lang="ru-RU" dirty="0"/>
              <a:t>ациклические углеводороды, содержащие в молекуле помимо одинарных связей, одну тройную связь между атомами углерода и соответствующие общей формуле С</a:t>
            </a:r>
            <a:r>
              <a:rPr lang="ru-RU" baseline="-25000" dirty="0"/>
              <a:t>п</a:t>
            </a:r>
            <a:r>
              <a:rPr lang="ru-RU" dirty="0"/>
              <a:t>Н</a:t>
            </a:r>
            <a:r>
              <a:rPr lang="ru-RU" baseline="-25000" dirty="0"/>
              <a:t>2n-2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687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Плотность паров органического соединения по </a:t>
            </a:r>
            <a:r>
              <a:rPr lang="ru-RU" dirty="0" smtClean="0"/>
              <a:t>гелию равна </a:t>
            </a:r>
            <a:r>
              <a:rPr lang="ru-RU" dirty="0"/>
              <a:t>20,5. При сжигании 4,1 г этого вещества образуется 13,2 г диоксида углерода и 4,5 г воды. Выведите молекулярную формулу органического вещества.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3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8609361" cy="6336704"/>
          </a:xfrm>
        </p:spPr>
      </p:pic>
    </p:spTree>
    <p:extLst>
      <p:ext uri="{BB962C8B-B14F-4D97-AF65-F5344CB8AC3E}">
        <p14:creationId xmlns:p14="http://schemas.microsoft.com/office/powerpoint/2010/main" val="75859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59066" cy="6552728"/>
          </a:xfrm>
        </p:spPr>
      </p:pic>
    </p:spTree>
    <p:extLst>
      <p:ext uri="{BB962C8B-B14F-4D97-AF65-F5344CB8AC3E}">
        <p14:creationId xmlns:p14="http://schemas.microsoft.com/office/powerpoint/2010/main" val="1626881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8820472" cy="6656961"/>
          </a:xfrm>
        </p:spPr>
      </p:pic>
    </p:spTree>
    <p:extLst>
      <p:ext uri="{BB962C8B-B14F-4D97-AF65-F5344CB8AC3E}">
        <p14:creationId xmlns:p14="http://schemas.microsoft.com/office/powerpoint/2010/main" val="359755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7564867" cy="5673650"/>
          </a:xfrm>
        </p:spPr>
      </p:pic>
    </p:spTree>
    <p:extLst>
      <p:ext uri="{BB962C8B-B14F-4D97-AF65-F5344CB8AC3E}">
        <p14:creationId xmlns:p14="http://schemas.microsoft.com/office/powerpoint/2010/main" val="25841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42" y="548680"/>
            <a:ext cx="8783665" cy="5253781"/>
          </a:xfrm>
        </p:spPr>
      </p:pic>
    </p:spTree>
    <p:extLst>
      <p:ext uri="{BB962C8B-B14F-4D97-AF65-F5344CB8AC3E}">
        <p14:creationId xmlns:p14="http://schemas.microsoft.com/office/powerpoint/2010/main" val="383665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Дайте название соединениям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82" y="1419224"/>
            <a:ext cx="8445668" cy="5106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64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Напишите структурные формулы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2,2,5,5,-тетраметилгексин-3;</a:t>
            </a:r>
          </a:p>
          <a:p>
            <a:r>
              <a:rPr lang="ru-RU" dirty="0" smtClean="0"/>
              <a:t>2,7-диметилоктин-4;</a:t>
            </a:r>
          </a:p>
          <a:p>
            <a:r>
              <a:rPr lang="ru-RU" dirty="0" smtClean="0"/>
              <a:t>4-метил-3-этилпентин-1</a:t>
            </a:r>
          </a:p>
          <a:p>
            <a:r>
              <a:rPr lang="ru-RU" dirty="0" smtClean="0"/>
              <a:t>5,6диметил-5</a:t>
            </a:r>
            <a:r>
              <a:rPr lang="ru-RU" dirty="0"/>
              <a:t>-3-пропил</a:t>
            </a:r>
            <a:r>
              <a:rPr lang="ru-RU" dirty="0" smtClean="0"/>
              <a:t>-этилнонин-1</a:t>
            </a:r>
          </a:p>
          <a:p>
            <a:r>
              <a:rPr lang="ru-RU" dirty="0" smtClean="0"/>
              <a:t>4,4-диметил-3изопропилпентин-1</a:t>
            </a:r>
          </a:p>
          <a:p>
            <a:r>
              <a:rPr lang="ru-RU" dirty="0" smtClean="0"/>
              <a:t>4,4-диметил-3-этилпентин-1</a:t>
            </a:r>
          </a:p>
          <a:p>
            <a:r>
              <a:rPr lang="ru-RU" dirty="0" err="1" smtClean="0"/>
              <a:t>Диметилацетилен</a:t>
            </a:r>
            <a:endParaRPr lang="ru-RU" dirty="0" smtClean="0"/>
          </a:p>
          <a:p>
            <a:r>
              <a:rPr lang="ru-RU" dirty="0" err="1" smtClean="0"/>
              <a:t>Изопропилацетилен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2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28600" y="3638550"/>
            <a:ext cx="8229600" cy="1143000"/>
          </a:xfrm>
        </p:spPr>
        <p:txBody>
          <a:bodyPr/>
          <a:lstStyle/>
          <a:p>
            <a:r>
              <a:rPr lang="ru-RU" dirty="0" err="1" smtClean="0"/>
              <a:t>Изопропилацетилен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4808440" cy="237626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781550"/>
            <a:ext cx="3814763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156</Words>
  <Application>Microsoft Office PowerPoint</Application>
  <PresentationFormat>Экран (4:3)</PresentationFormat>
  <Paragraphs>26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Алкины</vt:lpstr>
      <vt:lpstr>Алкины</vt:lpstr>
      <vt:lpstr>Презентация PowerPoint</vt:lpstr>
      <vt:lpstr>Презентация PowerPoint</vt:lpstr>
      <vt:lpstr>Презентация PowerPoint</vt:lpstr>
      <vt:lpstr>Презентация PowerPoint</vt:lpstr>
      <vt:lpstr>Дайте название соединениям</vt:lpstr>
      <vt:lpstr>Напишите структурные формулы</vt:lpstr>
      <vt:lpstr>Изопропилацетилен</vt:lpstr>
      <vt:lpstr>Задача 1.</vt:lpstr>
      <vt:lpstr>Презентация PowerPoint</vt:lpstr>
      <vt:lpstr>Задача 2</vt:lpstr>
      <vt:lpstr>Презентация PowerPoint</vt:lpstr>
      <vt:lpstr>Задача 3</vt:lpstr>
      <vt:lpstr>Презентация PowerPoint</vt:lpstr>
      <vt:lpstr>Задача 4</vt:lpstr>
      <vt:lpstr>Презентация PowerPoint</vt:lpstr>
      <vt:lpstr>Задача 5</vt:lpstr>
      <vt:lpstr>Презентация PowerPoint</vt:lpstr>
      <vt:lpstr>Задача 6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Алкины</dc:title>
  <dc:creator>user</dc:creator>
  <cp:lastModifiedBy>user</cp:lastModifiedBy>
  <cp:revision>7</cp:revision>
  <dcterms:created xsi:type="dcterms:W3CDTF">2021-05-04T09:57:07Z</dcterms:created>
  <dcterms:modified xsi:type="dcterms:W3CDTF">2021-05-04T11:23:35Z</dcterms:modified>
</cp:coreProperties>
</file>