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57" r:id="rId4"/>
    <p:sldId id="256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2" r:id="rId15"/>
    <p:sldId id="276" r:id="rId16"/>
    <p:sldId id="269" r:id="rId17"/>
    <p:sldId id="275" r:id="rId18"/>
    <p:sldId id="277" r:id="rId19"/>
    <p:sldId id="270" r:id="rId20"/>
    <p:sldId id="273" r:id="rId21"/>
    <p:sldId id="271" r:id="rId22"/>
    <p:sldId id="278" r:id="rId23"/>
    <p:sldId id="279" r:id="rId24"/>
    <p:sldId id="280" r:id="rId25"/>
    <p:sldId id="282" r:id="rId26"/>
    <p:sldId id="281" r:id="rId27"/>
    <p:sldId id="283" r:id="rId28"/>
    <p:sldId id="27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56490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Общенаучные категории </a:t>
            </a:r>
            <a:endParaRPr lang="ru-RU" dirty="0" smtClean="0"/>
          </a:p>
          <a:p>
            <a:pPr algn="ctr"/>
            <a:r>
              <a:rPr lang="ru-RU" dirty="0" smtClean="0"/>
              <a:t>(“</a:t>
            </a:r>
            <a:r>
              <a:rPr lang="ru-RU" dirty="0"/>
              <a:t>экономическая сфера” и “сфера социальных отношений”).</a:t>
            </a:r>
          </a:p>
        </p:txBody>
      </p:sp>
    </p:spTree>
    <p:extLst>
      <p:ext uri="{BB962C8B-B14F-4D97-AF65-F5344CB8AC3E}">
        <p14:creationId xmlns:p14="http://schemas.microsoft.com/office/powerpoint/2010/main" val="374580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andia.ru/text/78/084/images/image003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048375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9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Экономическое сознание предпринимат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438900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081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Экономическое воспитание презентация, докла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22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78238"/>
            <a:ext cx="7056783" cy="528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285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layer.myshared.ru/4/177317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930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Экономическая культура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6768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657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4/177317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73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Экономическая культура. Функции.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556792"/>
            <a:ext cx="7078235" cy="308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096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Экономическая культура: сущность и структура презентация, докл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089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layer.myshared.ru/4/177317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2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Презентация на тему: &quot;ОБЩЕСТВО КАК СИСТЕМА. Общество многозначное понятие,  используемое: - для определения социальных систем различного уровня; - для  определения социальных.&quot;. Скачать бесплатно и без регистрац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Основные сферы жизни обществ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Тема 1.3. Основные сферы общественной жизни, их взаимосвязь – SO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8702"/>
            <a:ext cx="5040560" cy="66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493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layer.myshared.ru/4/177317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756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layer.myshared.ru/4/177317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534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Совокупность связей между людьми, при которых создаются или перемещаются материальные блага это - </a:t>
            </a:r>
            <a:r>
              <a:rPr lang="ru-RU" sz="3600" dirty="0" smtClean="0"/>
              <a:t> </a:t>
            </a:r>
            <a:r>
              <a:rPr lang="ru-RU" sz="3600" b="1" dirty="0"/>
              <a:t>экономическая </a:t>
            </a:r>
            <a:r>
              <a:rPr lang="ru-RU" sz="3600" b="1" dirty="0" smtClean="0"/>
              <a:t>сфера.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717032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Совокупность отраслей, обслуживающих базовые социальные потребности населения: образование детей и взрослых, медицинское сопровождение, культурный и спортивный досуг, социализация молодёжи и т. д. это - </a:t>
            </a:r>
            <a:r>
              <a:rPr lang="ru-RU" sz="2400" dirty="0" smtClean="0"/>
              <a:t> </a:t>
            </a:r>
            <a:r>
              <a:rPr lang="ru-RU" sz="2400" b="1" dirty="0"/>
              <a:t>сфера социальных </a:t>
            </a:r>
            <a:r>
              <a:rPr lang="ru-RU" sz="2400" b="1" dirty="0" smtClean="0"/>
              <a:t>отношений.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06306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90453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Высший уровень отражения экономических отношений в обществе, совокупность взглядов, идей, представлений индивидов и общностей людей, непосредственно отражающих экономическую действительность, отношение субъектов к различным аспектам экономической жизни это </a:t>
            </a:r>
            <a:r>
              <a:rPr lang="ru-RU" sz="2800" dirty="0" smtClean="0"/>
              <a:t>- </a:t>
            </a:r>
            <a:r>
              <a:rPr lang="ru-RU" sz="2800" b="1" dirty="0"/>
              <a:t>экономическое </a:t>
            </a:r>
            <a:r>
              <a:rPr lang="ru-RU" sz="2800" b="1" dirty="0" smtClean="0"/>
              <a:t>сознание.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437112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Посредник «между комплексом политико-правовых, экономических и других условий той или иной страны и поведением субъектов ее экономики это -</a:t>
            </a:r>
            <a:r>
              <a:rPr lang="ru-RU" sz="2800" b="1" dirty="0"/>
              <a:t> </a:t>
            </a:r>
            <a:r>
              <a:rPr lang="ru-RU" sz="2800" b="1" dirty="0" smtClean="0"/>
              <a:t> </a:t>
            </a:r>
            <a:r>
              <a:rPr lang="ru-RU" sz="2800" b="1" dirty="0"/>
              <a:t>экономическая </a:t>
            </a:r>
            <a:r>
              <a:rPr lang="ru-RU" sz="2800" b="1" dirty="0" smtClean="0"/>
              <a:t>культура.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53449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Процесс и результат познания экономических отношений в форме понятий, суждений, умозаключений, которые входят в содержание экономического сознания это - </a:t>
            </a:r>
            <a:r>
              <a:rPr lang="ru-RU" sz="2800" dirty="0" smtClean="0"/>
              <a:t> </a:t>
            </a:r>
            <a:r>
              <a:rPr lang="ru-RU" sz="2800" b="1" dirty="0"/>
              <a:t>экономическое </a:t>
            </a:r>
            <a:r>
              <a:rPr lang="ru-RU" sz="2800" b="1" dirty="0" smtClean="0"/>
              <a:t>мышление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202095"/>
            <a:ext cx="7164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Термин, категория, используемая в экономике, финансах для обозначения стимулов деятельности субъектов экономических отношений, определяя их поведение это - </a:t>
            </a:r>
            <a:r>
              <a:rPr lang="ru-RU" sz="2800" dirty="0" smtClean="0"/>
              <a:t> </a:t>
            </a:r>
            <a:r>
              <a:rPr lang="ru-RU" sz="2800" b="1" dirty="0"/>
              <a:t>экономические </a:t>
            </a:r>
            <a:r>
              <a:rPr lang="ru-RU" sz="2800" b="1" dirty="0" smtClean="0"/>
              <a:t>интересы.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92605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16832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Совокупность экономических действий, которые являются следствием или результатом действия экономического мышления, осуществляются в соответствии с его экономическими интересами и ограничиваются действием социальных стереотипов это -</a:t>
            </a:r>
            <a:r>
              <a:rPr lang="ru-RU" sz="2800" b="1" dirty="0"/>
              <a:t> экономическое </a:t>
            </a:r>
            <a:r>
              <a:rPr lang="ru-RU" sz="2800" b="1" dirty="0" smtClean="0"/>
              <a:t>поведение.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92267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564" y="1988840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Важнейшая характеристика экономики, проявляющаяся как совокупность и взаимосвязь процессов производства, распределения, обмена и потребления благ и услуг это </a:t>
            </a:r>
            <a:r>
              <a:rPr lang="ru-RU" sz="2800" dirty="0" smtClean="0"/>
              <a:t>- </a:t>
            </a:r>
            <a:r>
              <a:rPr lang="ru-RU" sz="2800" b="1" dirty="0"/>
              <a:t>экономическая </a:t>
            </a:r>
            <a:r>
              <a:rPr lang="ru-RU" sz="2800" b="1" dirty="0" smtClean="0"/>
              <a:t>деятельность.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437112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Устойчивая программа людей в сфере производства, распределения и потребления материальных и духовных благ это </a:t>
            </a:r>
            <a:r>
              <a:rPr lang="ru-RU" sz="2800" dirty="0" smtClean="0"/>
              <a:t>-</a:t>
            </a:r>
            <a:r>
              <a:rPr lang="ru-RU" sz="2800" b="1" dirty="0" smtClean="0"/>
              <a:t> </a:t>
            </a:r>
            <a:r>
              <a:rPr lang="ru-RU" sz="2800" b="1" dirty="0"/>
              <a:t>социально-экономический </a:t>
            </a:r>
            <a:r>
              <a:rPr lang="ru-RU" sz="2800" b="1" dirty="0" smtClean="0"/>
              <a:t>стереотип.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9863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060848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Отношение между экономическими субъектами в данной институциональной среде по реализации своих экономических интересов, направленных на возможные результаты совместной деятельности это </a:t>
            </a:r>
            <a:r>
              <a:rPr lang="ru-RU" sz="2800" dirty="0" smtClean="0"/>
              <a:t>- </a:t>
            </a:r>
            <a:r>
              <a:rPr lang="ru-RU" sz="2800" b="1" dirty="0"/>
              <a:t>экономический </a:t>
            </a:r>
            <a:r>
              <a:rPr lang="ru-RU" sz="2800" b="1" dirty="0" smtClean="0"/>
              <a:t>процесс.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34267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layer.myshared.ru/4/177317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92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69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Экономическая сфера общества презент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1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сновные сферы жизни обществ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Основные сферы жизни обществ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Основные сферы жизни обществ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Презентация на тему: &quot;ОБЩЕСТВО КАК СИСТЕМА. Общество многозначное понятие,  используемое: - для определения социальных систем различного уровня; - для  определения социальных.&quot;. Скачать бесплатно и без регистрации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Презентация на тему: &quot;ОБЩЕСТВО КАК СИСТЕМА. Общество многозначное понятие,  используемое: - для определения социальных систем различного уровня; - для  определения социальных.&quot;. Скачать бесплатно и без регистрации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Основные сферы жизни обществ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645991"/>
            <a:ext cx="7318449" cy="548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19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264098"/>
            <a:ext cx="6102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Общесоциальные</a:t>
            </a:r>
            <a:r>
              <a:rPr lang="ru-RU" dirty="0"/>
              <a:t>  категории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социальный механизм развития экономики, регуляция социально-экономических процессов).</a:t>
            </a:r>
          </a:p>
        </p:txBody>
      </p:sp>
    </p:spTree>
    <p:extLst>
      <p:ext uri="{BB962C8B-B14F-4D97-AF65-F5344CB8AC3E}">
        <p14:creationId xmlns:p14="http://schemas.microsoft.com/office/powerpoint/2010/main" val="270365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оциальная эконом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928073" cy="496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160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Презентация на тему: &quot;1 Исследование социально- экономических процессов.  Обзорная лекция по ч.I.&quot;. Скачать бесплатно и без регистрац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http://player.myshared.ru/19/1190095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1" y="173805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50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layer.myshared.ru/19/1190095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36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layer.myshared.ru/19/1190095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69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</TotalTime>
  <Words>255</Words>
  <Application>Microsoft Office PowerPoint</Application>
  <PresentationFormat>Экран (4:3)</PresentationFormat>
  <Paragraphs>14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Gimiki</dc:creator>
  <cp:lastModifiedBy>Пользователь Windows</cp:lastModifiedBy>
  <cp:revision>6</cp:revision>
  <dcterms:created xsi:type="dcterms:W3CDTF">2022-09-16T07:33:32Z</dcterms:created>
  <dcterms:modified xsi:type="dcterms:W3CDTF">2022-09-22T06:22:02Z</dcterms:modified>
</cp:coreProperties>
</file>