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6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340768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 Средства коллективной защиты работающих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назначением, классификацией и основными элементами защитных сооружений.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Учебные вопросы: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1. Классификация защитных сооружений.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2. Защитные сооружения, назначение и основные элементы.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3. Наполнение и использование защитных сооружений, порядок подготовки защитных 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val="273351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41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488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5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Быстровозводимые убежища (БВУ)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Строятся они в городах и на объектах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нет достаточного количества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заблаговременно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построенных убежищ. Возводятся такие сооружения в короткие сроки (в течение нескольких суток) из железобетонных сборных конструкций, а иногда и из лесоматериалов. Вместимость их, как правило, небольшая — от 30 до 200 человек.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БВУ, как и заблаговременно построенные убежища, должны состоять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укрываемых, мест для расположения фильтровентиляционного оборудования, санитарного узла, располагать аварийным запасом воды. В убежищах малой вместимости санитарный узел и емкости для отбросов размещаются в тамбуре, а баки с водой — в помещении для укрываемых.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Внутреннее оборудование БВУ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включает средства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воздухоподачи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песчаные и шлаковые фильтры, матерчатые фильтры, воздухозаборные и вытяжные отверстия (короба), приборы освещения, нары и скамьи.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Вентиляция БВУ выполняет работу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двум режимам. Для этого используются различные конструкции механических и ручных вентиляторов.</a:t>
            </a:r>
          </a:p>
        </p:txBody>
      </p:sp>
    </p:spTree>
    <p:extLst>
      <p:ext uri="{BB962C8B-B14F-4D97-AF65-F5344CB8AC3E}">
        <p14:creationId xmlns:p14="http://schemas.microsoft.com/office/powerpoint/2010/main" val="399397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Противорадиационные укрытия (ПРУ)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Противорадиационные укрытия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классифицируются по следующим признакам: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 защитным свойствам;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 вместимости;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 фонду помещений под ПРУ;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 обеспечению вентиляцией.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Используются они главным образом для защиты от радиоактивного заражения населения сельской местности и небольших городов. Часть из них строится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заблаговременно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мирное время, другие возводятся (приспосабливаются) только в предвидении чрезвычайных ситуаций или возникновении угрозы вооруженного конфликта.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 удобно устраивать их в подвалах, цокольных и первых этажах зданий, в сооружениях хозяйственного назначения — погребах, подпольях, овощехранилищах.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ПРУ предъявляется ряд требований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Они должны обеспечить необходимое ослабление радиоактивных излучений, защитить при авариях на химически опасных объектах, сохранить жизнь людям при некоторых стихийных бедствиях: бурях, ураганах, смерчах, тайфунах, снежных заносах. Поэтому располагать их надо вблизи мест проживания (работы) большинства укрываемых. Высота помещений должна быть, как правило, не менее 1,9 м от пола до низа выступающих конструкций перекрытия.</a:t>
            </a:r>
          </a:p>
        </p:txBody>
      </p:sp>
    </p:spTree>
    <p:extLst>
      <p:ext uri="{BB962C8B-B14F-4D97-AF65-F5344CB8AC3E}">
        <p14:creationId xmlns:p14="http://schemas.microsoft.com/office/powerpoint/2010/main" val="60541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416" y="105273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приспособлении под укрытия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подпольев, погребов и других подобных заглубленных помещений высота их может быть меньшей — до 1,7 м. В крупных ПРУ устраивается два входа (выхода), в малых — до 50 чел — допускается один. Во входах устанавливаются обычные двери, но обязательно уплотняемые в местах примыкания полотна к дверным коробкам.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 площади пола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основных помещений ПРУ на одного укрываемого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и в убежище, равной 0,5 м2 при двухъярусном расположении нар.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Помещение для хранения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загрязненной уличной одежды оборудуют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входов. В ПРУ предусматривается естественная вентиляция или вентиляция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механическим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побуждением, Естественная осуществляется через воздухозаборные и вытяжные шахты. Отверстия для подачи приточного воздуха располагаются в нижней зоне помещений, вытяжные — в верхней зоне.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Отопление укрытий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устраивают общим с отопительной системой зданий, в которых они оборудованы.</a:t>
            </a:r>
          </a:p>
        </p:txBody>
      </p:sp>
    </p:spTree>
    <p:extLst>
      <p:ext uri="{BB962C8B-B14F-4D97-AF65-F5344CB8AC3E}">
        <p14:creationId xmlns:p14="http://schemas.microsoft.com/office/powerpoint/2010/main" val="188270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Водоснабжение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от водопроводной сети. Если водопровод отсутствует,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бачки для питьевой воды из расчета 2 л в сутки на человека.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укрытиях, расположенных в зданиях с канализацией, устанавливают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туалеты с отводом сточных вод в наружную канализационную сеть. В малых укрытиях до 20 чел., а где такой возможности нет, для приема нечистот используют плотно закрываемую выносную тару.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Освещение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от электрической сети, а аварийное — от аккумуляторных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батарей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различного типа фонариков и ручных (вело) генераторов.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ПРУ, как и убежища, обозначаются знаками, а маршруты движения к ним — указателями.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Строительство ПРУ осуществляют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промышленных (сборные железобетонные элементы, кирпич) или местных (дерево, камень, хворост) строительных материалов. Начинается оно с разбивки и трассировки. Затем отрывается котлован глубиной 1,8 — 2,0 м, шириной по дну 1,0 м при однорядном и 1,6 — при двухрядном расположении мест. В слабых грунтах устраивается одежда крутостей (стен). Входы располагают под углом 90° к продольной оси укрытия. Скамьи делают из расчета 0,5 м на человека. В противоположном от входа торце делают вентиляционный короб или приспосабливают простейший вентилятор. На перекрытие насыпают грунт толщиной не менее 60 см.</a:t>
            </a:r>
          </a:p>
        </p:txBody>
      </p:sp>
    </p:spTree>
    <p:extLst>
      <p:ext uri="{BB962C8B-B14F-4D97-AF65-F5344CB8AC3E}">
        <p14:creationId xmlns:p14="http://schemas.microsoft.com/office/powerpoint/2010/main" val="197207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Простейшие укрытия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Простейшие укрытия — это сооружения, которые обеспечивают частичную защиту укрываемых от воздушной ударной волны, светового излучения и обломков разрушенных зданий, а также снижают воздействие проникающей радиации и радиоактивных излучений, кроме того, защищают от непогоды и других неблагоприятных условий.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простейшим укрытиям относятся: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щели (открытые и перекрытые);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траншеи (с одеждой крутости или без нее);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подвалы и подполья (из лесоматериалов и других местных материалов);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землянки, навесы;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цокольные и первые этажи зданий и другие заглубленные помещения.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Открытые щели и траншеи оборудуются в течение первых 12 часов. В следующие 12 часов они перекрываются. В течение 2-х суток такие простейшие укрытия дооборудуются и превращаются, в основном в ПРУ, а затем (в отдельных случаях) — и в убежища. Вместимость простейших укрытий 10–40 человек. Планы и графики строительства простейших укрытий увязываются с планами строительства быстровозводимых сооружений, а также с планами рассредоточения эвакуации различных групп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57077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1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Щель может быть открытой и перекрытой.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Она представляет собой ров глубиной 1,8 — 2 м, шириной по верху 1 — 1,2 м, по низу — 0,8 м. Обычно щель строится на 10 — 40 человек. Каждому укрываемому отводится 0,5 м. Устраиваются щели в виде расположенных под углом друг к другу прямолинейных участков, длина каждого из которых не более 10 м. 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Входы делаются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прямым углом к примыкающему участку. Устройство щели начинается с ее разбивки и трассировки. Для разбивки щели в местах ее изломов забивают колышки, между которыми натягивают веревку (трассировочный шнур). Трассировка заключается в откопке вдоль натянутой веревки мелких канавок (бороздок), обозначающих контуры щели. После этого снимают дерн между линиями трассировки и откладывают его в сторону. Отрывают сначала серединную часть. По мере углубления ее стены постепенно выравнивают до нужных размеров, делая их наклонными. </a:t>
            </a:r>
          </a:p>
        </p:txBody>
      </p:sp>
    </p:spTree>
    <p:extLst>
      <p:ext uri="{BB962C8B-B14F-4D97-AF65-F5344CB8AC3E}">
        <p14:creationId xmlns:p14="http://schemas.microsoft.com/office/powerpoint/2010/main" val="332768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980" y="33265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Наполнение и использование защитных сооружений, порядок подготовки защитных сооружений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защитные сооружения строят так, чтобы их можно было рационально использовать в мирное время в интересах предприятий, организаций, учреждений и населения города. В них, как правило, размещаются вспомогательные помещения, склады, мастерские, учебные классы, комнаты отдыха, кафе, различные приемные пункты, гаражи, стоянки электрокаров и т.п. Принцип двойного назначения убежищ позволяет не только эффективно использовать эти дорогостоящие сооружения, но и поддерживать их в надлежащем состоянии.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всех обстоятельствах в процессе эксплуатации сооружений в мирное время не должны снижаться их защитные свойства и готовность к приему людей. Поэтому нельзя размещать в них громоздкое оборудование и изделия, требующие большого времени на их освобождение, хранить овощи, огне- и взрывоопасные вещества.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 защитных сооружений к приему 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 по указанию руководителя объекта. Работы выполняет личный состав групп (звеньев) по обслуживанию убежищ и укрытий. В освобождении помещений,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изго¬товлении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недостающих нар и других работах им помогают спасательные и другие формирования, которые обычно выделяются коменданту убежища.</a:t>
            </a:r>
          </a:p>
        </p:txBody>
      </p:sp>
    </p:spTree>
    <p:extLst>
      <p:ext uri="{BB962C8B-B14F-4D97-AF65-F5344CB8AC3E}">
        <p14:creationId xmlns:p14="http://schemas.microsoft.com/office/powerpoint/2010/main" val="315124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686" y="40466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Классификация защитных сооружений.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наиболее надежных способов защиты населения от воздействия АХОВ при авариях на химически опасных объектах и от радиоактивных веществ при неполадках на АЭС, во время стихийных бедствий: бурь, ураганов, смерчей, снежных заносов и, конечно, в случае применения оружия обычных видов и современных средств массового поражения — это укрытие в защитных сооружениях.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таким сооружениям относят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убежища и противорадиационные укрытия (ПРУ). Кроме того, для защиты людей могут применяться и простейшие укрытия.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Защитные сооружения по месту расположения могут быть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встроенными, расположенными в подвалах и цокольных этажах зданий и сооружений, и отдельно стоящими, сооружаемыми вне зданий и сооружений. Размещают их возможно ближе к местам работы или проживания людей. По срокам строительства защитные сооружения подразделяются на построенные заблаговременно, то есть в мирное время, и быстровозводимые, которые сооружаются в предвидении каких-либо чрезвычайных ситуаций (событий) или при возникновении военной угрозы 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основным ЗС ГО относятся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убежища и противорадиационные укрытия. В интересах решения задачи ГО по защите населения от опасностей, возникающих при ведении военных действий или вследствие этих действий, могут использоваться и простейшие укрытия.</a:t>
            </a:r>
          </a:p>
        </p:txBody>
      </p:sp>
    </p:spTree>
    <p:extLst>
      <p:ext uri="{BB962C8B-B14F-4D97-AF65-F5344CB8AC3E}">
        <p14:creationId xmlns:p14="http://schemas.microsoft.com/office/powerpoint/2010/main" val="770053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проверить герметизацию убежища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определяют подпор воздуха. Для этого измеряют избыточное давление внутри убежища (при работе фильтровентиляционного агрегата) и атмосферное. Разница между первой и второй величинами и есть подпор воздуха в данном помещении. Во время пребывания людей в убежище подпор воздуха должен быть не менее 5-7мм водяного столба. Если он окажется недостаточным, то следует определить места утечки воздуха (по отклонению пламени горящей свечи).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Проверить электроснабжение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ибо оно обеспечивает работу электродвигателей системы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воздухоснабжения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артезианской скважины, электроприводов внутреннего оборудования, а также освещение. На случай его отключения должны быть аккумуляторные батареи, керосиновые фонари, лампы, свечи.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осмотре канализации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особое внимание обращают на исправность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узлов, защитно-герметической заглушки, закрывающей вытяжку, канализационной задвижки, которая обеспечивает отключение канализации убежища от внешней сети.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Контролируя входы и аварийные выходы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необходимо убедиться в том, что двери легко закрываются и задраиваются. Аварийный выход должен быть обозначен хорошо видимой указкой. Если внутреннее помещение убежища используется под стоянку электрокаров, погрузчиков или автомашин, следует особенно тщательно проверить исправность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защитногерметических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затворов во въездном проеме.</a:t>
            </a:r>
          </a:p>
        </p:txBody>
      </p:sp>
    </p:spTree>
    <p:extLst>
      <p:ext uri="{BB962C8B-B14F-4D97-AF65-F5344CB8AC3E}">
        <p14:creationId xmlns:p14="http://schemas.microsoft.com/office/powerpoint/2010/main" val="77061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5934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Классификация защитных сооружений.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Защитные сооружения, назначение и основные элементы.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Наполнение и использование защитных сооружений, порядок подготовки защитных сооружений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Подготовка защитных сооружений к приему людей.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Основные требования  к простейшим укрытиям.</a:t>
            </a:r>
          </a:p>
        </p:txBody>
      </p:sp>
    </p:spTree>
    <p:extLst>
      <p:ext uri="{BB962C8B-B14F-4D97-AF65-F5344CB8AC3E}">
        <p14:creationId xmlns:p14="http://schemas.microsoft.com/office/powerpoint/2010/main" val="16946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845" y="404664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Защитные сооружения, назначение и основные элементы.</a:t>
            </a:r>
          </a:p>
          <a:p>
            <a:pPr indent="4572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Убежища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Убежища должны обеспечивать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защиту укрываемых от расчетного воздействия поражающих факторов ядерного оружия и обычных средств поражения (без учета прямого попадания), бактериальных (биологических) средств (БС), отравляющих веществ (ОВ), а также, при необходимости, от катастрофического затопления,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аварийно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химически опасных веществ (АХОВ), радиоактивных продуктов при разрушении ядерных энергоустановок, высоких температур и продуктов горения при пожарах.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Системы жизнеобеспечения убежищ 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обеспечивать непрерывное пребывание в них расчетного количества укрываемых в течение двух суток (за исключением убежищ, размещаемых в ЗВСР вокруг АС.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Убежища классифицируются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следующим признакам: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защитным свойствам;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вместимости;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месту расположения;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времени возведения;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материалу конструкций;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обеспечению электроэнергией;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обеспечению фильтровентиляционным оборудованием (ФВО);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характеру использования в мирное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65923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Вместимость убежища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определяется суммой мест для сидения и лежания (второй и третий ярусы): малые — до 600, средние — от 600 до 2000 и большие — свыше 2000 человек.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Убежище защитит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 от обломков обрушающихся зданий, от проникающей радиации и радиоактивной пыли, от попаданий внутрь помещении сильнодействующих ядовитых и отравляющих веществ, бактериальных средств, повышенных температур при пожарах, угарного газа и других опасных выделений в чрезвычайных ситуациях. Для этого убежища герметизируются и оснащаются фильтровентиляционным оборудованием. Оно очищает наружный воздух, распределяет его по отсекам и создает в помещениях избыточное давление (подпор), что препятствует проникновению зараженного воздуха через различные трещины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неплотности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Длительное пребывание 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 благодаря надежному электропитанию (дизельная электростанция), санитарно-техническим устройствам (водопровод, канализация, отопление), радио- и телефонной связи, а также запасам воды, продовольствия и медикаментов.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воздухоснабжения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свою очередь обеспечит людей не только необходимым количеством воздуха, но придаст ему нужную температуру, влажность и газовый состав.</a:t>
            </a:r>
          </a:p>
        </p:txBody>
      </p:sp>
    </p:spTree>
    <p:extLst>
      <p:ext uri="{BB962C8B-B14F-4D97-AF65-F5344CB8AC3E}">
        <p14:creationId xmlns:p14="http://schemas.microsoft.com/office/powerpoint/2010/main" val="263344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всех убежищах предусматривается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два режима вентиляции: чистой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воздух очищается от пыли;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фильтровентиляции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воздух пропускается через фильтры-поглотители, где он очищается от всех вредных примесей, веществ и пыли.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убежище расположено в пожароопасном месте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(нефтеперерабатывающее предприятие) или в районе возможной загазованности сильнодействующими ядовитыми веществами, предусматривается и третий режим — изоляции и регенерации (т.е. восстановления газового состава, как это делается на подводных лодках).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водоснабжения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питает людей водой для питья и гигиенических нужд от наружной водопроводной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случай выхода водопровода из строя предусмотрен аварийный запас или самостоятельный источник получения воды (артезианская скважина). В аварийном запасе — только питьевая вода (из расчета 3 л в сутки на человека). При отсутствии стационарных баков устанавливают переносные емкости (бочки, бидоны, ведра).</a:t>
            </a:r>
          </a:p>
        </p:txBody>
      </p:sp>
    </p:spTree>
    <p:extLst>
      <p:ext uri="{BB962C8B-B14F-4D97-AF65-F5344CB8AC3E}">
        <p14:creationId xmlns:p14="http://schemas.microsoft.com/office/powerpoint/2010/main" val="336723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Каждое защитное сооружение имеет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систему канализации, позволяющую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фекальные воды. Санузел размещают в помещении, изолированном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перегородками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отсеков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убежища.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отопления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—работает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отопительной сети здания, под которым расположено.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Электроснабжение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необходимо для питания электродвигателей системы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воздухоснабжения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артезианских скважин, перекачки фекальных вод, освещения. Осуществляется оно от городской (объектовой) электросети, в аварийных случаях — от дизельной электростанции, находящейся в одном из помещений убежища. В сооружениях без автономной электростанции предусматривают аккумуляторы, различные фонари, свечи.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Запас продуктов питания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создается из расчета не менее чем на двое суток для каждого укрываемого.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Медицинское обслуживание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осуществляют санитарные посты, медицинские пункты объектов народного хозяйства.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убежище должно иметь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телефонную связь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пунктом правления своего предприятия и громкоговорители радиотрансляции, подключенные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местной сети радиовещания.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Резервным средством связи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может быть радиостанция, работающая в сети ГО и ЧС объекта (района).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убежище должны обеспечиваться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необходимые санитарно-гигиенические условия для укрывающихся в нем людей: содержание углекислого газа в воздухе не более 1%, влажность не более 70%, температура не выше 23°С.</a:t>
            </a:r>
          </a:p>
        </p:txBody>
      </p:sp>
    </p:spTree>
    <p:extLst>
      <p:ext uri="{BB962C8B-B14F-4D97-AF65-F5344CB8AC3E}">
        <p14:creationId xmlns:p14="http://schemas.microsoft.com/office/powerpoint/2010/main" val="71904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562" y="98072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помещении (в отсеках), где находятся люди,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устанавливаются двухъярусные или трехъярусные скамьи (нары): нижние — для сидения, верхние — для лежания. Места для лежания должны составлять не менее 20% общего количества мест в убежище при двухъярусном расположении нар и 30% — при трехъярусном.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встроенных убежищ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важной частью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аварийный выход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устраивается в виде тоннеля, выводящего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незаваливаемую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территорию и за-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канчивающегося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вертикальной шахтой с оголовком. Выход из убежища в тоннель оборудуется защитно-герметическими и герметическими ставнями, устанавливаемыми, соответственно, с наружной и внутренней сторон стены. Оголовки аварийных выходов удаляются от окружающих зданий на расстояние, составляющее не менее половины высоты здания плюс 3 м (0,5Н+3 м). В стенах оголовка высотой 1,2 м устраиваются проемы, которые оборудуются жалюзийными решетками, открывающимися внутрь. При высоте оголовка меньше 1,2 м устраивается металлическая решетка, открываемая вниз.</a:t>
            </a:r>
          </a:p>
        </p:txBody>
      </p:sp>
    </p:spTree>
    <p:extLst>
      <p:ext uri="{BB962C8B-B14F-4D97-AF65-F5344CB8AC3E}">
        <p14:creationId xmlns:p14="http://schemas.microsoft.com/office/powerpoint/2010/main" val="39723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убежища обозначаются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специальными знаками, размер которых 0,5 х 0,6 м. Располагаются на видном месте у входа и на наружной двери. Маршруты движения к убежищу обозначаются указателями. Знаки и указатели окрашиваются в белый цвет, надписи делаются черной краской. На знаке указывается номер убежища, кому принадлежит, у кого ключи (должность, место работы, телефон).</a:t>
            </a: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Надо помнить, убежища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не закопанные деньги, как считают некоторые горе-специалисты и кабинетные «теоретики», никогда не нюхавшие пороха, не слышавшие воя мин и бомб, свиста пуль и грохота разрывающихся снарядов. Это самое надежное средство защиты и в мирное время при авариях, катастрофах техногенного характера и большинстве стихийных бедствий, происходящих в России. А как известно, дороже жизни людей ничего на свете нет.</a:t>
            </a:r>
          </a:p>
        </p:txBody>
      </p:sp>
    </p:spTree>
    <p:extLst>
      <p:ext uri="{BB962C8B-B14F-4D97-AF65-F5344CB8AC3E}">
        <p14:creationId xmlns:p14="http://schemas.microsoft.com/office/powerpoint/2010/main" val="94324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8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63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2631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Эйсер</dc:creator>
  <cp:lastModifiedBy>Эйсер</cp:lastModifiedBy>
  <cp:revision>21</cp:revision>
  <dcterms:created xsi:type="dcterms:W3CDTF">2023-11-23T08:47:22Z</dcterms:created>
  <dcterms:modified xsi:type="dcterms:W3CDTF">2023-11-23T09:26:59Z</dcterms:modified>
</cp:coreProperties>
</file>