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0" r:id="rId5"/>
    <p:sldId id="258" r:id="rId6"/>
    <p:sldId id="259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37690" cy="624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3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28173" r="27937" b="25160"/>
          <a:stretch/>
        </p:blipFill>
        <p:spPr bwMode="auto">
          <a:xfrm>
            <a:off x="107504" y="548680"/>
            <a:ext cx="9068607" cy="34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3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2222" r="28717" b="58265"/>
          <a:stretch/>
        </p:blipFill>
        <p:spPr bwMode="auto">
          <a:xfrm>
            <a:off x="22773" y="404665"/>
            <a:ext cx="9121227" cy="14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1871807"/>
            <a:ext cx="901372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1124744"/>
            <a:ext cx="914602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3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3" b="41989"/>
          <a:stretch/>
        </p:blipFill>
        <p:spPr bwMode="auto">
          <a:xfrm>
            <a:off x="23813" y="0"/>
            <a:ext cx="9120187" cy="15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13" y="1720840"/>
            <a:ext cx="89406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Второй этап - самый непродолжительный - ограничен 20-ми гг. XX в. и характеризуется расцветом советской психотехники и социальной инженерии. Это время доминирования прикладных исследований в области менеджмента и научной организации труда (НОТ), которые проводились в ряде крупных институтов Петербурга, Москвы, Харькова, Казани, Таганрога. Ведущим являлся Центральный институт труда (ЦИТ), завоевавший вскоре международное признание.</a:t>
            </a:r>
          </a:p>
        </p:txBody>
      </p:sp>
    </p:spTree>
    <p:extLst>
      <p:ext uri="{BB962C8B-B14F-4D97-AF65-F5344CB8AC3E}">
        <p14:creationId xmlns:p14="http://schemas.microsoft.com/office/powerpoint/2010/main" val="132843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1"/>
          <a:stretch/>
        </p:blipFill>
        <p:spPr bwMode="auto">
          <a:xfrm>
            <a:off x="33266" y="0"/>
            <a:ext cx="9120187" cy="20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13633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Третий этап начался в конце 50-х-начале 60-х гг. фактически с нуля. Преемственность поколений была нарушена. В теоретической сфере восторжествовали принципы утопического социализма, но в области методики, эмпирических исследований и </a:t>
            </a:r>
            <a:r>
              <a:rPr lang="ru-RU" sz="2400" dirty="0" err="1"/>
              <a:t>частнотеоретических</a:t>
            </a:r>
            <a:r>
              <a:rPr lang="ru-RU" sz="2400" dirty="0"/>
              <a:t> открытий был достигнут сопоставимый международный 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277022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1343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1960-е гг. были опубликованы социологические работы В. </a:t>
            </a:r>
            <a:r>
              <a:rPr lang="ru-RU" sz="2400" dirty="0" err="1"/>
              <a:t>Подмаркова</a:t>
            </a:r>
            <a:r>
              <a:rPr lang="ru-RU" sz="2400" dirty="0"/>
              <a:t>, Ю. Давыдова, Г. </a:t>
            </a:r>
            <a:r>
              <a:rPr lang="ru-RU" sz="2400" dirty="0" err="1"/>
              <a:t>Глезермана</a:t>
            </a:r>
            <a:r>
              <a:rPr lang="ru-RU" sz="2400" dirty="0"/>
              <a:t>. По итогам исследования проблем социологии труда в тот период появились на свет фундаментальные коллективные работы «Рабочий класс и технический прогресс» (1965 г.), «Человек и его работа» (1967 г.), «Социальные проблемы труда и производства. Советско-польское сравнительное исследование». В 1970-гг. издаются труды Г. </a:t>
            </a:r>
            <a:r>
              <a:rPr lang="ru-RU" sz="2400" dirty="0" err="1"/>
              <a:t>Бадеевой</a:t>
            </a:r>
            <a:r>
              <a:rPr lang="ru-RU" sz="2400" dirty="0"/>
              <a:t>, И. </a:t>
            </a:r>
            <a:r>
              <a:rPr lang="ru-RU" sz="2400" dirty="0" err="1"/>
              <a:t>Чангли</a:t>
            </a:r>
            <a:r>
              <a:rPr lang="ru-RU" sz="2400" dirty="0"/>
              <a:t>, Н. Алексеева, В. Суслова, посвященные изучению вопросов социологии труда. За рубежом в этот же период активно распространяется теория обогащения труда с зависимостью от внешних и внутренних трудовых факторов, разработанная Ф. </a:t>
            </a:r>
            <a:r>
              <a:rPr lang="ru-RU" sz="2400" dirty="0" err="1"/>
              <a:t>Херцбергером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37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266" y="26064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1970—1980-х гг. в СССР также продолжаются исследования аспектов социологии труда, но они носят все более фундаментальный характер. В первую очередь изучаются вопросы стратегической разработки пятилетних планов социального развития не только отдельных предприятий, но и целых отраслей экономики и регионов. В 1980-х гг. в ряде городов Советского Союза, таких как Москва, Ленинград, Пермь, Новгород, а также на Украине, в Белоруссии и Прибалтике складываются научные коллективы, занимающиеся непосредственно проблемами социологии труда. Также наблюдается расширение процесса сотрудничества социологов социалистических стран (ПНР, ГДР, ЧССР, Болгарии) в области изучения социологии труда на паритетной основе. 1980—1990-е гг. характеризуются проводимыми исследованиями с целью повышения качества трудовой жизни. Был сделан вывод об уменьшении значимости и потребности человека в труде как важнейшей жизненной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21666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37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90-е гг. социология труда вступила в новый период своего развития. Каким он будет, покажет время. Сейчас можно очертить лишь общие контуры и тенденции будущего состояния отечественной социологии труда и производства.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725" y="2204864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начале XXI в. проблемы социологии труда изучаются в первую очередь с точки зрения различных преобразований, происшедших в российском государстве, таких как изменение политического, экономического и социального строя, повсеместный переход от плановых к рыночным методам ведения хозяйства, развитие частного малого и среднего бизнеса, появление проблем занятости, труда и безработицы, использование иностранной рабочей силы.</a:t>
            </a:r>
          </a:p>
        </p:txBody>
      </p:sp>
    </p:spTree>
    <p:extLst>
      <p:ext uri="{BB962C8B-B14F-4D97-AF65-F5344CB8AC3E}">
        <p14:creationId xmlns:p14="http://schemas.microsoft.com/office/powerpoint/2010/main" val="3722854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465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10</cp:revision>
  <dcterms:created xsi:type="dcterms:W3CDTF">2022-11-28T08:31:57Z</dcterms:created>
  <dcterms:modified xsi:type="dcterms:W3CDTF">2023-11-24T05:59:27Z</dcterms:modified>
</cp:coreProperties>
</file>