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7" r:id="rId5"/>
    <p:sldId id="258" r:id="rId6"/>
    <p:sldId id="259" r:id="rId7"/>
    <p:sldId id="284" r:id="rId8"/>
    <p:sldId id="285" r:id="rId9"/>
    <p:sldId id="292" r:id="rId10"/>
    <p:sldId id="286" r:id="rId11"/>
    <p:sldId id="260" r:id="rId12"/>
    <p:sldId id="262" r:id="rId13"/>
    <p:sldId id="274" r:id="rId14"/>
    <p:sldId id="275" r:id="rId15"/>
    <p:sldId id="267" r:id="rId16"/>
    <p:sldId id="293" r:id="rId17"/>
    <p:sldId id="288" r:id="rId18"/>
    <p:sldId id="289" r:id="rId19"/>
    <p:sldId id="290" r:id="rId20"/>
    <p:sldId id="277" r:id="rId21"/>
    <p:sldId id="278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0E1DB-0DF8-4663-B1BE-E1EA52DD3D7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E32DE7-D21B-425F-8EAC-1E8CAF3A3463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400" b="1" dirty="0">
              <a:solidFill>
                <a:srgbClr val="002060"/>
              </a:solidFill>
            </a:rPr>
            <a:t>Сертификация</a:t>
          </a:r>
        </a:p>
      </dgm:t>
    </dgm:pt>
    <dgm:pt modelId="{B9F3A318-9AE0-4522-9C65-F2189586F83F}" type="parTrans" cxnId="{1E5718B0-8D3A-4723-BB69-B6632E38958B}">
      <dgm:prSet/>
      <dgm:spPr/>
      <dgm:t>
        <a:bodyPr/>
        <a:lstStyle/>
        <a:p>
          <a:endParaRPr lang="ru-RU"/>
        </a:p>
      </dgm:t>
    </dgm:pt>
    <dgm:pt modelId="{BA6B2D15-66BE-4023-83F8-78B4B5B22777}" type="sibTrans" cxnId="{1E5718B0-8D3A-4723-BB69-B6632E38958B}">
      <dgm:prSet/>
      <dgm:spPr/>
      <dgm:t>
        <a:bodyPr/>
        <a:lstStyle/>
        <a:p>
          <a:endParaRPr lang="ru-RU"/>
        </a:p>
      </dgm:t>
    </dgm:pt>
    <dgm:pt modelId="{E7E6A47D-A526-4A13-94B9-D9F65494CC0B}">
      <dgm:prSet phldrT="[Текст]" custT="1"/>
      <dgm:spPr/>
      <dgm:t>
        <a:bodyPr/>
        <a:lstStyle/>
        <a:p>
          <a:r>
            <a:rPr lang="ru-RU" sz="2400" dirty="0"/>
            <a:t>Обязательная</a:t>
          </a:r>
        </a:p>
      </dgm:t>
    </dgm:pt>
    <dgm:pt modelId="{29806334-E60F-4927-A0BC-71873A564769}" type="parTrans" cxnId="{725ABB30-9CF2-4C29-8078-C47F6BBD2CB6}">
      <dgm:prSet/>
      <dgm:spPr/>
      <dgm:t>
        <a:bodyPr/>
        <a:lstStyle/>
        <a:p>
          <a:endParaRPr lang="ru-RU"/>
        </a:p>
      </dgm:t>
    </dgm:pt>
    <dgm:pt modelId="{29C2C73C-E3F0-488D-B3EB-64DA106EB7A4}" type="sibTrans" cxnId="{725ABB30-9CF2-4C29-8078-C47F6BBD2CB6}">
      <dgm:prSet/>
      <dgm:spPr/>
      <dgm:t>
        <a:bodyPr/>
        <a:lstStyle/>
        <a:p>
          <a:endParaRPr lang="ru-RU"/>
        </a:p>
      </dgm:t>
    </dgm:pt>
    <dgm:pt modelId="{E4DC8A51-0C5F-419D-AC95-FFD4C21D140C}">
      <dgm:prSet phldrT="[Текст]" custT="1"/>
      <dgm:spPr/>
      <dgm:t>
        <a:bodyPr/>
        <a:lstStyle/>
        <a:p>
          <a:r>
            <a:rPr lang="ru-RU" sz="2800" dirty="0"/>
            <a:t>Добровольная</a:t>
          </a:r>
        </a:p>
      </dgm:t>
    </dgm:pt>
    <dgm:pt modelId="{0EC24F65-2A44-4D00-8AA6-7CBF57632C30}" type="parTrans" cxnId="{D1EA4FE5-93EA-4E93-99C9-9FAC0374981A}">
      <dgm:prSet/>
      <dgm:spPr/>
      <dgm:t>
        <a:bodyPr/>
        <a:lstStyle/>
        <a:p>
          <a:endParaRPr lang="ru-RU"/>
        </a:p>
      </dgm:t>
    </dgm:pt>
    <dgm:pt modelId="{D0A21B31-4475-41DD-BF52-4E62BEFEFAE1}" type="sibTrans" cxnId="{D1EA4FE5-93EA-4E93-99C9-9FAC0374981A}">
      <dgm:prSet/>
      <dgm:spPr/>
      <dgm:t>
        <a:bodyPr/>
        <a:lstStyle/>
        <a:p>
          <a:endParaRPr lang="ru-RU"/>
        </a:p>
      </dgm:t>
    </dgm:pt>
    <dgm:pt modelId="{115EA74C-BBB3-4DB8-9279-46462F693500}">
      <dgm:prSet/>
      <dgm:spPr/>
      <dgm:t>
        <a:bodyPr/>
        <a:lstStyle/>
        <a:p>
          <a:endParaRPr lang="ru-RU"/>
        </a:p>
      </dgm:t>
    </dgm:pt>
    <dgm:pt modelId="{851DC474-30CC-4BE5-B0B1-49C3EDFE297F}" type="parTrans" cxnId="{D1B5AB60-CA44-4277-8BD9-013743FF42AC}">
      <dgm:prSet/>
      <dgm:spPr/>
      <dgm:t>
        <a:bodyPr/>
        <a:lstStyle/>
        <a:p>
          <a:endParaRPr lang="ru-RU"/>
        </a:p>
      </dgm:t>
    </dgm:pt>
    <dgm:pt modelId="{0CDEC6A9-F7E3-4B0A-9B0E-4A749502E613}" type="sibTrans" cxnId="{D1B5AB60-CA44-4277-8BD9-013743FF42AC}">
      <dgm:prSet/>
      <dgm:spPr/>
      <dgm:t>
        <a:bodyPr/>
        <a:lstStyle/>
        <a:p>
          <a:endParaRPr lang="ru-RU"/>
        </a:p>
      </dgm:t>
    </dgm:pt>
    <dgm:pt modelId="{67303006-1228-4A0C-A2C2-6C0442C71188}" type="pres">
      <dgm:prSet presAssocID="{6DA0E1DB-0DF8-4663-B1BE-E1EA52DD3D7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94A850-BAC5-42CF-8B3A-81F62BA1879F}" type="pres">
      <dgm:prSet presAssocID="{19E32DE7-D21B-425F-8EAC-1E8CAF3A3463}" presName="centerShape" presStyleLbl="node0" presStyleIdx="0" presStyleCnt="1"/>
      <dgm:spPr/>
      <dgm:t>
        <a:bodyPr/>
        <a:lstStyle/>
        <a:p>
          <a:endParaRPr lang="ru-RU"/>
        </a:p>
      </dgm:t>
    </dgm:pt>
    <dgm:pt modelId="{906C0225-A28A-45F4-B406-B05EC51361CB}" type="pres">
      <dgm:prSet presAssocID="{29806334-E60F-4927-A0BC-71873A564769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C0E8A24E-70EE-49C4-AC61-7CE9604ADCE5}" type="pres">
      <dgm:prSet presAssocID="{E7E6A47D-A526-4A13-94B9-D9F65494CC0B}" presName="node" presStyleLbl="node1" presStyleIdx="0" presStyleCnt="2" custRadScaleRad="99908" custRadScaleInc="-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89DB3-9564-4288-A505-C05C0675DBB7}" type="pres">
      <dgm:prSet presAssocID="{0EC24F65-2A44-4D00-8AA6-7CBF57632C30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73163529-27C2-456E-A9A4-3DEABE7B47C9}" type="pres">
      <dgm:prSet presAssocID="{E4DC8A51-0C5F-419D-AC95-FFD4C21D140C}" presName="node" presStyleLbl="node1" presStyleIdx="1" presStyleCnt="2" custRadScaleRad="98856" custRadScaleInc="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5718B0-8D3A-4723-BB69-B6632E38958B}" srcId="{6DA0E1DB-0DF8-4663-B1BE-E1EA52DD3D7A}" destId="{19E32DE7-D21B-425F-8EAC-1E8CAF3A3463}" srcOrd="0" destOrd="0" parTransId="{B9F3A318-9AE0-4522-9C65-F2189586F83F}" sibTransId="{BA6B2D15-66BE-4023-83F8-78B4B5B22777}"/>
    <dgm:cxn modelId="{674793D4-9008-4FFB-8F46-AF99B95D7808}" type="presOf" srcId="{19E32DE7-D21B-425F-8EAC-1E8CAF3A3463}" destId="{1294A850-BAC5-42CF-8B3A-81F62BA1879F}" srcOrd="0" destOrd="0" presId="urn:microsoft.com/office/officeart/2005/8/layout/radial4"/>
    <dgm:cxn modelId="{D1EA4FE5-93EA-4E93-99C9-9FAC0374981A}" srcId="{19E32DE7-D21B-425F-8EAC-1E8CAF3A3463}" destId="{E4DC8A51-0C5F-419D-AC95-FFD4C21D140C}" srcOrd="1" destOrd="0" parTransId="{0EC24F65-2A44-4D00-8AA6-7CBF57632C30}" sibTransId="{D0A21B31-4475-41DD-BF52-4E62BEFEFAE1}"/>
    <dgm:cxn modelId="{124436C6-21EF-4BC5-BAB9-85CC2C070CCC}" type="presOf" srcId="{0EC24F65-2A44-4D00-8AA6-7CBF57632C30}" destId="{0BD89DB3-9564-4288-A505-C05C0675DBB7}" srcOrd="0" destOrd="0" presId="urn:microsoft.com/office/officeart/2005/8/layout/radial4"/>
    <dgm:cxn modelId="{725ABB30-9CF2-4C29-8078-C47F6BBD2CB6}" srcId="{19E32DE7-D21B-425F-8EAC-1E8CAF3A3463}" destId="{E7E6A47D-A526-4A13-94B9-D9F65494CC0B}" srcOrd="0" destOrd="0" parTransId="{29806334-E60F-4927-A0BC-71873A564769}" sibTransId="{29C2C73C-E3F0-488D-B3EB-64DA106EB7A4}"/>
    <dgm:cxn modelId="{98ADF664-B86B-4DD0-A8F1-F0EAEF26A4C0}" type="presOf" srcId="{E7E6A47D-A526-4A13-94B9-D9F65494CC0B}" destId="{C0E8A24E-70EE-49C4-AC61-7CE9604ADCE5}" srcOrd="0" destOrd="0" presId="urn:microsoft.com/office/officeart/2005/8/layout/radial4"/>
    <dgm:cxn modelId="{D1B5AB60-CA44-4277-8BD9-013743FF42AC}" srcId="{6DA0E1DB-0DF8-4663-B1BE-E1EA52DD3D7A}" destId="{115EA74C-BBB3-4DB8-9279-46462F693500}" srcOrd="1" destOrd="0" parTransId="{851DC474-30CC-4BE5-B0B1-49C3EDFE297F}" sibTransId="{0CDEC6A9-F7E3-4B0A-9B0E-4A749502E613}"/>
    <dgm:cxn modelId="{19ADBE2A-3216-476D-8CB3-0EC5AACFA425}" type="presOf" srcId="{E4DC8A51-0C5F-419D-AC95-FFD4C21D140C}" destId="{73163529-27C2-456E-A9A4-3DEABE7B47C9}" srcOrd="0" destOrd="0" presId="urn:microsoft.com/office/officeart/2005/8/layout/radial4"/>
    <dgm:cxn modelId="{0A972ADD-247D-458B-A380-0265FFB043EB}" type="presOf" srcId="{6DA0E1DB-0DF8-4663-B1BE-E1EA52DD3D7A}" destId="{67303006-1228-4A0C-A2C2-6C0442C71188}" srcOrd="0" destOrd="0" presId="urn:microsoft.com/office/officeart/2005/8/layout/radial4"/>
    <dgm:cxn modelId="{B245AA6F-913E-4DC1-BCA7-C7F626BEE8F3}" type="presOf" srcId="{29806334-E60F-4927-A0BC-71873A564769}" destId="{906C0225-A28A-45F4-B406-B05EC51361CB}" srcOrd="0" destOrd="0" presId="urn:microsoft.com/office/officeart/2005/8/layout/radial4"/>
    <dgm:cxn modelId="{35FA7E76-D82B-4E4B-893D-06C9135D7910}" type="presParOf" srcId="{67303006-1228-4A0C-A2C2-6C0442C71188}" destId="{1294A850-BAC5-42CF-8B3A-81F62BA1879F}" srcOrd="0" destOrd="0" presId="urn:microsoft.com/office/officeart/2005/8/layout/radial4"/>
    <dgm:cxn modelId="{335E64B3-B268-46A4-AA13-39F2D7237E88}" type="presParOf" srcId="{67303006-1228-4A0C-A2C2-6C0442C71188}" destId="{906C0225-A28A-45F4-B406-B05EC51361CB}" srcOrd="1" destOrd="0" presId="urn:microsoft.com/office/officeart/2005/8/layout/radial4"/>
    <dgm:cxn modelId="{EE2BA131-F21C-415A-8492-53E7C0F0B780}" type="presParOf" srcId="{67303006-1228-4A0C-A2C2-6C0442C71188}" destId="{C0E8A24E-70EE-49C4-AC61-7CE9604ADCE5}" srcOrd="2" destOrd="0" presId="urn:microsoft.com/office/officeart/2005/8/layout/radial4"/>
    <dgm:cxn modelId="{A6E2C727-E81C-41A1-98C6-FE43D8AC182D}" type="presParOf" srcId="{67303006-1228-4A0C-A2C2-6C0442C71188}" destId="{0BD89DB3-9564-4288-A505-C05C0675DBB7}" srcOrd="3" destOrd="0" presId="urn:microsoft.com/office/officeart/2005/8/layout/radial4"/>
    <dgm:cxn modelId="{552DDB6F-A1A7-4F72-9A8F-5374A04ED72B}" type="presParOf" srcId="{67303006-1228-4A0C-A2C2-6C0442C71188}" destId="{73163529-27C2-456E-A9A4-3DEABE7B47C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C20A3D-83CD-412B-83F1-44CCE9F343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7EDC04-F879-4EBC-830C-294DF5222A1F}">
      <dgm:prSet/>
      <dgm:spPr/>
      <dgm:t>
        <a:bodyPr/>
        <a:lstStyle/>
        <a:p>
          <a:r>
            <a:rPr lang="ru-RU"/>
            <a:t>организация, </a:t>
          </a:r>
        </a:p>
      </dgm:t>
    </dgm:pt>
    <dgm:pt modelId="{CD14663C-EFF8-4677-AD8B-D832E66B401F}" type="parTrans" cxnId="{77A02219-EDEE-4815-AFB5-E06885116CF2}">
      <dgm:prSet/>
      <dgm:spPr/>
      <dgm:t>
        <a:bodyPr/>
        <a:lstStyle/>
        <a:p>
          <a:endParaRPr lang="ru-RU"/>
        </a:p>
      </dgm:t>
    </dgm:pt>
    <dgm:pt modelId="{BF1227D9-45C4-4574-AAE3-0CDD09AC72E2}" type="sibTrans" cxnId="{77A02219-EDEE-4815-AFB5-E06885116CF2}">
      <dgm:prSet/>
      <dgm:spPr/>
      <dgm:t>
        <a:bodyPr/>
        <a:lstStyle/>
        <a:p>
          <a:endParaRPr lang="ru-RU"/>
        </a:p>
      </dgm:t>
    </dgm:pt>
    <dgm:pt modelId="{50C940A2-19F3-4859-9382-2393DD002D8E}">
      <dgm:prSet/>
      <dgm:spPr/>
      <dgm:t>
        <a:bodyPr/>
        <a:lstStyle/>
        <a:p>
          <a:r>
            <a:rPr lang="ru-RU"/>
            <a:t>координация, </a:t>
          </a:r>
        </a:p>
      </dgm:t>
    </dgm:pt>
    <dgm:pt modelId="{8A1F7DDE-65CE-4242-B629-CD6F7228E6B3}" type="parTrans" cxnId="{E27D7F47-5A12-4553-A97D-71F514DEC8B0}">
      <dgm:prSet/>
      <dgm:spPr/>
      <dgm:t>
        <a:bodyPr/>
        <a:lstStyle/>
        <a:p>
          <a:endParaRPr lang="ru-RU"/>
        </a:p>
      </dgm:t>
    </dgm:pt>
    <dgm:pt modelId="{78FC2F0D-E321-49C9-93F7-FEFDADA9F256}" type="sibTrans" cxnId="{E27D7F47-5A12-4553-A97D-71F514DEC8B0}">
      <dgm:prSet/>
      <dgm:spPr/>
      <dgm:t>
        <a:bodyPr/>
        <a:lstStyle/>
        <a:p>
          <a:endParaRPr lang="ru-RU"/>
        </a:p>
      </dgm:t>
    </dgm:pt>
    <dgm:pt modelId="{9242E7DC-184C-42E2-9C96-52794A0BE729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научно-методическое, информационное, нормативно-техническое обеспечение работ по испытаниям и сертификации, </a:t>
          </a:r>
        </a:p>
      </dgm:t>
    </dgm:pt>
    <dgm:pt modelId="{63883034-070B-4078-B309-A6CFD5C9F914}" type="parTrans" cxnId="{56FBC1D8-0045-4061-A290-6C812098EE92}">
      <dgm:prSet/>
      <dgm:spPr/>
      <dgm:t>
        <a:bodyPr/>
        <a:lstStyle/>
        <a:p>
          <a:endParaRPr lang="ru-RU"/>
        </a:p>
      </dgm:t>
    </dgm:pt>
    <dgm:pt modelId="{B1834B61-BE98-4EB9-B9DF-291026933828}" type="sibTrans" cxnId="{56FBC1D8-0045-4061-A290-6C812098EE92}">
      <dgm:prSet/>
      <dgm:spPr/>
      <dgm:t>
        <a:bodyPr/>
        <a:lstStyle/>
        <a:p>
          <a:endParaRPr lang="ru-RU"/>
        </a:p>
      </dgm:t>
    </dgm:pt>
    <dgm:pt modelId="{705B4010-1BA5-4966-88F6-CF7EF8933298}">
      <dgm:prSet/>
      <dgm:spPr/>
      <dgm:t>
        <a:bodyPr/>
        <a:lstStyle/>
        <a:p>
          <a:r>
            <a:rPr lang="ru-RU"/>
            <a:t>аккредитация центров сертификационных испытаний в соответствии с полномочиями национального органа по сертификации</a:t>
          </a:r>
        </a:p>
      </dgm:t>
    </dgm:pt>
    <dgm:pt modelId="{0259CCD8-E8E2-40C8-A061-9D1A8BB939F3}" type="parTrans" cxnId="{0FB51858-975F-4A03-B65F-58F209D3AEE3}">
      <dgm:prSet/>
      <dgm:spPr/>
      <dgm:t>
        <a:bodyPr/>
        <a:lstStyle/>
        <a:p>
          <a:endParaRPr lang="ru-RU"/>
        </a:p>
      </dgm:t>
    </dgm:pt>
    <dgm:pt modelId="{BF325812-4733-44EC-A146-CBF79CBB5CFE}" type="sibTrans" cxnId="{0FB51858-975F-4A03-B65F-58F209D3AEE3}">
      <dgm:prSet/>
      <dgm:spPr/>
      <dgm:t>
        <a:bodyPr/>
        <a:lstStyle/>
        <a:p>
          <a:endParaRPr lang="ru-RU"/>
        </a:p>
      </dgm:t>
    </dgm:pt>
    <dgm:pt modelId="{A3E1C342-952F-4319-9B8E-B8A89355146C}" type="pres">
      <dgm:prSet presAssocID="{50C20A3D-83CD-412B-83F1-44CCE9F343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11A187-03EE-4006-B700-AA37DF73F87A}" type="pres">
      <dgm:prSet presAssocID="{9D7EDC04-F879-4EBC-830C-294DF5222A1F}" presName="parentText" presStyleLbl="node1" presStyleIdx="0" presStyleCnt="4" custLinFactNeighborX="136" custLinFactNeighborY="-14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E5FD-DB41-4401-B6B2-5F64A7214436}" type="pres">
      <dgm:prSet presAssocID="{BF1227D9-45C4-4574-AAE3-0CDD09AC72E2}" presName="spacer" presStyleCnt="0"/>
      <dgm:spPr/>
    </dgm:pt>
    <dgm:pt modelId="{F58FE204-5158-4BF8-BD7A-05401C160DE1}" type="pres">
      <dgm:prSet presAssocID="{50C940A2-19F3-4859-9382-2393DD002D8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A1015-186D-4AB2-842F-AC0D3D3AEDF1}" type="pres">
      <dgm:prSet presAssocID="{78FC2F0D-E321-49C9-93F7-FEFDADA9F256}" presName="spacer" presStyleCnt="0"/>
      <dgm:spPr/>
    </dgm:pt>
    <dgm:pt modelId="{10BDFB70-AB38-449F-BD73-A4D37D2F6546}" type="pres">
      <dgm:prSet presAssocID="{9242E7DC-184C-42E2-9C96-52794A0BE72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4842A-5A27-440C-ADCF-29D38CED6367}" type="pres">
      <dgm:prSet presAssocID="{B1834B61-BE98-4EB9-B9DF-291026933828}" presName="spacer" presStyleCnt="0"/>
      <dgm:spPr/>
    </dgm:pt>
    <dgm:pt modelId="{07DA3248-33D9-4F83-BE30-0CC12C58715B}" type="pres">
      <dgm:prSet presAssocID="{705B4010-1BA5-4966-88F6-CF7EF893329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51968-DF24-45E1-AADB-875B80A3EE73}" type="presOf" srcId="{9242E7DC-184C-42E2-9C96-52794A0BE729}" destId="{10BDFB70-AB38-449F-BD73-A4D37D2F6546}" srcOrd="0" destOrd="0" presId="urn:microsoft.com/office/officeart/2005/8/layout/vList2"/>
    <dgm:cxn modelId="{217D64AE-6932-4B64-862A-6CC872BCAD16}" type="presOf" srcId="{9D7EDC04-F879-4EBC-830C-294DF5222A1F}" destId="{3A11A187-03EE-4006-B700-AA37DF73F87A}" srcOrd="0" destOrd="0" presId="urn:microsoft.com/office/officeart/2005/8/layout/vList2"/>
    <dgm:cxn modelId="{0FB51858-975F-4A03-B65F-58F209D3AEE3}" srcId="{50C20A3D-83CD-412B-83F1-44CCE9F3438F}" destId="{705B4010-1BA5-4966-88F6-CF7EF8933298}" srcOrd="3" destOrd="0" parTransId="{0259CCD8-E8E2-40C8-A061-9D1A8BB939F3}" sibTransId="{BF325812-4733-44EC-A146-CBF79CBB5CFE}"/>
    <dgm:cxn modelId="{42A35253-E83E-44AF-9D78-0C5A96B6DFAD}" type="presOf" srcId="{50C20A3D-83CD-412B-83F1-44CCE9F3438F}" destId="{A3E1C342-952F-4319-9B8E-B8A89355146C}" srcOrd="0" destOrd="0" presId="urn:microsoft.com/office/officeart/2005/8/layout/vList2"/>
    <dgm:cxn modelId="{1C8BD04B-B851-41E1-A7B5-4F56F64089D8}" type="presOf" srcId="{50C940A2-19F3-4859-9382-2393DD002D8E}" destId="{F58FE204-5158-4BF8-BD7A-05401C160DE1}" srcOrd="0" destOrd="0" presId="urn:microsoft.com/office/officeart/2005/8/layout/vList2"/>
    <dgm:cxn modelId="{56FBC1D8-0045-4061-A290-6C812098EE92}" srcId="{50C20A3D-83CD-412B-83F1-44CCE9F3438F}" destId="{9242E7DC-184C-42E2-9C96-52794A0BE729}" srcOrd="2" destOrd="0" parTransId="{63883034-070B-4078-B309-A6CFD5C9F914}" sibTransId="{B1834B61-BE98-4EB9-B9DF-291026933828}"/>
    <dgm:cxn modelId="{77A02219-EDEE-4815-AFB5-E06885116CF2}" srcId="{50C20A3D-83CD-412B-83F1-44CCE9F3438F}" destId="{9D7EDC04-F879-4EBC-830C-294DF5222A1F}" srcOrd="0" destOrd="0" parTransId="{CD14663C-EFF8-4677-AD8B-D832E66B401F}" sibTransId="{BF1227D9-45C4-4574-AAE3-0CDD09AC72E2}"/>
    <dgm:cxn modelId="{0B90636C-9B3B-4A36-8323-BE836C58F65D}" type="presOf" srcId="{705B4010-1BA5-4966-88F6-CF7EF8933298}" destId="{07DA3248-33D9-4F83-BE30-0CC12C58715B}" srcOrd="0" destOrd="0" presId="urn:microsoft.com/office/officeart/2005/8/layout/vList2"/>
    <dgm:cxn modelId="{E27D7F47-5A12-4553-A97D-71F514DEC8B0}" srcId="{50C20A3D-83CD-412B-83F1-44CCE9F3438F}" destId="{50C940A2-19F3-4859-9382-2393DD002D8E}" srcOrd="1" destOrd="0" parTransId="{8A1F7DDE-65CE-4242-B629-CD6F7228E6B3}" sibTransId="{78FC2F0D-E321-49C9-93F7-FEFDADA9F256}"/>
    <dgm:cxn modelId="{DC0BDD0C-2C52-4C54-93B4-F5228B438B40}" type="presParOf" srcId="{A3E1C342-952F-4319-9B8E-B8A89355146C}" destId="{3A11A187-03EE-4006-B700-AA37DF73F87A}" srcOrd="0" destOrd="0" presId="urn:microsoft.com/office/officeart/2005/8/layout/vList2"/>
    <dgm:cxn modelId="{EC2CDFE3-73C8-4BE1-AA65-45C123EE7A92}" type="presParOf" srcId="{A3E1C342-952F-4319-9B8E-B8A89355146C}" destId="{E3F5E5FD-DB41-4401-B6B2-5F64A7214436}" srcOrd="1" destOrd="0" presId="urn:microsoft.com/office/officeart/2005/8/layout/vList2"/>
    <dgm:cxn modelId="{82395230-EB15-420E-9544-F8556E425CAF}" type="presParOf" srcId="{A3E1C342-952F-4319-9B8E-B8A89355146C}" destId="{F58FE204-5158-4BF8-BD7A-05401C160DE1}" srcOrd="2" destOrd="0" presId="urn:microsoft.com/office/officeart/2005/8/layout/vList2"/>
    <dgm:cxn modelId="{466E74A8-D00A-41EC-9443-C5BF930220C4}" type="presParOf" srcId="{A3E1C342-952F-4319-9B8E-B8A89355146C}" destId="{E1BA1015-186D-4AB2-842F-AC0D3D3AEDF1}" srcOrd="3" destOrd="0" presId="urn:microsoft.com/office/officeart/2005/8/layout/vList2"/>
    <dgm:cxn modelId="{FAD18F99-76E8-4787-AE69-A57FC72E51D8}" type="presParOf" srcId="{A3E1C342-952F-4319-9B8E-B8A89355146C}" destId="{10BDFB70-AB38-449F-BD73-A4D37D2F6546}" srcOrd="4" destOrd="0" presId="urn:microsoft.com/office/officeart/2005/8/layout/vList2"/>
    <dgm:cxn modelId="{EB478FFD-91EC-4228-9942-99932C1D8274}" type="presParOf" srcId="{A3E1C342-952F-4319-9B8E-B8A89355146C}" destId="{5844842A-5A27-440C-ADCF-29D38CED6367}" srcOrd="5" destOrd="0" presId="urn:microsoft.com/office/officeart/2005/8/layout/vList2"/>
    <dgm:cxn modelId="{B45F4B55-6FFF-4BC3-8E1A-9B5D23AD9CFE}" type="presParOf" srcId="{A3E1C342-952F-4319-9B8E-B8A89355146C}" destId="{07DA3248-33D9-4F83-BE30-0CC12C5871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5FC5B9-07C0-4298-B387-A6A6F21593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5D68CF6-FD7A-4A6F-BE90-05ABB2E13B3D}">
      <dgm:prSet/>
      <dgm:spPr/>
      <dgm:t>
        <a:bodyPr/>
        <a:lstStyle/>
        <a:p>
          <a:pPr rtl="0"/>
          <a:r>
            <a:rPr lang="ru-RU" dirty="0" smtClean="0"/>
            <a:t>• организует ведение обязательной сертификации продукции по поручению органов законодательной или исполнительной власти;</a:t>
          </a:r>
          <a:endParaRPr lang="ru-RU" dirty="0"/>
        </a:p>
      </dgm:t>
    </dgm:pt>
    <dgm:pt modelId="{256FC53A-7AF4-45EC-8C26-8C4B531C2C02}" type="parTrans" cxnId="{EB7CD3EF-CF3A-4D5C-A38B-8E8FE429F0B9}">
      <dgm:prSet/>
      <dgm:spPr/>
      <dgm:t>
        <a:bodyPr/>
        <a:lstStyle/>
        <a:p>
          <a:endParaRPr lang="ru-RU"/>
        </a:p>
      </dgm:t>
    </dgm:pt>
    <dgm:pt modelId="{539C2541-6519-4C85-82F6-DA4A296968DB}" type="sibTrans" cxnId="{EB7CD3EF-CF3A-4D5C-A38B-8E8FE429F0B9}">
      <dgm:prSet/>
      <dgm:spPr/>
      <dgm:t>
        <a:bodyPr/>
        <a:lstStyle/>
        <a:p>
          <a:endParaRPr lang="ru-RU"/>
        </a:p>
      </dgm:t>
    </dgm:pt>
    <dgm:pt modelId="{B2938DF8-1D78-4DE2-B56F-0A3565B84E9B}">
      <dgm:prSet/>
      <dgm:spPr/>
      <dgm:t>
        <a:bodyPr/>
        <a:lstStyle/>
        <a:p>
          <a:pPr rtl="0"/>
          <a:r>
            <a:rPr lang="ru-RU" dirty="0" smtClean="0"/>
            <a:t>• организует и финансирует разработку, а также утверждает основополагающие нормативно-технические и методические документы системы сертификации;</a:t>
          </a:r>
          <a:endParaRPr lang="ru-RU" dirty="0"/>
        </a:p>
      </dgm:t>
    </dgm:pt>
    <dgm:pt modelId="{5DC9BFC0-4278-437F-9F73-C40EFE1E0D03}" type="parTrans" cxnId="{3F8C3F54-4CFF-45EB-9586-FBE97FEE3B6D}">
      <dgm:prSet/>
      <dgm:spPr/>
      <dgm:t>
        <a:bodyPr/>
        <a:lstStyle/>
        <a:p>
          <a:endParaRPr lang="ru-RU"/>
        </a:p>
      </dgm:t>
    </dgm:pt>
    <dgm:pt modelId="{D71591F5-4B53-4A8D-8106-6028E8035A10}" type="sibTrans" cxnId="{3F8C3F54-4CFF-45EB-9586-FBE97FEE3B6D}">
      <dgm:prSet/>
      <dgm:spPr/>
      <dgm:t>
        <a:bodyPr/>
        <a:lstStyle/>
        <a:p>
          <a:endParaRPr lang="ru-RU"/>
        </a:p>
      </dgm:t>
    </dgm:pt>
    <dgm:pt modelId="{9DC8242D-C081-4607-A777-BE83FC05028C}">
      <dgm:prSet/>
      <dgm:spPr/>
      <dgm:t>
        <a:bodyPr/>
        <a:lstStyle/>
        <a:p>
          <a:pPr rtl="0"/>
          <a:r>
            <a:rPr lang="ru-RU" dirty="0" smtClean="0"/>
            <a:t>• утверждает документы, устанавливающие порядок сертификации конкретных видов продукции;</a:t>
          </a:r>
          <a:endParaRPr lang="ru-RU" dirty="0"/>
        </a:p>
      </dgm:t>
    </dgm:pt>
    <dgm:pt modelId="{CF60687F-312C-4283-9C5B-8C907D395B2B}" type="parTrans" cxnId="{0710B6F3-2315-47B7-BF0B-E95703C7927A}">
      <dgm:prSet/>
      <dgm:spPr/>
      <dgm:t>
        <a:bodyPr/>
        <a:lstStyle/>
        <a:p>
          <a:endParaRPr lang="ru-RU"/>
        </a:p>
      </dgm:t>
    </dgm:pt>
    <dgm:pt modelId="{CC933FA6-1995-48F4-9992-A16F8D017518}" type="sibTrans" cxnId="{0710B6F3-2315-47B7-BF0B-E95703C7927A}">
      <dgm:prSet/>
      <dgm:spPr/>
      <dgm:t>
        <a:bodyPr/>
        <a:lstStyle/>
        <a:p>
          <a:endParaRPr lang="ru-RU"/>
        </a:p>
      </dgm:t>
    </dgm:pt>
    <dgm:pt modelId="{1E480B2B-234A-44BD-AA04-F3AE8FA39CE1}">
      <dgm:prSet/>
      <dgm:spPr/>
      <dgm:t>
        <a:bodyPr/>
        <a:lstStyle/>
        <a:p>
          <a:pPr rtl="0"/>
          <a:r>
            <a:rPr lang="ru-RU" dirty="0" smtClean="0"/>
            <a:t>• проводит аккредитацию испытательных центров (лабораторий) совместно с ведомственными органами по сертификации и выдает аттестат аккредитации;</a:t>
          </a:r>
          <a:endParaRPr lang="ru-RU" dirty="0"/>
        </a:p>
      </dgm:t>
    </dgm:pt>
    <dgm:pt modelId="{6E4A9E5D-A789-4F45-BD3F-9E946D9615BE}" type="parTrans" cxnId="{9F41F4A7-F764-470E-A40C-67C617D01FC2}">
      <dgm:prSet/>
      <dgm:spPr/>
      <dgm:t>
        <a:bodyPr/>
        <a:lstStyle/>
        <a:p>
          <a:endParaRPr lang="ru-RU"/>
        </a:p>
      </dgm:t>
    </dgm:pt>
    <dgm:pt modelId="{62E4E966-D199-4D0B-8075-EB0C335D96D8}" type="sibTrans" cxnId="{9F41F4A7-F764-470E-A40C-67C617D01FC2}">
      <dgm:prSet/>
      <dgm:spPr/>
      <dgm:t>
        <a:bodyPr/>
        <a:lstStyle/>
        <a:p>
          <a:endParaRPr lang="ru-RU"/>
        </a:p>
      </dgm:t>
    </dgm:pt>
    <dgm:pt modelId="{4033BDDA-3194-4447-8021-D61E3AA0CE17}" type="pres">
      <dgm:prSet presAssocID="{555FC5B9-07C0-4298-B387-A6A6F21593D3}" presName="linear" presStyleCnt="0">
        <dgm:presLayoutVars>
          <dgm:animLvl val="lvl"/>
          <dgm:resizeHandles val="exact"/>
        </dgm:presLayoutVars>
      </dgm:prSet>
      <dgm:spPr/>
    </dgm:pt>
    <dgm:pt modelId="{C209F276-7942-46D2-9348-3D6CB17EEC15}" type="pres">
      <dgm:prSet presAssocID="{85D68CF6-FD7A-4A6F-BE90-05ABB2E13B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D11CEBF-233E-4DE1-B8AD-0C12A2EEAFFD}" type="pres">
      <dgm:prSet presAssocID="{539C2541-6519-4C85-82F6-DA4A296968DB}" presName="spacer" presStyleCnt="0"/>
      <dgm:spPr/>
    </dgm:pt>
    <dgm:pt modelId="{51A7B66F-A3D3-40E4-AD0D-33A173A7C573}" type="pres">
      <dgm:prSet presAssocID="{B2938DF8-1D78-4DE2-B56F-0A3565B84E9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0A6FA15-8466-4CDB-8C36-C70CC01EEA96}" type="pres">
      <dgm:prSet presAssocID="{D71591F5-4B53-4A8D-8106-6028E8035A10}" presName="spacer" presStyleCnt="0"/>
      <dgm:spPr/>
    </dgm:pt>
    <dgm:pt modelId="{CBCBD26F-4188-49A7-9B84-6936FFC6E9D9}" type="pres">
      <dgm:prSet presAssocID="{9DC8242D-C081-4607-A777-BE83FC05028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5ADCE8A-6022-48BC-9D97-39D4185BCA30}" type="pres">
      <dgm:prSet presAssocID="{CC933FA6-1995-48F4-9992-A16F8D017518}" presName="spacer" presStyleCnt="0"/>
      <dgm:spPr/>
    </dgm:pt>
    <dgm:pt modelId="{E467F7ED-0518-4F58-BBC5-2792A9463B1C}" type="pres">
      <dgm:prSet presAssocID="{1E480B2B-234A-44BD-AA04-F3AE8FA39CE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F41F4A7-F764-470E-A40C-67C617D01FC2}" srcId="{555FC5B9-07C0-4298-B387-A6A6F21593D3}" destId="{1E480B2B-234A-44BD-AA04-F3AE8FA39CE1}" srcOrd="3" destOrd="0" parTransId="{6E4A9E5D-A789-4F45-BD3F-9E946D9615BE}" sibTransId="{62E4E966-D199-4D0B-8075-EB0C335D96D8}"/>
    <dgm:cxn modelId="{EB7CD3EF-CF3A-4D5C-A38B-8E8FE429F0B9}" srcId="{555FC5B9-07C0-4298-B387-A6A6F21593D3}" destId="{85D68CF6-FD7A-4A6F-BE90-05ABB2E13B3D}" srcOrd="0" destOrd="0" parTransId="{256FC53A-7AF4-45EC-8C26-8C4B531C2C02}" sibTransId="{539C2541-6519-4C85-82F6-DA4A296968DB}"/>
    <dgm:cxn modelId="{3F8C3F54-4CFF-45EB-9586-FBE97FEE3B6D}" srcId="{555FC5B9-07C0-4298-B387-A6A6F21593D3}" destId="{B2938DF8-1D78-4DE2-B56F-0A3565B84E9B}" srcOrd="1" destOrd="0" parTransId="{5DC9BFC0-4278-437F-9F73-C40EFE1E0D03}" sibTransId="{D71591F5-4B53-4A8D-8106-6028E8035A10}"/>
    <dgm:cxn modelId="{0710B6F3-2315-47B7-BF0B-E95703C7927A}" srcId="{555FC5B9-07C0-4298-B387-A6A6F21593D3}" destId="{9DC8242D-C081-4607-A777-BE83FC05028C}" srcOrd="2" destOrd="0" parTransId="{CF60687F-312C-4283-9C5B-8C907D395B2B}" sibTransId="{CC933FA6-1995-48F4-9992-A16F8D017518}"/>
    <dgm:cxn modelId="{160C16EF-26ED-4489-88EF-AB11B168B538}" type="presOf" srcId="{555FC5B9-07C0-4298-B387-A6A6F21593D3}" destId="{4033BDDA-3194-4447-8021-D61E3AA0CE17}" srcOrd="0" destOrd="0" presId="urn:microsoft.com/office/officeart/2005/8/layout/vList2"/>
    <dgm:cxn modelId="{30BE88AA-869A-4867-8C24-A3949BBF6C26}" type="presOf" srcId="{85D68CF6-FD7A-4A6F-BE90-05ABB2E13B3D}" destId="{C209F276-7942-46D2-9348-3D6CB17EEC15}" srcOrd="0" destOrd="0" presId="urn:microsoft.com/office/officeart/2005/8/layout/vList2"/>
    <dgm:cxn modelId="{B6F25BDE-9BA6-40BA-A9A0-05D3F60F4A30}" type="presOf" srcId="{1E480B2B-234A-44BD-AA04-F3AE8FA39CE1}" destId="{E467F7ED-0518-4F58-BBC5-2792A9463B1C}" srcOrd="0" destOrd="0" presId="urn:microsoft.com/office/officeart/2005/8/layout/vList2"/>
    <dgm:cxn modelId="{4F12CE07-DB7F-4954-B44B-176AAC8176C5}" type="presOf" srcId="{B2938DF8-1D78-4DE2-B56F-0A3565B84E9B}" destId="{51A7B66F-A3D3-40E4-AD0D-33A173A7C573}" srcOrd="0" destOrd="0" presId="urn:microsoft.com/office/officeart/2005/8/layout/vList2"/>
    <dgm:cxn modelId="{B431C557-34FA-4849-A849-176ABE036C6F}" type="presOf" srcId="{9DC8242D-C081-4607-A777-BE83FC05028C}" destId="{CBCBD26F-4188-49A7-9B84-6936FFC6E9D9}" srcOrd="0" destOrd="0" presId="urn:microsoft.com/office/officeart/2005/8/layout/vList2"/>
    <dgm:cxn modelId="{3CEA42D8-ED9E-4158-BD2A-A5DB959E120A}" type="presParOf" srcId="{4033BDDA-3194-4447-8021-D61E3AA0CE17}" destId="{C209F276-7942-46D2-9348-3D6CB17EEC15}" srcOrd="0" destOrd="0" presId="urn:microsoft.com/office/officeart/2005/8/layout/vList2"/>
    <dgm:cxn modelId="{25ED54F2-06BC-4F3C-93B9-8EFB3629AF8A}" type="presParOf" srcId="{4033BDDA-3194-4447-8021-D61E3AA0CE17}" destId="{BD11CEBF-233E-4DE1-B8AD-0C12A2EEAFFD}" srcOrd="1" destOrd="0" presId="urn:microsoft.com/office/officeart/2005/8/layout/vList2"/>
    <dgm:cxn modelId="{014D8AAB-6C7E-40C8-90EB-175C7B520E53}" type="presParOf" srcId="{4033BDDA-3194-4447-8021-D61E3AA0CE17}" destId="{51A7B66F-A3D3-40E4-AD0D-33A173A7C573}" srcOrd="2" destOrd="0" presId="urn:microsoft.com/office/officeart/2005/8/layout/vList2"/>
    <dgm:cxn modelId="{A8B48122-2C96-472F-AFF0-97F8A912D236}" type="presParOf" srcId="{4033BDDA-3194-4447-8021-D61E3AA0CE17}" destId="{D0A6FA15-8466-4CDB-8C36-C70CC01EEA96}" srcOrd="3" destOrd="0" presId="urn:microsoft.com/office/officeart/2005/8/layout/vList2"/>
    <dgm:cxn modelId="{B96DD599-0621-4129-BAEA-980ABAB90F28}" type="presParOf" srcId="{4033BDDA-3194-4447-8021-D61E3AA0CE17}" destId="{CBCBD26F-4188-49A7-9B84-6936FFC6E9D9}" srcOrd="4" destOrd="0" presId="urn:microsoft.com/office/officeart/2005/8/layout/vList2"/>
    <dgm:cxn modelId="{5F81801A-4E03-4480-8B1D-59AE1F800A18}" type="presParOf" srcId="{4033BDDA-3194-4447-8021-D61E3AA0CE17}" destId="{65ADCE8A-6022-48BC-9D97-39D4185BCA30}" srcOrd="5" destOrd="0" presId="urn:microsoft.com/office/officeart/2005/8/layout/vList2"/>
    <dgm:cxn modelId="{DE472148-EBF1-4606-B0AF-90835DCB8A9C}" type="presParOf" srcId="{4033BDDA-3194-4447-8021-D61E3AA0CE17}" destId="{E467F7ED-0518-4F58-BBC5-2792A9463B1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2FCD6C-0311-4944-B9E9-6F8BD53FFE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8AF6334-ADF5-48EE-B9EC-6CA75BE0A80F}">
      <dgm:prSet/>
      <dgm:spPr/>
      <dgm:t>
        <a:bodyPr/>
        <a:lstStyle/>
        <a:p>
          <a:pPr rtl="0"/>
          <a:r>
            <a:rPr lang="ru-RU" dirty="0" smtClean="0"/>
            <a:t>• признает иностранные сертификаты соответствия, осуществляет взаимодействие с соответствующими уполномоченными органами других стран и международных организаций по вопросам сертификации;</a:t>
          </a:r>
          <a:endParaRPr lang="ru-RU" dirty="0"/>
        </a:p>
      </dgm:t>
    </dgm:pt>
    <dgm:pt modelId="{C5AA3427-D943-48B9-A275-84EF2B604376}" type="parTrans" cxnId="{C320BB86-04DE-4B0E-8D2C-54870BBDA0C1}">
      <dgm:prSet/>
      <dgm:spPr/>
      <dgm:t>
        <a:bodyPr/>
        <a:lstStyle/>
        <a:p>
          <a:endParaRPr lang="ru-RU"/>
        </a:p>
      </dgm:t>
    </dgm:pt>
    <dgm:pt modelId="{4543B781-E6F9-45D3-8E6C-42143253BA9B}" type="sibTrans" cxnId="{C320BB86-04DE-4B0E-8D2C-54870BBDA0C1}">
      <dgm:prSet/>
      <dgm:spPr/>
      <dgm:t>
        <a:bodyPr/>
        <a:lstStyle/>
        <a:p>
          <a:endParaRPr lang="ru-RU"/>
        </a:p>
      </dgm:t>
    </dgm:pt>
    <dgm:pt modelId="{D8ED6FF8-7D82-4A24-93C0-B7F802A5A723}">
      <dgm:prSet/>
      <dgm:spPr/>
      <dgm:t>
        <a:bodyPr/>
        <a:lstStyle/>
        <a:p>
          <a:pPr rtl="0"/>
          <a:r>
            <a:rPr lang="ru-RU" dirty="0" smtClean="0"/>
            <a:t>• регистрирует и аннулирует сертификаты соответствия и сертификационные лицензии, рассматривает спорные вопросы, возникающие в процессе сертификации;</a:t>
          </a:r>
          <a:endParaRPr lang="ru-RU" dirty="0"/>
        </a:p>
      </dgm:t>
    </dgm:pt>
    <dgm:pt modelId="{09B13A1A-1B78-4DA4-BD01-8D9ACABD1A41}" type="parTrans" cxnId="{DCE15575-807F-4380-89EF-E39CA7E374FC}">
      <dgm:prSet/>
      <dgm:spPr/>
      <dgm:t>
        <a:bodyPr/>
        <a:lstStyle/>
        <a:p>
          <a:endParaRPr lang="ru-RU"/>
        </a:p>
      </dgm:t>
    </dgm:pt>
    <dgm:pt modelId="{7639871A-E04E-467C-9751-939765EA8055}" type="sibTrans" cxnId="{DCE15575-807F-4380-89EF-E39CA7E374FC}">
      <dgm:prSet/>
      <dgm:spPr/>
      <dgm:t>
        <a:bodyPr/>
        <a:lstStyle/>
        <a:p>
          <a:endParaRPr lang="ru-RU"/>
        </a:p>
      </dgm:t>
    </dgm:pt>
    <dgm:pt modelId="{C1A941EB-67AF-4DD2-962E-02F2B9F46347}">
      <dgm:prSet/>
      <dgm:spPr/>
      <dgm:t>
        <a:bodyPr/>
        <a:lstStyle/>
        <a:p>
          <a:pPr rtl="0"/>
          <a:r>
            <a:rPr lang="ru-RU" dirty="0" smtClean="0"/>
            <a:t>• организует периодическую публикацию информации по сертификации.</a:t>
          </a:r>
          <a:endParaRPr lang="ru-RU" dirty="0"/>
        </a:p>
      </dgm:t>
    </dgm:pt>
    <dgm:pt modelId="{C5896B20-E6A5-4020-8B30-AA3340BDE7AB}" type="parTrans" cxnId="{7FC50EE4-52E3-4179-B491-77E9A683C870}">
      <dgm:prSet/>
      <dgm:spPr/>
      <dgm:t>
        <a:bodyPr/>
        <a:lstStyle/>
        <a:p>
          <a:endParaRPr lang="ru-RU"/>
        </a:p>
      </dgm:t>
    </dgm:pt>
    <dgm:pt modelId="{E7EA39F3-E551-441B-BC4E-35ED9989A355}" type="sibTrans" cxnId="{7FC50EE4-52E3-4179-B491-77E9A683C870}">
      <dgm:prSet/>
      <dgm:spPr/>
      <dgm:t>
        <a:bodyPr/>
        <a:lstStyle/>
        <a:p>
          <a:endParaRPr lang="ru-RU"/>
        </a:p>
      </dgm:t>
    </dgm:pt>
    <dgm:pt modelId="{0B1E830E-E35E-4ABD-BDDD-39FCF111AE20}" type="pres">
      <dgm:prSet presAssocID="{5B2FCD6C-0311-4944-B9E9-6F8BD53FFE5F}" presName="linear" presStyleCnt="0">
        <dgm:presLayoutVars>
          <dgm:animLvl val="lvl"/>
          <dgm:resizeHandles val="exact"/>
        </dgm:presLayoutVars>
      </dgm:prSet>
      <dgm:spPr/>
    </dgm:pt>
    <dgm:pt modelId="{534D0ABD-730C-4D8B-B1EC-9C1AAE8CC7F8}" type="pres">
      <dgm:prSet presAssocID="{28AF6334-ADF5-48EE-B9EC-6CA75BE0A80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6012530-465D-47D5-84D6-A0A26D818D54}" type="pres">
      <dgm:prSet presAssocID="{4543B781-E6F9-45D3-8E6C-42143253BA9B}" presName="spacer" presStyleCnt="0"/>
      <dgm:spPr/>
    </dgm:pt>
    <dgm:pt modelId="{F00852E2-4CDA-455A-A10F-5E39C80162C3}" type="pres">
      <dgm:prSet presAssocID="{D8ED6FF8-7D82-4A24-93C0-B7F802A5A7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C70E972-7473-4E81-991F-61A9979D600C}" type="pres">
      <dgm:prSet presAssocID="{7639871A-E04E-467C-9751-939765EA8055}" presName="spacer" presStyleCnt="0"/>
      <dgm:spPr/>
    </dgm:pt>
    <dgm:pt modelId="{490723C8-49F1-48C0-AD2E-85FF8C9B53A1}" type="pres">
      <dgm:prSet presAssocID="{C1A941EB-67AF-4DD2-962E-02F2B9F4634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DD38BA5-DC3C-4A72-B270-4EEE76AEB6AA}" type="presOf" srcId="{28AF6334-ADF5-48EE-B9EC-6CA75BE0A80F}" destId="{534D0ABD-730C-4D8B-B1EC-9C1AAE8CC7F8}" srcOrd="0" destOrd="0" presId="urn:microsoft.com/office/officeart/2005/8/layout/vList2"/>
    <dgm:cxn modelId="{DCE15575-807F-4380-89EF-E39CA7E374FC}" srcId="{5B2FCD6C-0311-4944-B9E9-6F8BD53FFE5F}" destId="{D8ED6FF8-7D82-4A24-93C0-B7F802A5A723}" srcOrd="1" destOrd="0" parTransId="{09B13A1A-1B78-4DA4-BD01-8D9ACABD1A41}" sibTransId="{7639871A-E04E-467C-9751-939765EA8055}"/>
    <dgm:cxn modelId="{C320BB86-04DE-4B0E-8D2C-54870BBDA0C1}" srcId="{5B2FCD6C-0311-4944-B9E9-6F8BD53FFE5F}" destId="{28AF6334-ADF5-48EE-B9EC-6CA75BE0A80F}" srcOrd="0" destOrd="0" parTransId="{C5AA3427-D943-48B9-A275-84EF2B604376}" sibTransId="{4543B781-E6F9-45D3-8E6C-42143253BA9B}"/>
    <dgm:cxn modelId="{FAF2990C-218C-4AE8-A75B-0D065EADFB40}" type="presOf" srcId="{C1A941EB-67AF-4DD2-962E-02F2B9F46347}" destId="{490723C8-49F1-48C0-AD2E-85FF8C9B53A1}" srcOrd="0" destOrd="0" presId="urn:microsoft.com/office/officeart/2005/8/layout/vList2"/>
    <dgm:cxn modelId="{324EE2D1-77E3-4B3E-B490-CB8EC4C3EB6B}" type="presOf" srcId="{D8ED6FF8-7D82-4A24-93C0-B7F802A5A723}" destId="{F00852E2-4CDA-455A-A10F-5E39C80162C3}" srcOrd="0" destOrd="0" presId="urn:microsoft.com/office/officeart/2005/8/layout/vList2"/>
    <dgm:cxn modelId="{7FC50EE4-52E3-4179-B491-77E9A683C870}" srcId="{5B2FCD6C-0311-4944-B9E9-6F8BD53FFE5F}" destId="{C1A941EB-67AF-4DD2-962E-02F2B9F46347}" srcOrd="2" destOrd="0" parTransId="{C5896B20-E6A5-4020-8B30-AA3340BDE7AB}" sibTransId="{E7EA39F3-E551-441B-BC4E-35ED9989A355}"/>
    <dgm:cxn modelId="{67B88C11-57F1-4FE9-9698-89A3022452A8}" type="presOf" srcId="{5B2FCD6C-0311-4944-B9E9-6F8BD53FFE5F}" destId="{0B1E830E-E35E-4ABD-BDDD-39FCF111AE20}" srcOrd="0" destOrd="0" presId="urn:microsoft.com/office/officeart/2005/8/layout/vList2"/>
    <dgm:cxn modelId="{F1D35C63-63A6-4CEB-9C5F-613EBC81817B}" type="presParOf" srcId="{0B1E830E-E35E-4ABD-BDDD-39FCF111AE20}" destId="{534D0ABD-730C-4D8B-B1EC-9C1AAE8CC7F8}" srcOrd="0" destOrd="0" presId="urn:microsoft.com/office/officeart/2005/8/layout/vList2"/>
    <dgm:cxn modelId="{6D3C3A5E-01F3-4DDF-A0F2-05B320F9D847}" type="presParOf" srcId="{0B1E830E-E35E-4ABD-BDDD-39FCF111AE20}" destId="{A6012530-465D-47D5-84D6-A0A26D818D54}" srcOrd="1" destOrd="0" presId="urn:microsoft.com/office/officeart/2005/8/layout/vList2"/>
    <dgm:cxn modelId="{F1B5500A-D619-4A7A-99C7-1D999D44E7CA}" type="presParOf" srcId="{0B1E830E-E35E-4ABD-BDDD-39FCF111AE20}" destId="{F00852E2-4CDA-455A-A10F-5E39C80162C3}" srcOrd="2" destOrd="0" presId="urn:microsoft.com/office/officeart/2005/8/layout/vList2"/>
    <dgm:cxn modelId="{1783C1B8-C8B3-469E-9206-A1F332655DCD}" type="presParOf" srcId="{0B1E830E-E35E-4ABD-BDDD-39FCF111AE20}" destId="{AC70E972-7473-4E81-991F-61A9979D600C}" srcOrd="3" destOrd="0" presId="urn:microsoft.com/office/officeart/2005/8/layout/vList2"/>
    <dgm:cxn modelId="{D88EA5DE-2E3F-4825-ACF6-0FD29D84B1BA}" type="presParOf" srcId="{0B1E830E-E35E-4ABD-BDDD-39FCF111AE20}" destId="{490723C8-49F1-48C0-AD2E-85FF8C9B53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9156CE-1BE5-46B4-B54A-7BBE7EA3C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B907EBF-C3CF-4872-B963-676FB3F9C8E8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b="1" dirty="0" smtClean="0"/>
            <a:t>обязательная сертификация </a:t>
          </a:r>
          <a:r>
            <a:rPr lang="ru-RU" dirty="0" smtClean="0"/>
            <a:t>средств информатизации на соответствие требованиям электромагнитной совместимости, а также требованиям, обеспечивающим безопасность жизни, здоровья, имущества потребителей и охрану среды обитания;</a:t>
          </a:r>
          <a:endParaRPr lang="ru-RU" dirty="0"/>
        </a:p>
      </dgm:t>
    </dgm:pt>
    <dgm:pt modelId="{29C1DE50-632C-4D0F-9E94-28584CF1E9C5}" type="parTrans" cxnId="{DFD3BA1E-D351-4538-9F3B-A6BBC1E18161}">
      <dgm:prSet/>
      <dgm:spPr/>
      <dgm:t>
        <a:bodyPr/>
        <a:lstStyle/>
        <a:p>
          <a:endParaRPr lang="ru-RU"/>
        </a:p>
      </dgm:t>
    </dgm:pt>
    <dgm:pt modelId="{FA9675BB-1AF4-4974-B20F-89779A5715FD}" type="sibTrans" cxnId="{DFD3BA1E-D351-4538-9F3B-A6BBC1E18161}">
      <dgm:prSet/>
      <dgm:spPr/>
      <dgm:t>
        <a:bodyPr/>
        <a:lstStyle/>
        <a:p>
          <a:endParaRPr lang="ru-RU"/>
        </a:p>
      </dgm:t>
    </dgm:pt>
    <dgm:pt modelId="{3D0D48D5-7328-4086-93C5-E48457DA5281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b="1" dirty="0" smtClean="0"/>
            <a:t>обязательная сертификация </a:t>
          </a:r>
          <a:r>
            <a:rPr lang="ru-RU" dirty="0" smtClean="0"/>
            <a:t>средств защиты информации;</a:t>
          </a:r>
          <a:endParaRPr lang="ru-RU" dirty="0"/>
        </a:p>
      </dgm:t>
    </dgm:pt>
    <dgm:pt modelId="{33B91FFF-81E9-409B-B1D5-5002640C3F6F}" type="parTrans" cxnId="{144127C2-0649-4AAD-9815-355967E788CF}">
      <dgm:prSet/>
      <dgm:spPr/>
      <dgm:t>
        <a:bodyPr/>
        <a:lstStyle/>
        <a:p>
          <a:endParaRPr lang="ru-RU"/>
        </a:p>
      </dgm:t>
    </dgm:pt>
    <dgm:pt modelId="{9431613F-5F79-480E-BBD0-961EC693606B}" type="sibTrans" cxnId="{144127C2-0649-4AAD-9815-355967E788CF}">
      <dgm:prSet/>
      <dgm:spPr/>
      <dgm:t>
        <a:bodyPr/>
        <a:lstStyle/>
        <a:p>
          <a:endParaRPr lang="ru-RU"/>
        </a:p>
      </dgm:t>
    </dgm:pt>
    <dgm:pt modelId="{A4DB69E6-E28A-4A2F-A7EC-E7E65D691979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b="1" dirty="0" smtClean="0"/>
            <a:t>добровольная сертификация </a:t>
          </a:r>
          <a:r>
            <a:rPr lang="ru-RU" dirty="0" smtClean="0"/>
            <a:t>функциональных параметров средств и систем информатизации, по номенклатуре и характеристикам, устанавливаемым отраслевыми (фирменными) стандартами, и учитывающим различные аспекты применения аппаратуры и программного обеспечения. </a:t>
          </a:r>
          <a:endParaRPr lang="ru-RU" dirty="0"/>
        </a:p>
      </dgm:t>
    </dgm:pt>
    <dgm:pt modelId="{A1853E20-8DA9-4613-B9E8-53B71492D4A4}" type="parTrans" cxnId="{6AC8FD53-736F-4D7C-9726-D81F10AA90B7}">
      <dgm:prSet/>
      <dgm:spPr/>
      <dgm:t>
        <a:bodyPr/>
        <a:lstStyle/>
        <a:p>
          <a:endParaRPr lang="ru-RU"/>
        </a:p>
      </dgm:t>
    </dgm:pt>
    <dgm:pt modelId="{35186BF8-47A5-4B00-AD0D-53F11446F72F}" type="sibTrans" cxnId="{6AC8FD53-736F-4D7C-9726-D81F10AA90B7}">
      <dgm:prSet/>
      <dgm:spPr/>
      <dgm:t>
        <a:bodyPr/>
        <a:lstStyle/>
        <a:p>
          <a:endParaRPr lang="ru-RU"/>
        </a:p>
      </dgm:t>
    </dgm:pt>
    <dgm:pt modelId="{1CD78E1A-EEED-4C6D-9DD9-E0C9647156BB}" type="pres">
      <dgm:prSet presAssocID="{169156CE-1BE5-46B4-B54A-7BBE7EA3CC7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1D59CFD-F315-410C-A8F6-D0B23577EB9C}" type="pres">
      <dgm:prSet presAssocID="{2B907EBF-C3CF-4872-B963-676FB3F9C8E8}" presName="circle1" presStyleLbl="node1" presStyleIdx="0" presStyleCnt="3"/>
      <dgm:spPr/>
    </dgm:pt>
    <dgm:pt modelId="{D1958C71-21B3-464B-9DC6-827945C4E14A}" type="pres">
      <dgm:prSet presAssocID="{2B907EBF-C3CF-4872-B963-676FB3F9C8E8}" presName="space" presStyleCnt="0"/>
      <dgm:spPr/>
    </dgm:pt>
    <dgm:pt modelId="{24116F14-1565-4FBA-8491-FF7B2ADC19DD}" type="pres">
      <dgm:prSet presAssocID="{2B907EBF-C3CF-4872-B963-676FB3F9C8E8}" presName="rect1" presStyleLbl="alignAcc1" presStyleIdx="0" presStyleCnt="3"/>
      <dgm:spPr/>
    </dgm:pt>
    <dgm:pt modelId="{1C75B55E-5E1F-49C3-8D6D-907947DD2B40}" type="pres">
      <dgm:prSet presAssocID="{3D0D48D5-7328-4086-93C5-E48457DA5281}" presName="vertSpace2" presStyleLbl="node1" presStyleIdx="0" presStyleCnt="3"/>
      <dgm:spPr/>
    </dgm:pt>
    <dgm:pt modelId="{70A9B8F2-F292-49EE-AE16-00C59D80542F}" type="pres">
      <dgm:prSet presAssocID="{3D0D48D5-7328-4086-93C5-E48457DA5281}" presName="circle2" presStyleLbl="node1" presStyleIdx="1" presStyleCnt="3"/>
      <dgm:spPr/>
    </dgm:pt>
    <dgm:pt modelId="{50733976-A96B-488B-B2A0-84AF4BF726D0}" type="pres">
      <dgm:prSet presAssocID="{3D0D48D5-7328-4086-93C5-E48457DA5281}" presName="rect2" presStyleLbl="alignAcc1" presStyleIdx="1" presStyleCnt="3"/>
      <dgm:spPr/>
    </dgm:pt>
    <dgm:pt modelId="{B452007C-95A7-46BC-9856-142E4A29E36D}" type="pres">
      <dgm:prSet presAssocID="{A4DB69E6-E28A-4A2F-A7EC-E7E65D691979}" presName="vertSpace3" presStyleLbl="node1" presStyleIdx="1" presStyleCnt="3"/>
      <dgm:spPr/>
    </dgm:pt>
    <dgm:pt modelId="{C49297A8-FC25-4CB9-B6D6-D3883ED37123}" type="pres">
      <dgm:prSet presAssocID="{A4DB69E6-E28A-4A2F-A7EC-E7E65D691979}" presName="circle3" presStyleLbl="node1" presStyleIdx="2" presStyleCnt="3"/>
      <dgm:spPr/>
    </dgm:pt>
    <dgm:pt modelId="{D06AD3A6-84C2-4688-B555-BDBA8CC221B5}" type="pres">
      <dgm:prSet presAssocID="{A4DB69E6-E28A-4A2F-A7EC-E7E65D691979}" presName="rect3" presStyleLbl="alignAcc1" presStyleIdx="2" presStyleCnt="3"/>
      <dgm:spPr/>
    </dgm:pt>
    <dgm:pt modelId="{C70475C2-6454-413C-B9CC-89948F906766}" type="pres">
      <dgm:prSet presAssocID="{2B907EBF-C3CF-4872-B963-676FB3F9C8E8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44299615-1530-40EA-8F54-6BB8BD4BF05A}" type="pres">
      <dgm:prSet presAssocID="{3D0D48D5-7328-4086-93C5-E48457DA5281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EB63F609-26AF-4528-82D5-9CDD790A999A}" type="pres">
      <dgm:prSet presAssocID="{A4DB69E6-E28A-4A2F-A7EC-E7E65D691979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6AC8FD53-736F-4D7C-9726-D81F10AA90B7}" srcId="{169156CE-1BE5-46B4-B54A-7BBE7EA3CC75}" destId="{A4DB69E6-E28A-4A2F-A7EC-E7E65D691979}" srcOrd="2" destOrd="0" parTransId="{A1853E20-8DA9-4613-B9E8-53B71492D4A4}" sibTransId="{35186BF8-47A5-4B00-AD0D-53F11446F72F}"/>
    <dgm:cxn modelId="{6BFB21BE-37A6-4B1E-A635-FA378CA3E757}" type="presOf" srcId="{2B907EBF-C3CF-4872-B963-676FB3F9C8E8}" destId="{C70475C2-6454-413C-B9CC-89948F906766}" srcOrd="1" destOrd="0" presId="urn:microsoft.com/office/officeart/2005/8/layout/target3"/>
    <dgm:cxn modelId="{038B0B74-4482-40A5-9909-EC1193CC3590}" type="presOf" srcId="{3D0D48D5-7328-4086-93C5-E48457DA5281}" destId="{50733976-A96B-488B-B2A0-84AF4BF726D0}" srcOrd="0" destOrd="0" presId="urn:microsoft.com/office/officeart/2005/8/layout/target3"/>
    <dgm:cxn modelId="{144127C2-0649-4AAD-9815-355967E788CF}" srcId="{169156CE-1BE5-46B4-B54A-7BBE7EA3CC75}" destId="{3D0D48D5-7328-4086-93C5-E48457DA5281}" srcOrd="1" destOrd="0" parTransId="{33B91FFF-81E9-409B-B1D5-5002640C3F6F}" sibTransId="{9431613F-5F79-480E-BBD0-961EC693606B}"/>
    <dgm:cxn modelId="{E2BACA02-60E9-4381-A32E-3CD56A3371AD}" type="presOf" srcId="{2B907EBF-C3CF-4872-B963-676FB3F9C8E8}" destId="{24116F14-1565-4FBA-8491-FF7B2ADC19DD}" srcOrd="0" destOrd="0" presId="urn:microsoft.com/office/officeart/2005/8/layout/target3"/>
    <dgm:cxn modelId="{7ECF525D-24BF-4CAF-970D-09E6A2E1B5F6}" type="presOf" srcId="{3D0D48D5-7328-4086-93C5-E48457DA5281}" destId="{44299615-1530-40EA-8F54-6BB8BD4BF05A}" srcOrd="1" destOrd="0" presId="urn:microsoft.com/office/officeart/2005/8/layout/target3"/>
    <dgm:cxn modelId="{B11016B6-E6EA-4552-A78B-CCAE841C5685}" type="presOf" srcId="{A4DB69E6-E28A-4A2F-A7EC-E7E65D691979}" destId="{EB63F609-26AF-4528-82D5-9CDD790A999A}" srcOrd="1" destOrd="0" presId="urn:microsoft.com/office/officeart/2005/8/layout/target3"/>
    <dgm:cxn modelId="{2ACB5615-F1C0-4D9D-A391-A16F315FF996}" type="presOf" srcId="{169156CE-1BE5-46B4-B54A-7BBE7EA3CC75}" destId="{1CD78E1A-EEED-4C6D-9DD9-E0C9647156BB}" srcOrd="0" destOrd="0" presId="urn:microsoft.com/office/officeart/2005/8/layout/target3"/>
    <dgm:cxn modelId="{DFD3BA1E-D351-4538-9F3B-A6BBC1E18161}" srcId="{169156CE-1BE5-46B4-B54A-7BBE7EA3CC75}" destId="{2B907EBF-C3CF-4872-B963-676FB3F9C8E8}" srcOrd="0" destOrd="0" parTransId="{29C1DE50-632C-4D0F-9E94-28584CF1E9C5}" sibTransId="{FA9675BB-1AF4-4974-B20F-89779A5715FD}"/>
    <dgm:cxn modelId="{022DA916-80FF-41D6-92F7-F12EE774BF38}" type="presOf" srcId="{A4DB69E6-E28A-4A2F-A7EC-E7E65D691979}" destId="{D06AD3A6-84C2-4688-B555-BDBA8CC221B5}" srcOrd="0" destOrd="0" presId="urn:microsoft.com/office/officeart/2005/8/layout/target3"/>
    <dgm:cxn modelId="{4F493B61-F7C6-4E24-B0C7-D5B64B894CFB}" type="presParOf" srcId="{1CD78E1A-EEED-4C6D-9DD9-E0C9647156BB}" destId="{C1D59CFD-F315-410C-A8F6-D0B23577EB9C}" srcOrd="0" destOrd="0" presId="urn:microsoft.com/office/officeart/2005/8/layout/target3"/>
    <dgm:cxn modelId="{1F488DB8-85B1-4BE5-8D48-43E7F080E852}" type="presParOf" srcId="{1CD78E1A-EEED-4C6D-9DD9-E0C9647156BB}" destId="{D1958C71-21B3-464B-9DC6-827945C4E14A}" srcOrd="1" destOrd="0" presId="urn:microsoft.com/office/officeart/2005/8/layout/target3"/>
    <dgm:cxn modelId="{D911BEFD-15B9-4551-A34B-BEF5C4A210E6}" type="presParOf" srcId="{1CD78E1A-EEED-4C6D-9DD9-E0C9647156BB}" destId="{24116F14-1565-4FBA-8491-FF7B2ADC19DD}" srcOrd="2" destOrd="0" presId="urn:microsoft.com/office/officeart/2005/8/layout/target3"/>
    <dgm:cxn modelId="{3C826B8D-D87C-47AE-9BFE-5F5C58366C42}" type="presParOf" srcId="{1CD78E1A-EEED-4C6D-9DD9-E0C9647156BB}" destId="{1C75B55E-5E1F-49C3-8D6D-907947DD2B40}" srcOrd="3" destOrd="0" presId="urn:microsoft.com/office/officeart/2005/8/layout/target3"/>
    <dgm:cxn modelId="{2634B8ED-BD48-4BD0-8B28-58AC13204005}" type="presParOf" srcId="{1CD78E1A-EEED-4C6D-9DD9-E0C9647156BB}" destId="{70A9B8F2-F292-49EE-AE16-00C59D80542F}" srcOrd="4" destOrd="0" presId="urn:microsoft.com/office/officeart/2005/8/layout/target3"/>
    <dgm:cxn modelId="{092E9E91-7B09-4EF4-8EAE-7F40DCC0B476}" type="presParOf" srcId="{1CD78E1A-EEED-4C6D-9DD9-E0C9647156BB}" destId="{50733976-A96B-488B-B2A0-84AF4BF726D0}" srcOrd="5" destOrd="0" presId="urn:microsoft.com/office/officeart/2005/8/layout/target3"/>
    <dgm:cxn modelId="{6836A3DA-3BE5-49B1-B5D1-3D4E9631D176}" type="presParOf" srcId="{1CD78E1A-EEED-4C6D-9DD9-E0C9647156BB}" destId="{B452007C-95A7-46BC-9856-142E4A29E36D}" srcOrd="6" destOrd="0" presId="urn:microsoft.com/office/officeart/2005/8/layout/target3"/>
    <dgm:cxn modelId="{6DA08DAC-FE96-451D-B7B4-23D8DAAAEF3B}" type="presParOf" srcId="{1CD78E1A-EEED-4C6D-9DD9-E0C9647156BB}" destId="{C49297A8-FC25-4CB9-B6D6-D3883ED37123}" srcOrd="7" destOrd="0" presId="urn:microsoft.com/office/officeart/2005/8/layout/target3"/>
    <dgm:cxn modelId="{CC6343F3-FF49-4D9B-A909-4D25D80B743F}" type="presParOf" srcId="{1CD78E1A-EEED-4C6D-9DD9-E0C9647156BB}" destId="{D06AD3A6-84C2-4688-B555-BDBA8CC221B5}" srcOrd="8" destOrd="0" presId="urn:microsoft.com/office/officeart/2005/8/layout/target3"/>
    <dgm:cxn modelId="{2C8CD4A0-1CBA-4710-A2B2-2E6002BEE529}" type="presParOf" srcId="{1CD78E1A-EEED-4C6D-9DD9-E0C9647156BB}" destId="{C70475C2-6454-413C-B9CC-89948F906766}" srcOrd="9" destOrd="0" presId="urn:microsoft.com/office/officeart/2005/8/layout/target3"/>
    <dgm:cxn modelId="{A37C0396-D06E-42B9-8924-5F0951B6C871}" type="presParOf" srcId="{1CD78E1A-EEED-4C6D-9DD9-E0C9647156BB}" destId="{44299615-1530-40EA-8F54-6BB8BD4BF05A}" srcOrd="10" destOrd="0" presId="urn:microsoft.com/office/officeart/2005/8/layout/target3"/>
    <dgm:cxn modelId="{9C039B92-9CE6-4373-8B7F-D7F35AABE938}" type="presParOf" srcId="{1CD78E1A-EEED-4C6D-9DD9-E0C9647156BB}" destId="{EB63F609-26AF-4528-82D5-9CDD790A999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89407C-D190-45AC-A574-7CC983AD2D3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3DC40B-9D05-488A-9160-64387AAE51EE}">
      <dgm:prSet/>
      <dgm:spPr/>
      <dgm:t>
        <a:bodyPr/>
        <a:lstStyle/>
        <a:p>
          <a:pPr rtl="0"/>
          <a:r>
            <a:rPr lang="ru-RU" dirty="0" smtClean="0"/>
            <a:t>• предотвращение утечки, хищения, утраты, искажения, подделки информации;</a:t>
          </a:r>
          <a:endParaRPr lang="ru-RU" dirty="0"/>
        </a:p>
      </dgm:t>
    </dgm:pt>
    <dgm:pt modelId="{F4B4DD38-B902-4369-942B-3D99A8D2644D}" type="parTrans" cxnId="{373667D5-4C14-4B75-9E09-4C43D06B2047}">
      <dgm:prSet/>
      <dgm:spPr/>
      <dgm:t>
        <a:bodyPr/>
        <a:lstStyle/>
        <a:p>
          <a:endParaRPr lang="ru-RU"/>
        </a:p>
      </dgm:t>
    </dgm:pt>
    <dgm:pt modelId="{310EC221-A5E2-4013-B404-C891F2567FC8}" type="sibTrans" cxnId="{373667D5-4C14-4B75-9E09-4C43D06B2047}">
      <dgm:prSet/>
      <dgm:spPr/>
      <dgm:t>
        <a:bodyPr/>
        <a:lstStyle/>
        <a:p>
          <a:endParaRPr lang="ru-RU"/>
        </a:p>
      </dgm:t>
    </dgm:pt>
    <dgm:pt modelId="{DA6F271F-E2EC-4D22-B9EF-072D7148D6FD}">
      <dgm:prSet/>
      <dgm:spPr/>
      <dgm:t>
        <a:bodyPr/>
        <a:lstStyle/>
        <a:p>
          <a:pPr rtl="0"/>
          <a:r>
            <a:rPr lang="ru-RU" dirty="0" smtClean="0"/>
            <a:t>• предотвращение угроз безопасности личности, общества, государства;</a:t>
          </a:r>
          <a:endParaRPr lang="ru-RU" dirty="0"/>
        </a:p>
      </dgm:t>
    </dgm:pt>
    <dgm:pt modelId="{1D20A0F2-6A0A-4CF9-BC31-8BA6F9371268}" type="parTrans" cxnId="{F7E6A35D-C2BE-4525-94CF-4A4198DCC408}">
      <dgm:prSet/>
      <dgm:spPr/>
      <dgm:t>
        <a:bodyPr/>
        <a:lstStyle/>
        <a:p>
          <a:endParaRPr lang="ru-RU"/>
        </a:p>
      </dgm:t>
    </dgm:pt>
    <dgm:pt modelId="{51ED982B-E8B7-4361-ABC5-CB458FEDD8AD}" type="sibTrans" cxnId="{F7E6A35D-C2BE-4525-94CF-4A4198DCC408}">
      <dgm:prSet/>
      <dgm:spPr/>
      <dgm:t>
        <a:bodyPr/>
        <a:lstStyle/>
        <a:p>
          <a:endParaRPr lang="ru-RU"/>
        </a:p>
      </dgm:t>
    </dgm:pt>
    <dgm:pt modelId="{04FF398E-FADE-492E-9CC8-31DE15CC40A0}">
      <dgm:prSet/>
      <dgm:spPr/>
      <dgm:t>
        <a:bodyPr/>
        <a:lstStyle/>
        <a:p>
          <a:pPr rtl="0"/>
          <a:r>
            <a:rPr lang="ru-RU" dirty="0" smtClean="0"/>
            <a:t>• предотвращение несанкционированных действий по уничтожению, модификации, искажению, копированию, блокированию информации;</a:t>
          </a:r>
          <a:endParaRPr lang="ru-RU" dirty="0"/>
        </a:p>
      </dgm:t>
    </dgm:pt>
    <dgm:pt modelId="{27B66A90-BB17-4AFC-8EC1-A1E9D16CCB6E}" type="parTrans" cxnId="{9D4AB02A-4B53-43E0-93F6-30E3366B0C49}">
      <dgm:prSet/>
      <dgm:spPr/>
      <dgm:t>
        <a:bodyPr/>
        <a:lstStyle/>
        <a:p>
          <a:endParaRPr lang="ru-RU"/>
        </a:p>
      </dgm:t>
    </dgm:pt>
    <dgm:pt modelId="{E227071E-9BFC-43F9-BAF8-0D871117B185}" type="sibTrans" cxnId="{9D4AB02A-4B53-43E0-93F6-30E3366B0C49}">
      <dgm:prSet/>
      <dgm:spPr/>
      <dgm:t>
        <a:bodyPr/>
        <a:lstStyle/>
        <a:p>
          <a:endParaRPr lang="ru-RU"/>
        </a:p>
      </dgm:t>
    </dgm:pt>
    <dgm:pt modelId="{6A53D445-D5A7-4397-98F9-6F52A4124A1A}">
      <dgm:prSet/>
      <dgm:spPr/>
      <dgm:t>
        <a:bodyPr/>
        <a:lstStyle/>
        <a:p>
          <a:pPr rtl="0"/>
          <a:r>
            <a:rPr lang="ru-RU" dirty="0" smtClean="0"/>
            <a:t>• предотвращение других форм незаконного вмешательства в информационные ресурсы и информационные системы, обеспечение правового режима документированной информации как объекта собственности;</a:t>
          </a:r>
          <a:endParaRPr lang="ru-RU" dirty="0"/>
        </a:p>
      </dgm:t>
    </dgm:pt>
    <dgm:pt modelId="{508267C4-0A53-4D06-BFD3-048176E2D16F}" type="parTrans" cxnId="{3D13A886-4483-4C28-9609-D46DEC962D84}">
      <dgm:prSet/>
      <dgm:spPr/>
      <dgm:t>
        <a:bodyPr/>
        <a:lstStyle/>
        <a:p>
          <a:endParaRPr lang="ru-RU"/>
        </a:p>
      </dgm:t>
    </dgm:pt>
    <dgm:pt modelId="{E4FC1D07-FEF3-4B6F-9B37-BC648BB372AF}" type="sibTrans" cxnId="{3D13A886-4483-4C28-9609-D46DEC962D84}">
      <dgm:prSet/>
      <dgm:spPr/>
      <dgm:t>
        <a:bodyPr/>
        <a:lstStyle/>
        <a:p>
          <a:endParaRPr lang="ru-RU"/>
        </a:p>
      </dgm:t>
    </dgm:pt>
    <dgm:pt modelId="{9348B615-DA97-4E1A-9772-9A19883C71D6}" type="pres">
      <dgm:prSet presAssocID="{C689407C-D190-45AC-A574-7CC983AD2D3B}" presName="linear" presStyleCnt="0">
        <dgm:presLayoutVars>
          <dgm:animLvl val="lvl"/>
          <dgm:resizeHandles val="exact"/>
        </dgm:presLayoutVars>
      </dgm:prSet>
      <dgm:spPr/>
    </dgm:pt>
    <dgm:pt modelId="{3004EAB3-EA84-4520-A934-A086E9365807}" type="pres">
      <dgm:prSet presAssocID="{AE3DC40B-9D05-488A-9160-64387AAE51E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ECCF6B-B558-41C4-BFF6-AD989C7A79E0}" type="pres">
      <dgm:prSet presAssocID="{310EC221-A5E2-4013-B404-C891F2567FC8}" presName="spacer" presStyleCnt="0"/>
      <dgm:spPr/>
    </dgm:pt>
    <dgm:pt modelId="{DC539935-635B-4899-A351-4387229550E5}" type="pres">
      <dgm:prSet presAssocID="{DA6F271F-E2EC-4D22-B9EF-072D7148D6F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F3D031C-53AB-44DC-996D-113A30200D72}" type="pres">
      <dgm:prSet presAssocID="{51ED982B-E8B7-4361-ABC5-CB458FEDD8AD}" presName="spacer" presStyleCnt="0"/>
      <dgm:spPr/>
    </dgm:pt>
    <dgm:pt modelId="{D91054EB-BA7F-47B3-B66E-336B5D15BAF9}" type="pres">
      <dgm:prSet presAssocID="{04FF398E-FADE-492E-9CC8-31DE15CC40A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EBBEA67-DA2D-4119-95DE-A3904EB7168F}" type="pres">
      <dgm:prSet presAssocID="{E227071E-9BFC-43F9-BAF8-0D871117B185}" presName="spacer" presStyleCnt="0"/>
      <dgm:spPr/>
    </dgm:pt>
    <dgm:pt modelId="{07E1FF22-13CA-40C3-8D11-0167447C7A21}" type="pres">
      <dgm:prSet presAssocID="{6A53D445-D5A7-4397-98F9-6F52A4124A1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4AB02A-4B53-43E0-93F6-30E3366B0C49}" srcId="{C689407C-D190-45AC-A574-7CC983AD2D3B}" destId="{04FF398E-FADE-492E-9CC8-31DE15CC40A0}" srcOrd="2" destOrd="0" parTransId="{27B66A90-BB17-4AFC-8EC1-A1E9D16CCB6E}" sibTransId="{E227071E-9BFC-43F9-BAF8-0D871117B185}"/>
    <dgm:cxn modelId="{F7E6A35D-C2BE-4525-94CF-4A4198DCC408}" srcId="{C689407C-D190-45AC-A574-7CC983AD2D3B}" destId="{DA6F271F-E2EC-4D22-B9EF-072D7148D6FD}" srcOrd="1" destOrd="0" parTransId="{1D20A0F2-6A0A-4CF9-BC31-8BA6F9371268}" sibTransId="{51ED982B-E8B7-4361-ABC5-CB458FEDD8AD}"/>
    <dgm:cxn modelId="{3BC38D7B-6160-4D71-A23E-A8137D0EB4F1}" type="presOf" srcId="{6A53D445-D5A7-4397-98F9-6F52A4124A1A}" destId="{07E1FF22-13CA-40C3-8D11-0167447C7A21}" srcOrd="0" destOrd="0" presId="urn:microsoft.com/office/officeart/2005/8/layout/vList2"/>
    <dgm:cxn modelId="{373667D5-4C14-4B75-9E09-4C43D06B2047}" srcId="{C689407C-D190-45AC-A574-7CC983AD2D3B}" destId="{AE3DC40B-9D05-488A-9160-64387AAE51EE}" srcOrd="0" destOrd="0" parTransId="{F4B4DD38-B902-4369-942B-3D99A8D2644D}" sibTransId="{310EC221-A5E2-4013-B404-C891F2567FC8}"/>
    <dgm:cxn modelId="{B88C3721-0B1D-437C-A684-5E4DF7D0EA59}" type="presOf" srcId="{04FF398E-FADE-492E-9CC8-31DE15CC40A0}" destId="{D91054EB-BA7F-47B3-B66E-336B5D15BAF9}" srcOrd="0" destOrd="0" presId="urn:microsoft.com/office/officeart/2005/8/layout/vList2"/>
    <dgm:cxn modelId="{9109A3B2-0161-438C-8853-DE4FFA187365}" type="presOf" srcId="{AE3DC40B-9D05-488A-9160-64387AAE51EE}" destId="{3004EAB3-EA84-4520-A934-A086E9365807}" srcOrd="0" destOrd="0" presId="urn:microsoft.com/office/officeart/2005/8/layout/vList2"/>
    <dgm:cxn modelId="{3D13A886-4483-4C28-9609-D46DEC962D84}" srcId="{C689407C-D190-45AC-A574-7CC983AD2D3B}" destId="{6A53D445-D5A7-4397-98F9-6F52A4124A1A}" srcOrd="3" destOrd="0" parTransId="{508267C4-0A53-4D06-BFD3-048176E2D16F}" sibTransId="{E4FC1D07-FEF3-4B6F-9B37-BC648BB372AF}"/>
    <dgm:cxn modelId="{474EE058-2384-42BC-A5A4-F129ABFC07F4}" type="presOf" srcId="{DA6F271F-E2EC-4D22-B9EF-072D7148D6FD}" destId="{DC539935-635B-4899-A351-4387229550E5}" srcOrd="0" destOrd="0" presId="urn:microsoft.com/office/officeart/2005/8/layout/vList2"/>
    <dgm:cxn modelId="{D8DE5310-4D03-4A89-9910-D4DBBF25434A}" type="presOf" srcId="{C689407C-D190-45AC-A574-7CC983AD2D3B}" destId="{9348B615-DA97-4E1A-9772-9A19883C71D6}" srcOrd="0" destOrd="0" presId="urn:microsoft.com/office/officeart/2005/8/layout/vList2"/>
    <dgm:cxn modelId="{D7E05D40-EBBC-4DA0-AEC9-F783F2B649AA}" type="presParOf" srcId="{9348B615-DA97-4E1A-9772-9A19883C71D6}" destId="{3004EAB3-EA84-4520-A934-A086E9365807}" srcOrd="0" destOrd="0" presId="urn:microsoft.com/office/officeart/2005/8/layout/vList2"/>
    <dgm:cxn modelId="{C9032038-521D-46EC-AB31-741B76FC52EF}" type="presParOf" srcId="{9348B615-DA97-4E1A-9772-9A19883C71D6}" destId="{85ECCF6B-B558-41C4-BFF6-AD989C7A79E0}" srcOrd="1" destOrd="0" presId="urn:microsoft.com/office/officeart/2005/8/layout/vList2"/>
    <dgm:cxn modelId="{AF3160E6-16E0-42B2-9BA5-4A6593E6952C}" type="presParOf" srcId="{9348B615-DA97-4E1A-9772-9A19883C71D6}" destId="{DC539935-635B-4899-A351-4387229550E5}" srcOrd="2" destOrd="0" presId="urn:microsoft.com/office/officeart/2005/8/layout/vList2"/>
    <dgm:cxn modelId="{9CE21E50-FF9A-416C-BC80-7A54D120C48D}" type="presParOf" srcId="{9348B615-DA97-4E1A-9772-9A19883C71D6}" destId="{0F3D031C-53AB-44DC-996D-113A30200D72}" srcOrd="3" destOrd="0" presId="urn:microsoft.com/office/officeart/2005/8/layout/vList2"/>
    <dgm:cxn modelId="{51B87378-8871-43B7-AFEB-00F84B3E184E}" type="presParOf" srcId="{9348B615-DA97-4E1A-9772-9A19883C71D6}" destId="{D91054EB-BA7F-47B3-B66E-336B5D15BAF9}" srcOrd="4" destOrd="0" presId="urn:microsoft.com/office/officeart/2005/8/layout/vList2"/>
    <dgm:cxn modelId="{E3783254-74EC-4105-91D3-438AC0650F77}" type="presParOf" srcId="{9348B615-DA97-4E1A-9772-9A19883C71D6}" destId="{BEBBEA67-DA2D-4119-95DE-A3904EB7168F}" srcOrd="5" destOrd="0" presId="urn:microsoft.com/office/officeart/2005/8/layout/vList2"/>
    <dgm:cxn modelId="{7BE6439D-EE3D-4C84-BE66-7527B898DEE7}" type="presParOf" srcId="{9348B615-DA97-4E1A-9772-9A19883C71D6}" destId="{07E1FF22-13CA-40C3-8D11-0167447C7A2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D6998D-54FB-46F0-A5B6-0C7CAE11DC4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9D2F9-9B78-4E01-B8B9-150A159DEC0E}">
      <dgm:prSet/>
      <dgm:spPr/>
      <dgm:t>
        <a:bodyPr/>
        <a:lstStyle/>
        <a:p>
          <a:pPr rtl="0"/>
          <a:r>
            <a:rPr lang="ru-RU" dirty="0" smtClean="0"/>
            <a:t>• защиту конституционных прав граждан на сохранение личной тайны и конфиденциальности персональных данных, имеющихся в информационных системах;</a:t>
          </a:r>
          <a:endParaRPr lang="ru-RU" dirty="0"/>
        </a:p>
      </dgm:t>
    </dgm:pt>
    <dgm:pt modelId="{B34C2400-1E67-4367-B6DD-5D69CF8583CC}" type="parTrans" cxnId="{0D2549B4-EE40-4EB0-950A-4099AADB62F4}">
      <dgm:prSet/>
      <dgm:spPr/>
      <dgm:t>
        <a:bodyPr/>
        <a:lstStyle/>
        <a:p>
          <a:endParaRPr lang="ru-RU"/>
        </a:p>
      </dgm:t>
    </dgm:pt>
    <dgm:pt modelId="{8E87C6A9-3CCE-45EB-8E82-6E82C0B1D1DB}" type="sibTrans" cxnId="{0D2549B4-EE40-4EB0-950A-4099AADB62F4}">
      <dgm:prSet/>
      <dgm:spPr/>
      <dgm:t>
        <a:bodyPr/>
        <a:lstStyle/>
        <a:p>
          <a:endParaRPr lang="ru-RU"/>
        </a:p>
      </dgm:t>
    </dgm:pt>
    <dgm:pt modelId="{E522B7E5-942C-4E97-A3FF-644437B0F7CA}">
      <dgm:prSet/>
      <dgm:spPr/>
      <dgm:t>
        <a:bodyPr/>
        <a:lstStyle/>
        <a:p>
          <a:pPr rtl="0"/>
          <a:r>
            <a:rPr lang="ru-RU" dirty="0" smtClean="0"/>
            <a:t>• сохранение государственной тайны, конфиденциальности документированной информации в соответствии с законодательством;</a:t>
          </a:r>
          <a:endParaRPr lang="ru-RU" dirty="0"/>
        </a:p>
      </dgm:t>
    </dgm:pt>
    <dgm:pt modelId="{47A3DB6E-43B6-412B-AE44-C06BB950176C}" type="parTrans" cxnId="{20BE1703-F38F-496B-8017-59D4E9E1A3F4}">
      <dgm:prSet/>
      <dgm:spPr/>
      <dgm:t>
        <a:bodyPr/>
        <a:lstStyle/>
        <a:p>
          <a:endParaRPr lang="ru-RU"/>
        </a:p>
      </dgm:t>
    </dgm:pt>
    <dgm:pt modelId="{E1E5BA2E-5C67-47B4-85F6-124DF3288039}" type="sibTrans" cxnId="{20BE1703-F38F-496B-8017-59D4E9E1A3F4}">
      <dgm:prSet/>
      <dgm:spPr/>
      <dgm:t>
        <a:bodyPr/>
        <a:lstStyle/>
        <a:p>
          <a:endParaRPr lang="ru-RU"/>
        </a:p>
      </dgm:t>
    </dgm:pt>
    <dgm:pt modelId="{32082B90-4F3E-4966-9BA8-718F34ADB57A}">
      <dgm:prSet/>
      <dgm:spPr/>
      <dgm:t>
        <a:bodyPr/>
        <a:lstStyle/>
        <a:p>
          <a:pPr rtl="0"/>
          <a:r>
            <a:rPr lang="ru-RU" dirty="0" smtClean="0"/>
            <a:t>• обеспечение прав субъектов в информационных процессах и при разработке, производстве и применении информационных систем, технологий и средств их обеспечения.</a:t>
          </a:r>
          <a:endParaRPr lang="ru-RU" dirty="0"/>
        </a:p>
      </dgm:t>
    </dgm:pt>
    <dgm:pt modelId="{10F46F71-E9DC-4C75-A716-1ABCF088EB2C}" type="parTrans" cxnId="{BE532F2B-4E15-4D85-99F0-FC322494511E}">
      <dgm:prSet/>
      <dgm:spPr/>
      <dgm:t>
        <a:bodyPr/>
        <a:lstStyle/>
        <a:p>
          <a:endParaRPr lang="ru-RU"/>
        </a:p>
      </dgm:t>
    </dgm:pt>
    <dgm:pt modelId="{A233449F-3F1E-4B44-BD6B-B65CFB416C2D}" type="sibTrans" cxnId="{BE532F2B-4E15-4D85-99F0-FC322494511E}">
      <dgm:prSet/>
      <dgm:spPr/>
      <dgm:t>
        <a:bodyPr/>
        <a:lstStyle/>
        <a:p>
          <a:endParaRPr lang="ru-RU"/>
        </a:p>
      </dgm:t>
    </dgm:pt>
    <dgm:pt modelId="{F3A8A87C-3B09-46EF-BD9E-8B9ED537D3CD}" type="pres">
      <dgm:prSet presAssocID="{53D6998D-54FB-46F0-A5B6-0C7CAE11DC46}" presName="linear" presStyleCnt="0">
        <dgm:presLayoutVars>
          <dgm:animLvl val="lvl"/>
          <dgm:resizeHandles val="exact"/>
        </dgm:presLayoutVars>
      </dgm:prSet>
      <dgm:spPr/>
    </dgm:pt>
    <dgm:pt modelId="{759CD16B-2A71-4261-8B04-9C73EB602E03}" type="pres">
      <dgm:prSet presAssocID="{3E79D2F9-9B78-4E01-B8B9-150A159DEC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ECE347-880C-4200-BAEA-7238A8E206BD}" type="pres">
      <dgm:prSet presAssocID="{8E87C6A9-3CCE-45EB-8E82-6E82C0B1D1DB}" presName="spacer" presStyleCnt="0"/>
      <dgm:spPr/>
    </dgm:pt>
    <dgm:pt modelId="{D817B721-505B-4044-9AE3-4E849766B56A}" type="pres">
      <dgm:prSet presAssocID="{E522B7E5-942C-4E97-A3FF-644437B0F7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D2066-CDF3-4154-8C80-80ED0DB28BCF}" type="pres">
      <dgm:prSet presAssocID="{E1E5BA2E-5C67-47B4-85F6-124DF3288039}" presName="spacer" presStyleCnt="0"/>
      <dgm:spPr/>
    </dgm:pt>
    <dgm:pt modelId="{46F190BE-162A-44F8-BDCF-737C70563ED9}" type="pres">
      <dgm:prSet presAssocID="{32082B90-4F3E-4966-9BA8-718F34ADB5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0BE1703-F38F-496B-8017-59D4E9E1A3F4}" srcId="{53D6998D-54FB-46F0-A5B6-0C7CAE11DC46}" destId="{E522B7E5-942C-4E97-A3FF-644437B0F7CA}" srcOrd="1" destOrd="0" parTransId="{47A3DB6E-43B6-412B-AE44-C06BB950176C}" sibTransId="{E1E5BA2E-5C67-47B4-85F6-124DF3288039}"/>
    <dgm:cxn modelId="{0D2549B4-EE40-4EB0-950A-4099AADB62F4}" srcId="{53D6998D-54FB-46F0-A5B6-0C7CAE11DC46}" destId="{3E79D2F9-9B78-4E01-B8B9-150A159DEC0E}" srcOrd="0" destOrd="0" parTransId="{B34C2400-1E67-4367-B6DD-5D69CF8583CC}" sibTransId="{8E87C6A9-3CCE-45EB-8E82-6E82C0B1D1DB}"/>
    <dgm:cxn modelId="{B26FC7CA-639F-4792-A2ED-61B01EF768E4}" type="presOf" srcId="{E522B7E5-942C-4E97-A3FF-644437B0F7CA}" destId="{D817B721-505B-4044-9AE3-4E849766B56A}" srcOrd="0" destOrd="0" presId="urn:microsoft.com/office/officeart/2005/8/layout/vList2"/>
    <dgm:cxn modelId="{DEDD1215-8EF6-4F27-B3AE-7C5EF8DDFAD4}" type="presOf" srcId="{3E79D2F9-9B78-4E01-B8B9-150A159DEC0E}" destId="{759CD16B-2A71-4261-8B04-9C73EB602E03}" srcOrd="0" destOrd="0" presId="urn:microsoft.com/office/officeart/2005/8/layout/vList2"/>
    <dgm:cxn modelId="{440ACA4B-57D2-4BFB-9326-955E77A028CE}" type="presOf" srcId="{32082B90-4F3E-4966-9BA8-718F34ADB57A}" destId="{46F190BE-162A-44F8-BDCF-737C70563ED9}" srcOrd="0" destOrd="0" presId="urn:microsoft.com/office/officeart/2005/8/layout/vList2"/>
    <dgm:cxn modelId="{6CBAA54C-0AE4-4EF3-B073-A89BA39526E2}" type="presOf" srcId="{53D6998D-54FB-46F0-A5B6-0C7CAE11DC46}" destId="{F3A8A87C-3B09-46EF-BD9E-8B9ED537D3CD}" srcOrd="0" destOrd="0" presId="urn:microsoft.com/office/officeart/2005/8/layout/vList2"/>
    <dgm:cxn modelId="{BE532F2B-4E15-4D85-99F0-FC322494511E}" srcId="{53D6998D-54FB-46F0-A5B6-0C7CAE11DC46}" destId="{32082B90-4F3E-4966-9BA8-718F34ADB57A}" srcOrd="2" destOrd="0" parTransId="{10F46F71-E9DC-4C75-A716-1ABCF088EB2C}" sibTransId="{A233449F-3F1E-4B44-BD6B-B65CFB416C2D}"/>
    <dgm:cxn modelId="{89C22F4E-2D99-4751-A2DB-C43553B1FD72}" type="presParOf" srcId="{F3A8A87C-3B09-46EF-BD9E-8B9ED537D3CD}" destId="{759CD16B-2A71-4261-8B04-9C73EB602E03}" srcOrd="0" destOrd="0" presId="urn:microsoft.com/office/officeart/2005/8/layout/vList2"/>
    <dgm:cxn modelId="{047794F9-70DB-4FC8-BE53-414E5E2B684A}" type="presParOf" srcId="{F3A8A87C-3B09-46EF-BD9E-8B9ED537D3CD}" destId="{B9ECE347-880C-4200-BAEA-7238A8E206BD}" srcOrd="1" destOrd="0" presId="urn:microsoft.com/office/officeart/2005/8/layout/vList2"/>
    <dgm:cxn modelId="{169C86F8-6663-484B-9706-2F1B6CA69D07}" type="presParOf" srcId="{F3A8A87C-3B09-46EF-BD9E-8B9ED537D3CD}" destId="{D817B721-505B-4044-9AE3-4E849766B56A}" srcOrd="2" destOrd="0" presId="urn:microsoft.com/office/officeart/2005/8/layout/vList2"/>
    <dgm:cxn modelId="{433E1BDF-599D-4FF5-8C22-AAA4E61028CC}" type="presParOf" srcId="{F3A8A87C-3B09-46EF-BD9E-8B9ED537D3CD}" destId="{C49D2066-CDF3-4154-8C80-80ED0DB28BCF}" srcOrd="3" destOrd="0" presId="urn:microsoft.com/office/officeart/2005/8/layout/vList2"/>
    <dgm:cxn modelId="{BD367F9F-A8A6-4519-A08C-57A6CC9B6D8A}" type="presParOf" srcId="{F3A8A87C-3B09-46EF-BD9E-8B9ED537D3CD}" destId="{46F190BE-162A-44F8-BDCF-737C70563E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A2548D-1B3F-4DE4-8341-917A3B581A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DCD699-C6B1-4D36-823B-52F64E3E5852}">
      <dgm:prSet custT="1"/>
      <dgm:spPr/>
      <dgm:t>
        <a:bodyPr/>
        <a:lstStyle/>
        <a:p>
          <a:pPr rtl="0"/>
          <a:r>
            <a:rPr lang="ru-RU" sz="2000" dirty="0"/>
            <a:t>•"Система сертификации средств защиты информации по требованиям безопасности информации", разработанная Гостехкомиссией России и зарегистрированная Госстандартом за № РОСС RU.OOOI.OIBHOO;</a:t>
          </a:r>
        </a:p>
      </dgm:t>
    </dgm:pt>
    <dgm:pt modelId="{9CE986D1-6993-408B-B087-96B9BEB69092}" type="parTrans" cxnId="{81A0C89B-8CCD-4FD3-877C-55C6D569DD9D}">
      <dgm:prSet/>
      <dgm:spPr/>
      <dgm:t>
        <a:bodyPr/>
        <a:lstStyle/>
        <a:p>
          <a:endParaRPr lang="ru-RU"/>
        </a:p>
      </dgm:t>
    </dgm:pt>
    <dgm:pt modelId="{D20E1C35-9D1D-4C42-A1B9-62FEC632B46A}" type="sibTrans" cxnId="{81A0C89B-8CCD-4FD3-877C-55C6D569DD9D}">
      <dgm:prSet/>
      <dgm:spPr/>
      <dgm:t>
        <a:bodyPr/>
        <a:lstStyle/>
        <a:p>
          <a:endParaRPr lang="ru-RU"/>
        </a:p>
      </dgm:t>
    </dgm:pt>
    <dgm:pt modelId="{06537958-2514-41E0-85A6-E3BA6B01A46D}">
      <dgm:prSet custT="1"/>
      <dgm:spPr/>
      <dgm:t>
        <a:bodyPr/>
        <a:lstStyle/>
        <a:p>
          <a:pPr rtl="0"/>
          <a:r>
            <a:rPr lang="ru-RU" sz="2000" dirty="0"/>
            <a:t>• "Система сертификации средств криптографической защиты информации (СКЗИ)", разработанная ФАПСИ и зарегистрированная Госстандартом за № РОСС RU.OOO 1.030001.</a:t>
          </a:r>
        </a:p>
      </dgm:t>
    </dgm:pt>
    <dgm:pt modelId="{A2BDD12F-6BC2-4CCD-A25C-8BD694F99CC6}" type="parTrans" cxnId="{0C42BE2D-83F0-4853-B776-E99EF0B62C4B}">
      <dgm:prSet/>
      <dgm:spPr/>
      <dgm:t>
        <a:bodyPr/>
        <a:lstStyle/>
        <a:p>
          <a:endParaRPr lang="ru-RU"/>
        </a:p>
      </dgm:t>
    </dgm:pt>
    <dgm:pt modelId="{E19884E5-3D28-41A3-9A5D-F76F855CA063}" type="sibTrans" cxnId="{0C42BE2D-83F0-4853-B776-E99EF0B62C4B}">
      <dgm:prSet/>
      <dgm:spPr/>
      <dgm:t>
        <a:bodyPr/>
        <a:lstStyle/>
        <a:p>
          <a:endParaRPr lang="ru-RU"/>
        </a:p>
      </dgm:t>
    </dgm:pt>
    <dgm:pt modelId="{55DDD950-8969-4EE1-BEB2-79E58FA50B98}" type="pres">
      <dgm:prSet presAssocID="{A4A2548D-1B3F-4DE4-8341-917A3B581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869333-CEF7-4577-9314-FE8E0E69C858}" type="pres">
      <dgm:prSet presAssocID="{A0DCD699-C6B1-4D36-823B-52F64E3E5852}" presName="parentText" presStyleLbl="node1" presStyleIdx="0" presStyleCnt="2" custScaleX="94545" custScaleY="192761" custLinFactY="-367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3A317-56AE-414A-9410-8D1515582CC6}" type="pres">
      <dgm:prSet presAssocID="{D20E1C35-9D1D-4C42-A1B9-62FEC632B46A}" presName="spacer" presStyleCnt="0"/>
      <dgm:spPr/>
    </dgm:pt>
    <dgm:pt modelId="{686A19E9-8FE7-4392-9345-CA763F64931D}" type="pres">
      <dgm:prSet presAssocID="{06537958-2514-41E0-85A6-E3BA6B01A46D}" presName="parentText" presStyleLbl="node1" presStyleIdx="1" presStyleCnt="2" custScaleX="94690" custScaleY="1746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0B4B61-BEFC-4DBE-A6C6-DCC3EB149840}" type="presOf" srcId="{A0DCD699-C6B1-4D36-823B-52F64E3E5852}" destId="{3D869333-CEF7-4577-9314-FE8E0E69C858}" srcOrd="0" destOrd="0" presId="urn:microsoft.com/office/officeart/2005/8/layout/vList2"/>
    <dgm:cxn modelId="{4432241C-BB81-4FD8-A2A0-FBB764D73EA2}" type="presOf" srcId="{A4A2548D-1B3F-4DE4-8341-917A3B581AA2}" destId="{55DDD950-8969-4EE1-BEB2-79E58FA50B98}" srcOrd="0" destOrd="0" presId="urn:microsoft.com/office/officeart/2005/8/layout/vList2"/>
    <dgm:cxn modelId="{526114DF-557F-44CA-919D-BE41BE759B60}" type="presOf" srcId="{06537958-2514-41E0-85A6-E3BA6B01A46D}" destId="{686A19E9-8FE7-4392-9345-CA763F64931D}" srcOrd="0" destOrd="0" presId="urn:microsoft.com/office/officeart/2005/8/layout/vList2"/>
    <dgm:cxn modelId="{0C42BE2D-83F0-4853-B776-E99EF0B62C4B}" srcId="{A4A2548D-1B3F-4DE4-8341-917A3B581AA2}" destId="{06537958-2514-41E0-85A6-E3BA6B01A46D}" srcOrd="1" destOrd="0" parTransId="{A2BDD12F-6BC2-4CCD-A25C-8BD694F99CC6}" sibTransId="{E19884E5-3D28-41A3-9A5D-F76F855CA063}"/>
    <dgm:cxn modelId="{81A0C89B-8CCD-4FD3-877C-55C6D569DD9D}" srcId="{A4A2548D-1B3F-4DE4-8341-917A3B581AA2}" destId="{A0DCD699-C6B1-4D36-823B-52F64E3E5852}" srcOrd="0" destOrd="0" parTransId="{9CE986D1-6993-408B-B087-96B9BEB69092}" sibTransId="{D20E1C35-9D1D-4C42-A1B9-62FEC632B46A}"/>
    <dgm:cxn modelId="{98B358A9-6428-4F90-A33D-189575987241}" type="presParOf" srcId="{55DDD950-8969-4EE1-BEB2-79E58FA50B98}" destId="{3D869333-CEF7-4577-9314-FE8E0E69C858}" srcOrd="0" destOrd="0" presId="urn:microsoft.com/office/officeart/2005/8/layout/vList2"/>
    <dgm:cxn modelId="{00B4DACD-D1B6-433B-B843-08F47D74DABD}" type="presParOf" srcId="{55DDD950-8969-4EE1-BEB2-79E58FA50B98}" destId="{19C3A317-56AE-414A-9410-8D1515582CC6}" srcOrd="1" destOrd="0" presId="urn:microsoft.com/office/officeart/2005/8/layout/vList2"/>
    <dgm:cxn modelId="{A13C42D5-C82D-42FA-95F2-567394C49FE2}" type="presParOf" srcId="{55DDD950-8969-4EE1-BEB2-79E58FA50B98}" destId="{686A19E9-8FE7-4392-9345-CA763F6493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94A850-BAC5-42CF-8B3A-81F62BA1879F}">
      <dsp:nvSpPr>
        <dsp:cNvPr id="0" name=""/>
        <dsp:cNvSpPr/>
      </dsp:nvSpPr>
      <dsp:spPr>
        <a:xfrm>
          <a:off x="2265163" y="2107226"/>
          <a:ext cx="2089328" cy="2089328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2060"/>
              </a:solidFill>
            </a:rPr>
            <a:t>Сертификация</a:t>
          </a:r>
        </a:p>
      </dsp:txBody>
      <dsp:txXfrm>
        <a:off x="2265163" y="2107226"/>
        <a:ext cx="2089328" cy="2089328"/>
      </dsp:txXfrm>
    </dsp:sp>
    <dsp:sp modelId="{906C0225-A28A-45F4-B406-B05EC51361CB}">
      <dsp:nvSpPr>
        <dsp:cNvPr id="0" name=""/>
        <dsp:cNvSpPr/>
      </dsp:nvSpPr>
      <dsp:spPr>
        <a:xfrm rot="12869044">
          <a:off x="845745" y="1735044"/>
          <a:ext cx="1669571" cy="595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8A24E-70EE-49C4-AC61-7CE9604ADCE5}">
      <dsp:nvSpPr>
        <dsp:cNvPr id="0" name=""/>
        <dsp:cNvSpPr/>
      </dsp:nvSpPr>
      <dsp:spPr>
        <a:xfrm>
          <a:off x="0" y="766191"/>
          <a:ext cx="1984862" cy="1587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Обязательная</a:t>
          </a:r>
        </a:p>
      </dsp:txBody>
      <dsp:txXfrm>
        <a:off x="0" y="766191"/>
        <a:ext cx="1984862" cy="1587889"/>
      </dsp:txXfrm>
    </dsp:sp>
    <dsp:sp modelId="{0BD89DB3-9564-4288-A505-C05C0675DBB7}">
      <dsp:nvSpPr>
        <dsp:cNvPr id="0" name=""/>
        <dsp:cNvSpPr/>
      </dsp:nvSpPr>
      <dsp:spPr>
        <a:xfrm rot="19511934">
          <a:off x="4099003" y="1732792"/>
          <a:ext cx="1648396" cy="595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63529-27C2-456E-A9A4-3DEABE7B47C9}">
      <dsp:nvSpPr>
        <dsp:cNvPr id="0" name=""/>
        <dsp:cNvSpPr/>
      </dsp:nvSpPr>
      <dsp:spPr>
        <a:xfrm>
          <a:off x="4607550" y="766182"/>
          <a:ext cx="1984862" cy="1587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Добровольная</a:t>
          </a:r>
        </a:p>
      </dsp:txBody>
      <dsp:txXfrm>
        <a:off x="4607550" y="766182"/>
        <a:ext cx="1984862" cy="15878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11A187-03EE-4006-B700-AA37DF73F87A}">
      <dsp:nvSpPr>
        <dsp:cNvPr id="0" name=""/>
        <dsp:cNvSpPr/>
      </dsp:nvSpPr>
      <dsp:spPr>
        <a:xfrm>
          <a:off x="0" y="1"/>
          <a:ext cx="7570724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организация, </a:t>
          </a:r>
        </a:p>
      </dsp:txBody>
      <dsp:txXfrm>
        <a:off x="0" y="1"/>
        <a:ext cx="7570724" cy="1140750"/>
      </dsp:txXfrm>
    </dsp:sp>
    <dsp:sp modelId="{F58FE204-5158-4BF8-BD7A-05401C160DE1}">
      <dsp:nvSpPr>
        <dsp:cNvPr id="0" name=""/>
        <dsp:cNvSpPr/>
      </dsp:nvSpPr>
      <dsp:spPr>
        <a:xfrm>
          <a:off x="0" y="1206714"/>
          <a:ext cx="7570724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координация, </a:t>
          </a:r>
        </a:p>
      </dsp:txBody>
      <dsp:txXfrm>
        <a:off x="0" y="1206714"/>
        <a:ext cx="7570724" cy="1140750"/>
      </dsp:txXfrm>
    </dsp:sp>
    <dsp:sp modelId="{10BDFB70-AB38-449F-BD73-A4D37D2F6546}">
      <dsp:nvSpPr>
        <dsp:cNvPr id="0" name=""/>
        <dsp:cNvSpPr/>
      </dsp:nvSpPr>
      <dsp:spPr>
        <a:xfrm>
          <a:off x="0" y="2405064"/>
          <a:ext cx="7570724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научно-методическое, информационное, нормативно-техническое обеспечение работ по испытаниям и сертификации, </a:t>
          </a:r>
        </a:p>
      </dsp:txBody>
      <dsp:txXfrm>
        <a:off x="0" y="2405064"/>
        <a:ext cx="7570724" cy="1140750"/>
      </dsp:txXfrm>
    </dsp:sp>
    <dsp:sp modelId="{07DA3248-33D9-4F83-BE30-0CC12C58715B}">
      <dsp:nvSpPr>
        <dsp:cNvPr id="0" name=""/>
        <dsp:cNvSpPr/>
      </dsp:nvSpPr>
      <dsp:spPr>
        <a:xfrm>
          <a:off x="0" y="3603414"/>
          <a:ext cx="7570724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аккредитация центров сертификационных испытаний в соответствии с полномочиями национального органа по сертификации</a:t>
          </a:r>
        </a:p>
      </dsp:txBody>
      <dsp:txXfrm>
        <a:off x="0" y="3603414"/>
        <a:ext cx="7570724" cy="11407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09F276-7942-46D2-9348-3D6CB17EEC15}">
      <dsp:nvSpPr>
        <dsp:cNvPr id="0" name=""/>
        <dsp:cNvSpPr/>
      </dsp:nvSpPr>
      <dsp:spPr>
        <a:xfrm>
          <a:off x="0" y="75851"/>
          <a:ext cx="7704856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• организует ведение обязательной сертификации продукции по поручению органов законодательной или исполнительной власти;</a:t>
          </a:r>
          <a:endParaRPr lang="ru-RU" sz="2000" kern="1200" dirty="0"/>
        </a:p>
      </dsp:txBody>
      <dsp:txXfrm>
        <a:off x="0" y="75851"/>
        <a:ext cx="7704856" cy="1053000"/>
      </dsp:txXfrm>
    </dsp:sp>
    <dsp:sp modelId="{51A7B66F-A3D3-40E4-AD0D-33A173A7C573}">
      <dsp:nvSpPr>
        <dsp:cNvPr id="0" name=""/>
        <dsp:cNvSpPr/>
      </dsp:nvSpPr>
      <dsp:spPr>
        <a:xfrm>
          <a:off x="0" y="1186452"/>
          <a:ext cx="7704856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• организует и финансирует разработку, а также утверждает основополагающие нормативно-технические и методические документы системы сертификации;</a:t>
          </a:r>
          <a:endParaRPr lang="ru-RU" sz="2000" kern="1200" dirty="0"/>
        </a:p>
      </dsp:txBody>
      <dsp:txXfrm>
        <a:off x="0" y="1186452"/>
        <a:ext cx="7704856" cy="1053000"/>
      </dsp:txXfrm>
    </dsp:sp>
    <dsp:sp modelId="{CBCBD26F-4188-49A7-9B84-6936FFC6E9D9}">
      <dsp:nvSpPr>
        <dsp:cNvPr id="0" name=""/>
        <dsp:cNvSpPr/>
      </dsp:nvSpPr>
      <dsp:spPr>
        <a:xfrm>
          <a:off x="0" y="2297052"/>
          <a:ext cx="7704856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• утверждает документы, устанавливающие порядок сертификации конкретных видов продукции;</a:t>
          </a:r>
          <a:endParaRPr lang="ru-RU" sz="2000" kern="1200" dirty="0"/>
        </a:p>
      </dsp:txBody>
      <dsp:txXfrm>
        <a:off x="0" y="2297052"/>
        <a:ext cx="7704856" cy="1053000"/>
      </dsp:txXfrm>
    </dsp:sp>
    <dsp:sp modelId="{E467F7ED-0518-4F58-BBC5-2792A9463B1C}">
      <dsp:nvSpPr>
        <dsp:cNvPr id="0" name=""/>
        <dsp:cNvSpPr/>
      </dsp:nvSpPr>
      <dsp:spPr>
        <a:xfrm>
          <a:off x="0" y="3407652"/>
          <a:ext cx="7704856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• проводит аккредитацию испытательных центров (лабораторий) совместно с ведомственными органами по сертификации и выдает аттестат аккредитации;</a:t>
          </a:r>
          <a:endParaRPr lang="ru-RU" sz="2000" kern="1200" dirty="0"/>
        </a:p>
      </dsp:txBody>
      <dsp:txXfrm>
        <a:off x="0" y="3407652"/>
        <a:ext cx="7704856" cy="1053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4D0ABD-730C-4D8B-B1EC-9C1AAE8CC7F8}">
      <dsp:nvSpPr>
        <dsp:cNvPr id="0" name=""/>
        <dsp:cNvSpPr/>
      </dsp:nvSpPr>
      <dsp:spPr>
        <a:xfrm>
          <a:off x="0" y="70182"/>
          <a:ext cx="7704856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• признает иностранные сертификаты соответствия, осуществляет взаимодействие с соответствующими уполномоченными органами других стран и международных организаций по вопросам сертификации;</a:t>
          </a:r>
          <a:endParaRPr lang="ru-RU" sz="2100" kern="1200" dirty="0"/>
        </a:p>
      </dsp:txBody>
      <dsp:txXfrm>
        <a:off x="0" y="70182"/>
        <a:ext cx="7704856" cy="1425059"/>
      </dsp:txXfrm>
    </dsp:sp>
    <dsp:sp modelId="{F00852E2-4CDA-455A-A10F-5E39C80162C3}">
      <dsp:nvSpPr>
        <dsp:cNvPr id="0" name=""/>
        <dsp:cNvSpPr/>
      </dsp:nvSpPr>
      <dsp:spPr>
        <a:xfrm>
          <a:off x="0" y="1555721"/>
          <a:ext cx="7704856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• регистрирует и аннулирует сертификаты соответствия и сертификационные лицензии, рассматривает спорные вопросы, возникающие в процессе сертификации;</a:t>
          </a:r>
          <a:endParaRPr lang="ru-RU" sz="2100" kern="1200" dirty="0"/>
        </a:p>
      </dsp:txBody>
      <dsp:txXfrm>
        <a:off x="0" y="1555721"/>
        <a:ext cx="7704856" cy="1425059"/>
      </dsp:txXfrm>
    </dsp:sp>
    <dsp:sp modelId="{490723C8-49F1-48C0-AD2E-85FF8C9B53A1}">
      <dsp:nvSpPr>
        <dsp:cNvPr id="0" name=""/>
        <dsp:cNvSpPr/>
      </dsp:nvSpPr>
      <dsp:spPr>
        <a:xfrm>
          <a:off x="0" y="3041262"/>
          <a:ext cx="7704856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• организует периодическую публикацию информации по сертификации.</a:t>
          </a:r>
          <a:endParaRPr lang="ru-RU" sz="2100" kern="1200" dirty="0"/>
        </a:p>
      </dsp:txBody>
      <dsp:txXfrm>
        <a:off x="0" y="3041262"/>
        <a:ext cx="7704856" cy="142505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D59CFD-F315-410C-A8F6-D0B23577EB9C}">
      <dsp:nvSpPr>
        <dsp:cNvPr id="0" name=""/>
        <dsp:cNvSpPr/>
      </dsp:nvSpPr>
      <dsp:spPr>
        <a:xfrm>
          <a:off x="0" y="0"/>
          <a:ext cx="4176463" cy="41764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16F14-1565-4FBA-8491-FF7B2ADC19DD}">
      <dsp:nvSpPr>
        <dsp:cNvPr id="0" name=""/>
        <dsp:cNvSpPr/>
      </dsp:nvSpPr>
      <dsp:spPr>
        <a:xfrm>
          <a:off x="2088231" y="0"/>
          <a:ext cx="5470354" cy="41764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</a:t>
          </a:r>
          <a:r>
            <a:rPr lang="ru-RU" sz="1400" b="1" kern="1200" dirty="0" smtClean="0"/>
            <a:t>обязательная сертификация </a:t>
          </a:r>
          <a:r>
            <a:rPr lang="ru-RU" sz="1400" kern="1200" dirty="0" smtClean="0"/>
            <a:t>средств информатизации на соответствие требованиям электромагнитной совместимости, а также требованиям, обеспечивающим безопасность жизни, здоровья, имущества потребителей и охрану среды обитания;</a:t>
          </a:r>
          <a:endParaRPr lang="ru-RU" sz="1400" kern="1200" dirty="0"/>
        </a:p>
      </dsp:txBody>
      <dsp:txXfrm>
        <a:off x="2088231" y="0"/>
        <a:ext cx="5470354" cy="1252941"/>
      </dsp:txXfrm>
    </dsp:sp>
    <dsp:sp modelId="{70A9B8F2-F292-49EE-AE16-00C59D80542F}">
      <dsp:nvSpPr>
        <dsp:cNvPr id="0" name=""/>
        <dsp:cNvSpPr/>
      </dsp:nvSpPr>
      <dsp:spPr>
        <a:xfrm>
          <a:off x="730882" y="1252941"/>
          <a:ext cx="2714698" cy="27146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33976-A96B-488B-B2A0-84AF4BF726D0}">
      <dsp:nvSpPr>
        <dsp:cNvPr id="0" name=""/>
        <dsp:cNvSpPr/>
      </dsp:nvSpPr>
      <dsp:spPr>
        <a:xfrm>
          <a:off x="2088231" y="1252941"/>
          <a:ext cx="5470354" cy="27146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</a:t>
          </a:r>
          <a:r>
            <a:rPr lang="ru-RU" sz="1400" b="1" kern="1200" dirty="0" smtClean="0"/>
            <a:t>обязательная сертификация </a:t>
          </a:r>
          <a:r>
            <a:rPr lang="ru-RU" sz="1400" kern="1200" dirty="0" smtClean="0"/>
            <a:t>средств защиты информации;</a:t>
          </a:r>
          <a:endParaRPr lang="ru-RU" sz="1400" kern="1200" dirty="0"/>
        </a:p>
      </dsp:txBody>
      <dsp:txXfrm>
        <a:off x="2088231" y="1252941"/>
        <a:ext cx="5470354" cy="1252937"/>
      </dsp:txXfrm>
    </dsp:sp>
    <dsp:sp modelId="{C49297A8-FC25-4CB9-B6D6-D3883ED37123}">
      <dsp:nvSpPr>
        <dsp:cNvPr id="0" name=""/>
        <dsp:cNvSpPr/>
      </dsp:nvSpPr>
      <dsp:spPr>
        <a:xfrm>
          <a:off x="1461762" y="2505879"/>
          <a:ext cx="1252937" cy="1252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AD3A6-84C2-4688-B555-BDBA8CC221B5}">
      <dsp:nvSpPr>
        <dsp:cNvPr id="0" name=""/>
        <dsp:cNvSpPr/>
      </dsp:nvSpPr>
      <dsp:spPr>
        <a:xfrm>
          <a:off x="2088231" y="2505879"/>
          <a:ext cx="5470354" cy="1252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</a:t>
          </a:r>
          <a:r>
            <a:rPr lang="ru-RU" sz="1400" b="1" kern="1200" dirty="0" smtClean="0"/>
            <a:t>добровольная сертификация </a:t>
          </a:r>
          <a:r>
            <a:rPr lang="ru-RU" sz="1400" kern="1200" dirty="0" smtClean="0"/>
            <a:t>функциональных параметров средств и систем информатизации, по номенклатуре и характеристикам, устанавливаемым отраслевыми (фирменными) стандартами, и учитывающим различные аспекты применения аппаратуры и программного обеспечения. </a:t>
          </a:r>
          <a:endParaRPr lang="ru-RU" sz="1400" kern="1200" dirty="0"/>
        </a:p>
      </dsp:txBody>
      <dsp:txXfrm>
        <a:off x="2088231" y="2505879"/>
        <a:ext cx="5470354" cy="125293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04EAB3-EA84-4520-A934-A086E9365807}">
      <dsp:nvSpPr>
        <dsp:cNvPr id="0" name=""/>
        <dsp:cNvSpPr/>
      </dsp:nvSpPr>
      <dsp:spPr>
        <a:xfrm>
          <a:off x="0" y="108979"/>
          <a:ext cx="7488832" cy="1081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 предотвращение утечки, хищения, утраты, искажения, подделки информации;</a:t>
          </a:r>
          <a:endParaRPr lang="ru-RU" sz="1600" kern="1200" dirty="0"/>
        </a:p>
      </dsp:txBody>
      <dsp:txXfrm>
        <a:off x="0" y="108979"/>
        <a:ext cx="7488832" cy="1081080"/>
      </dsp:txXfrm>
    </dsp:sp>
    <dsp:sp modelId="{DC539935-635B-4899-A351-4387229550E5}">
      <dsp:nvSpPr>
        <dsp:cNvPr id="0" name=""/>
        <dsp:cNvSpPr/>
      </dsp:nvSpPr>
      <dsp:spPr>
        <a:xfrm>
          <a:off x="0" y="1236139"/>
          <a:ext cx="7488832" cy="1081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 предотвращение угроз безопасности личности, общества, государства;</a:t>
          </a:r>
          <a:endParaRPr lang="ru-RU" sz="1600" kern="1200" dirty="0"/>
        </a:p>
      </dsp:txBody>
      <dsp:txXfrm>
        <a:off x="0" y="1236139"/>
        <a:ext cx="7488832" cy="1081080"/>
      </dsp:txXfrm>
    </dsp:sp>
    <dsp:sp modelId="{D91054EB-BA7F-47B3-B66E-336B5D15BAF9}">
      <dsp:nvSpPr>
        <dsp:cNvPr id="0" name=""/>
        <dsp:cNvSpPr/>
      </dsp:nvSpPr>
      <dsp:spPr>
        <a:xfrm>
          <a:off x="0" y="2363299"/>
          <a:ext cx="7488832" cy="1081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 предотвращение несанкционированных действий по уничтожению, модификации, искажению, копированию, блокированию информации;</a:t>
          </a:r>
          <a:endParaRPr lang="ru-RU" sz="1600" kern="1200" dirty="0"/>
        </a:p>
      </dsp:txBody>
      <dsp:txXfrm>
        <a:off x="0" y="2363299"/>
        <a:ext cx="7488832" cy="1081080"/>
      </dsp:txXfrm>
    </dsp:sp>
    <dsp:sp modelId="{07E1FF22-13CA-40C3-8D11-0167447C7A21}">
      <dsp:nvSpPr>
        <dsp:cNvPr id="0" name=""/>
        <dsp:cNvSpPr/>
      </dsp:nvSpPr>
      <dsp:spPr>
        <a:xfrm>
          <a:off x="0" y="3490459"/>
          <a:ext cx="7488832" cy="1081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 предотвращение других форм незаконного вмешательства в информационные ресурсы и информационные системы, обеспечение правового режима документированной информации как объекта собственности;</a:t>
          </a:r>
          <a:endParaRPr lang="ru-RU" sz="1600" kern="1200" dirty="0"/>
        </a:p>
      </dsp:txBody>
      <dsp:txXfrm>
        <a:off x="0" y="3490459"/>
        <a:ext cx="7488832" cy="10810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9CD16B-2A71-4261-8B04-9C73EB602E03}">
      <dsp:nvSpPr>
        <dsp:cNvPr id="0" name=""/>
        <dsp:cNvSpPr/>
      </dsp:nvSpPr>
      <dsp:spPr>
        <a:xfrm>
          <a:off x="0" y="37519"/>
          <a:ext cx="7488832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• защиту конституционных прав граждан на сохранение личной тайны и конфиденциальности персональных данных, имеющихся в информационных системах;</a:t>
          </a:r>
          <a:endParaRPr lang="ru-RU" sz="2200" kern="1200" dirty="0"/>
        </a:p>
      </dsp:txBody>
      <dsp:txXfrm>
        <a:off x="0" y="37519"/>
        <a:ext cx="7488832" cy="1492920"/>
      </dsp:txXfrm>
    </dsp:sp>
    <dsp:sp modelId="{D817B721-505B-4044-9AE3-4E849766B56A}">
      <dsp:nvSpPr>
        <dsp:cNvPr id="0" name=""/>
        <dsp:cNvSpPr/>
      </dsp:nvSpPr>
      <dsp:spPr>
        <a:xfrm>
          <a:off x="0" y="1593799"/>
          <a:ext cx="7488832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• сохранение государственной тайны, конфиденциальности документированной информации в соответствии с законодательством;</a:t>
          </a:r>
          <a:endParaRPr lang="ru-RU" sz="2200" kern="1200" dirty="0"/>
        </a:p>
      </dsp:txBody>
      <dsp:txXfrm>
        <a:off x="0" y="1593799"/>
        <a:ext cx="7488832" cy="1492920"/>
      </dsp:txXfrm>
    </dsp:sp>
    <dsp:sp modelId="{46F190BE-162A-44F8-BDCF-737C70563ED9}">
      <dsp:nvSpPr>
        <dsp:cNvPr id="0" name=""/>
        <dsp:cNvSpPr/>
      </dsp:nvSpPr>
      <dsp:spPr>
        <a:xfrm>
          <a:off x="0" y="3150079"/>
          <a:ext cx="7488832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• обеспечение прав субъектов в информационных процессах и при разработке, производстве и применении информационных систем, технологий и средств их обеспечения.</a:t>
          </a:r>
          <a:endParaRPr lang="ru-RU" sz="2200" kern="1200" dirty="0"/>
        </a:p>
      </dsp:txBody>
      <dsp:txXfrm>
        <a:off x="0" y="3150079"/>
        <a:ext cx="7488832" cy="14929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869333-CEF7-4577-9314-FE8E0E69C858}">
      <dsp:nvSpPr>
        <dsp:cNvPr id="0" name=""/>
        <dsp:cNvSpPr/>
      </dsp:nvSpPr>
      <dsp:spPr>
        <a:xfrm>
          <a:off x="431761" y="696168"/>
          <a:ext cx="7273380" cy="1357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•"Система сертификации средств защиты информации по требованиям безопасности информации", разработанная Гостехкомиссией России и зарегистрированная Госстандартом за № РОСС RU.OOOI.OIBHOO;</a:t>
          </a:r>
        </a:p>
      </dsp:txBody>
      <dsp:txXfrm>
        <a:off x="431761" y="696168"/>
        <a:ext cx="7273380" cy="1357220"/>
      </dsp:txXfrm>
    </dsp:sp>
    <dsp:sp modelId="{686A19E9-8FE7-4392-9345-CA763F64931D}">
      <dsp:nvSpPr>
        <dsp:cNvPr id="0" name=""/>
        <dsp:cNvSpPr/>
      </dsp:nvSpPr>
      <dsp:spPr>
        <a:xfrm>
          <a:off x="420598" y="2338406"/>
          <a:ext cx="7295707" cy="1229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• "Система сертификации средств криптографической защиты информации (СКЗИ)", разработанная ФАПСИ и зарегистрированная Госстандартом за № РОСС RU.OOO 1.030001.</a:t>
          </a:r>
        </a:p>
      </dsp:txBody>
      <dsp:txXfrm>
        <a:off x="420598" y="2338406"/>
        <a:ext cx="7295707" cy="1229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lms.kgeu.ru/mod/resource/view.php?id=982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996952"/>
            <a:ext cx="5723468" cy="182809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СЕРТИФИКАЦИЯ СРЕДСТВ ИНФОРМАТИЗАЦИИ В РОССИЙСКОЙ ФЕДЕРАЦИИ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/>
              <a:t>Хабибрахманова Алсу Ильгамовна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80026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7473" y="908720"/>
            <a:ext cx="7269053" cy="93610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ОРГАНИЗАЦИЯ РАБОТ ПО СЕРТИФИКАЦИИ СРЕДСТВ И СИСТЕМ ИНФОРМАТИЗАЦИИ В РОССИЙСКОЙ ФЕДЕРАЦИИ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01846" y="1970030"/>
          <a:ext cx="7558586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2743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548680"/>
            <a:ext cx="7184180" cy="914453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200" b="1" dirty="0">
                <a:solidFill>
                  <a:srgbClr val="002060"/>
                </a:solidFill>
              </a:rPr>
              <a:t>ОБЯЗАТЕЛЬНАЯ СЕРТИФИКАЦИЯ ПО ТРЕБОВАНИЯМ ЭЛЕКТРОМАГНИТНОЙ СОВМЕСТИМОСТИ И ПАРАМЕТРАМ БЕЗОПАСНОСТИ</a:t>
            </a:r>
            <a:endParaRPr lang="ru-RU" sz="2700" b="1" i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13776" y="2020067"/>
            <a:ext cx="7574648" cy="417646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</a:t>
            </a:r>
            <a:r>
              <a:rPr lang="ru-RU" sz="3600" dirty="0"/>
              <a:t>1994 году Госстандарт России ввел в действие нормативный документ </a:t>
            </a:r>
            <a:r>
              <a:rPr lang="ru-RU" sz="3600" b="1" i="1" dirty="0"/>
              <a:t>"Номенклатура продукции и услуг, подлежащих обязательной сертификации в Российской Федерации".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0446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88938"/>
            <a:ext cx="7776863" cy="1587933"/>
          </a:xfrm>
        </p:spPr>
        <p:txBody>
          <a:bodyPr>
            <a:noAutofit/>
          </a:bodyPr>
          <a:lstStyle/>
          <a:p>
            <a:r>
              <a:rPr lang="ru-RU" sz="2400" b="1" dirty="0"/>
              <a:t>Указанным документом к продукции, подлежащей обязательной сертификации в рассматриваемом направлении, отнесены следующие средства</a:t>
            </a:r>
            <a:r>
              <a:rPr lang="en-US" sz="2400" b="1" dirty="0"/>
              <a:t> </a:t>
            </a:r>
            <a:r>
              <a:rPr lang="ru-RU" sz="2400" b="1" dirty="0"/>
              <a:t>информатизации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420888"/>
            <a:ext cx="6912768" cy="3600400"/>
          </a:xfrm>
        </p:spPr>
        <p:txBody>
          <a:bodyPr>
            <a:noAutofit/>
          </a:bodyPr>
          <a:lstStyle/>
          <a:p>
            <a:r>
              <a:rPr lang="ru-RU" dirty="0"/>
              <a:t>• вычислительные машины и комплексы;</a:t>
            </a:r>
          </a:p>
          <a:p>
            <a:r>
              <a:rPr lang="ru-RU" dirty="0"/>
              <a:t>• персональные ЭВМ;</a:t>
            </a:r>
          </a:p>
          <a:p>
            <a:r>
              <a:rPr lang="ru-RU" dirty="0"/>
              <a:t>• устройства внешней памяти, ввода-вывода и отображения информации;</a:t>
            </a:r>
          </a:p>
          <a:p>
            <a:r>
              <a:rPr lang="ru-RU" dirty="0"/>
              <a:t>• устройства подготовки и телеобработки данных.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4569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04856" cy="5112568"/>
          </a:xfrm>
        </p:spPr>
        <p:txBody>
          <a:bodyPr>
            <a:noAutofit/>
          </a:bodyPr>
          <a:lstStyle/>
          <a:p>
            <a:pPr marL="0" indent="533400" algn="just">
              <a:buNone/>
            </a:pPr>
            <a:r>
              <a:rPr lang="ru-RU" dirty="0"/>
              <a:t>Сертификация средств информатизации по требованиям электромагнитной совместимости и параметрам безопасности возложена на </a:t>
            </a:r>
            <a:r>
              <a:rPr lang="ru-RU" b="1" dirty="0"/>
              <a:t>Госстандарт России </a:t>
            </a:r>
            <a:r>
              <a:rPr lang="ru-RU" dirty="0"/>
              <a:t>и проводится органами (центрами) сертификации, аккредитованными Госстандартом в рамках </a:t>
            </a:r>
            <a:r>
              <a:rPr lang="ru-RU" i="1" dirty="0"/>
              <a:t>Системы сертификации ГОСТ Р</a:t>
            </a:r>
            <a:r>
              <a:rPr lang="ru-RU" dirty="0"/>
              <a:t>.</a:t>
            </a:r>
          </a:p>
          <a:p>
            <a:pPr marL="0" indent="533400" algn="just">
              <a:buNone/>
            </a:pPr>
            <a:endParaRPr lang="ru-RU" sz="1600" i="1" dirty="0" smtClean="0"/>
          </a:p>
          <a:p>
            <a:pPr marL="0" indent="533400" algn="just">
              <a:buNone/>
            </a:pPr>
            <a:endParaRPr lang="ru-RU" sz="1600" i="1" dirty="0" smtClean="0"/>
          </a:p>
          <a:p>
            <a:pPr marL="0" indent="533400" algn="just">
              <a:buNone/>
            </a:pPr>
            <a:endParaRPr lang="ru-RU" sz="1600" i="1" dirty="0" smtClean="0"/>
          </a:p>
          <a:p>
            <a:pPr marL="0" indent="533400" algn="just">
              <a:buNone/>
            </a:pPr>
            <a:r>
              <a:rPr lang="ru-RU" sz="1600" i="1" dirty="0" smtClean="0"/>
              <a:t>Необходимо </a:t>
            </a:r>
            <a:r>
              <a:rPr lang="ru-RU" sz="1600" i="1" dirty="0"/>
              <a:t>иметь в виду, что сертификат соответствия по требованиям электромагнитной совместимости и параметрам безопасности является </a:t>
            </a:r>
            <a:r>
              <a:rPr lang="ru-RU" sz="1600" i="1" u="sng" dirty="0"/>
              <a:t>необходимым</a:t>
            </a:r>
            <a:r>
              <a:rPr lang="ru-RU" sz="1600" i="1" dirty="0"/>
              <a:t>, но в ряде случаев </a:t>
            </a:r>
            <a:r>
              <a:rPr lang="ru-RU" sz="1600" i="1" u="sng" dirty="0"/>
              <a:t>недостаточным</a:t>
            </a:r>
            <a:r>
              <a:rPr lang="ru-RU" sz="1600" i="1" dirty="0"/>
              <a:t> условием полноты сертификации средств информатизации.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5112568"/>
          </a:xfrm>
        </p:spPr>
        <p:txBody>
          <a:bodyPr>
            <a:noAutofit/>
          </a:bodyPr>
          <a:lstStyle/>
          <a:p>
            <a:pPr marL="0" indent="442913" algn="just"/>
            <a:r>
              <a:rPr lang="ru-RU" sz="2000" b="1" i="1" dirty="0"/>
              <a:t>Законом "Об информации, информатизации и защите информации</a:t>
            </a:r>
            <a:r>
              <a:rPr lang="ru-RU" sz="2000" dirty="0"/>
              <a:t>" определено, что информационные ресурсы, то есть отдельные документы или массивы документов, в том числе и в информационных системах, являясь объектом отношений физических, юридических лиц и государства, подлежат обязательному учету и защите, как всякое материальное имущество собственника. </a:t>
            </a:r>
          </a:p>
          <a:p>
            <a:pPr marL="0" indent="442913" algn="just"/>
            <a:r>
              <a:rPr lang="ru-RU" sz="2000" b="1" i="1" dirty="0" smtClean="0"/>
              <a:t>Законом </a:t>
            </a:r>
            <a:r>
              <a:rPr lang="ru-RU" sz="2000" b="1" i="1" dirty="0"/>
              <a:t>"Об информации, информатизации и защите информации" </a:t>
            </a:r>
            <a:r>
              <a:rPr lang="ru-RU" sz="2000" dirty="0"/>
              <a:t>введено также понятие документированной информации с ограниченным доступом, которая подразделяется на информацию, отнесенную к государственной тайне, и конфиденциальную (то есть представляющую коммерческую, личную, служебную и другие тайны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2718" y="620688"/>
            <a:ext cx="74888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/>
              <a:t>ОБЯЗАТЕЛЬНАЯ СЕРТИФИКАЦИЯ СРЕДСТВ ЗАЩИТЫ ИНФОРМАЦИИ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75044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8"/>
          </a:xfrm>
        </p:spPr>
        <p:txBody>
          <a:bodyPr>
            <a:noAutofit/>
          </a:bodyPr>
          <a:lstStyle/>
          <a:p>
            <a:r>
              <a:rPr lang="ru-RU" sz="2400" b="1" dirty="0"/>
              <a:t>Целями защиты информации упомянутый Закон определяет: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99592" y="1628801"/>
          <a:ext cx="7488832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687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811218"/>
          </a:xfrm>
        </p:spPr>
        <p:txBody>
          <a:bodyPr>
            <a:noAutofit/>
          </a:bodyPr>
          <a:lstStyle/>
          <a:p>
            <a:r>
              <a:rPr lang="ru-RU" sz="2400" b="1" dirty="0"/>
              <a:t>Целями защиты информации упомянутый Закон определяет: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1628801"/>
          <a:ext cx="7488832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6871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416824" cy="5256584"/>
          </a:xfrm>
        </p:spPr>
        <p:txBody>
          <a:bodyPr>
            <a:normAutofit fontScale="92500"/>
          </a:bodyPr>
          <a:lstStyle/>
          <a:p>
            <a:pPr marL="0" indent="533400" algn="just"/>
            <a:r>
              <a:rPr lang="ru-RU" dirty="0">
                <a:latin typeface="+mj-lt"/>
              </a:rPr>
              <a:t>Порядок сертификации средств защиты информации в Российской Федерации и ее учреждениях за рубежом установлен </a:t>
            </a:r>
            <a:r>
              <a:rPr lang="ru-RU" b="1" dirty="0">
                <a:latin typeface="+mj-lt"/>
              </a:rPr>
              <a:t>Положением "О сертификации средств защиты информации", </a:t>
            </a:r>
            <a:r>
              <a:rPr lang="ru-RU" dirty="0">
                <a:latin typeface="+mj-lt"/>
              </a:rPr>
              <a:t>утвержденным Постановлением Правительства Российской Федерации от 26 июня 1995 года № </a:t>
            </a:r>
            <a:r>
              <a:rPr lang="ru-RU" dirty="0" smtClean="0">
                <a:latin typeface="+mj-lt"/>
              </a:rPr>
              <a:t>608.</a:t>
            </a:r>
            <a:endParaRPr lang="ru-RU" dirty="0">
              <a:latin typeface="+mj-lt"/>
            </a:endParaRPr>
          </a:p>
          <a:p>
            <a:pPr marL="0" indent="533400" algn="just"/>
            <a:r>
              <a:rPr lang="ru-RU" dirty="0" smtClean="0">
                <a:latin typeface="+mj-lt"/>
              </a:rPr>
              <a:t>Основной </a:t>
            </a:r>
            <a:r>
              <a:rPr lang="ru-RU" dirty="0">
                <a:latin typeface="+mj-lt"/>
              </a:rPr>
              <a:t>объем работ по сертификации средств защиты информации в пределах Российской Федерации возлагается на </a:t>
            </a:r>
            <a:r>
              <a:rPr lang="ru-RU" b="1" dirty="0">
                <a:latin typeface="+mj-lt"/>
              </a:rPr>
              <a:t>Гостехкомиссию России и Федеральное агентство правительственной связи и информации (ФАПСИ). </a:t>
            </a:r>
          </a:p>
          <a:p>
            <a:pPr marL="0" indent="533400" algn="just"/>
            <a:r>
              <a:rPr lang="ru-RU" dirty="0">
                <a:latin typeface="+mj-lt"/>
              </a:rPr>
              <a:t>Координация работ по организации сертификации этой продукции возложена на </a:t>
            </a:r>
            <a:r>
              <a:rPr lang="ru-RU" b="1" dirty="0">
                <a:latin typeface="+mj-lt"/>
              </a:rPr>
              <a:t>Межведомственную комиссию по защите государственной тайны.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095147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704856" cy="5256584"/>
          </a:xfrm>
        </p:spPr>
        <p:txBody>
          <a:bodyPr>
            <a:normAutofit/>
          </a:bodyPr>
          <a:lstStyle/>
          <a:p>
            <a:pPr marL="0" indent="533400" algn="just"/>
            <a:r>
              <a:rPr lang="ru-RU" b="1" dirty="0">
                <a:latin typeface="+mj-lt"/>
              </a:rPr>
              <a:t>Государственная техническая комиссия при Президенте Российской Федерации (Гостехкомиссия России) </a:t>
            </a:r>
            <a:r>
              <a:rPr lang="ru-RU" dirty="0">
                <a:latin typeface="+mj-lt"/>
              </a:rPr>
              <a:t>является федеральным органом исполнительной власти, осуществляющим межотраслевую координацию и функциональное регулирование деятельности по обеспечению защиты информации </a:t>
            </a:r>
            <a:r>
              <a:rPr lang="ru-RU" i="1" dirty="0" err="1">
                <a:latin typeface="+mj-lt"/>
              </a:rPr>
              <a:t>некриптографическими</a:t>
            </a:r>
            <a:r>
              <a:rPr lang="ru-RU" i="1" dirty="0">
                <a:latin typeface="+mj-lt"/>
              </a:rPr>
              <a:t> методами.</a:t>
            </a:r>
          </a:p>
          <a:p>
            <a:pPr marL="0" indent="533400" algn="just"/>
            <a:r>
              <a:rPr lang="ru-RU" dirty="0" err="1" smtClean="0">
                <a:latin typeface="+mj-lt"/>
              </a:rPr>
              <a:t>Гостехкомиссия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России - коллегиальный орган. В ее состав входят министры, председатели государственных комитетов, первые заместители (заместители) этих руководителей. </a:t>
            </a:r>
          </a:p>
          <a:p>
            <a:pPr marL="0" indent="533400" algn="just"/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28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416824" cy="5256584"/>
          </a:xfrm>
        </p:spPr>
        <p:txBody>
          <a:bodyPr>
            <a:normAutofit/>
          </a:bodyPr>
          <a:lstStyle/>
          <a:p>
            <a:pPr marL="0" indent="533400" algn="just"/>
            <a:r>
              <a:rPr lang="ru-RU" dirty="0">
                <a:latin typeface="+mj-lt"/>
              </a:rPr>
              <a:t>Директивными документами, в частности уже упоминавшимся Положением "О сертификации средств защиты информации" установлено, что:</a:t>
            </a:r>
          </a:p>
          <a:p>
            <a:pPr marL="0" indent="0" algn="just">
              <a:buNone/>
            </a:pPr>
            <a:r>
              <a:rPr lang="ru-RU" b="1" dirty="0">
                <a:latin typeface="+mj-lt"/>
              </a:rPr>
              <a:t>В ведении Гостехкомиссии России находится сертификация программных и технических средств защиты информации, не использующих методы криптографии (шифрования), а в ведении ФАПСИ - сертификация средств защиты информации, использующих эти методы.</a:t>
            </a:r>
          </a:p>
          <a:p>
            <a:pPr marL="0" indent="533400" algn="just"/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0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340768"/>
            <a:ext cx="6327805" cy="4382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600" dirty="0">
              <a:solidFill>
                <a:prstClr val="black"/>
              </a:solidFill>
            </a:endParaRPr>
          </a:p>
          <a:p>
            <a:r>
              <a:rPr lang="ru-RU" sz="2600" dirty="0">
                <a:solidFill>
                  <a:prstClr val="black"/>
                </a:solidFill>
                <a:hlinkClick r:id="rId2" action="ppaction://hlinksldjump"/>
              </a:rPr>
              <a:t>Основные понятия и термины в области сертификации</a:t>
            </a:r>
            <a:endParaRPr lang="ru-RU" sz="2600" dirty="0">
              <a:solidFill>
                <a:prstClr val="black"/>
              </a:solidFill>
            </a:endParaRPr>
          </a:p>
          <a:p>
            <a:r>
              <a:rPr lang="ru-RU" dirty="0">
                <a:hlinkClick r:id="rId3" action="ppaction://hlinksldjump"/>
              </a:rPr>
              <a:t>Обязательная сертификация.</a:t>
            </a:r>
            <a:endParaRPr lang="ru-RU" dirty="0"/>
          </a:p>
          <a:p>
            <a:r>
              <a:rPr lang="ru-RU" dirty="0">
                <a:hlinkClick r:id="rId4" action="ppaction://hlinksldjump"/>
              </a:rPr>
              <a:t>Добровольная сертификация.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2208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7992887" cy="1202485"/>
          </a:xfrm>
        </p:spPr>
        <p:txBody>
          <a:bodyPr>
            <a:noAutofit/>
          </a:bodyPr>
          <a:lstStyle/>
          <a:p>
            <a:r>
              <a:rPr lang="ru-RU" sz="2400" b="1" dirty="0"/>
              <a:t>В соответствии с установленным распределением сфер деятельности Гостехкомиссии России и ФАПСИ в Российской Федерации созданы и функционируют две системы сертификации средств защиты информации</a:t>
            </a:r>
            <a:r>
              <a:rPr lang="ru-RU" sz="2000" b="1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34869912"/>
              </p:ext>
            </p:extLst>
          </p:nvPr>
        </p:nvGraphicFramePr>
        <p:xfrm>
          <a:off x="539552" y="1844824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08217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dirty="0"/>
              <a:t>ДОБРОВОЛЬНАЯ СЕРТИФИКАЦИЯ ПО ФУНКЦИОНАЛЬНЫМ ПАРАМЕТРАМ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832" cy="4392488"/>
          </a:xfrm>
        </p:spPr>
        <p:txBody>
          <a:bodyPr>
            <a:normAutofit/>
          </a:bodyPr>
          <a:lstStyle/>
          <a:p>
            <a:pPr marL="0" indent="361950" algn="just"/>
            <a:r>
              <a:rPr lang="ru-RU" b="1" dirty="0" smtClean="0"/>
              <a:t>Добровольная </a:t>
            </a:r>
            <a:r>
              <a:rPr lang="ru-RU" b="1" dirty="0"/>
              <a:t>сертификация проводится для удостоверения качества средств и систем информатизации </a:t>
            </a:r>
            <a:r>
              <a:rPr lang="ru-RU" dirty="0"/>
              <a:t>с целью повышения их конкурентоспособности, расширения сферы использования и получения дополнительных экономических преимуществ.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0634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19257"/>
            <a:ext cx="7200800" cy="3603812"/>
          </a:xfrm>
        </p:spPr>
        <p:txBody>
          <a:bodyPr/>
          <a:lstStyle/>
          <a:p>
            <a:r>
              <a:rPr lang="ru-RU" u="sng" dirty="0" smtClean="0">
                <a:hlinkClick r:id="rId2"/>
              </a:rPr>
              <a:t>Практическая работа № 8 </a:t>
            </a:r>
            <a:r>
              <a:rPr lang="ru-RU" u="sng" dirty="0" smtClean="0">
                <a:hlinkClick r:id="rId2"/>
              </a:rPr>
              <a:t>– сертификация</a:t>
            </a:r>
            <a:endParaRPr lang="ru-RU" u="sng" dirty="0" smtClean="0"/>
          </a:p>
          <a:p>
            <a:pPr>
              <a:buNone/>
            </a:pPr>
            <a:r>
              <a:rPr lang="ru-RU" u="sng" dirty="0" smtClean="0"/>
              <a:t>(Курс </a:t>
            </a:r>
            <a:r>
              <a:rPr lang="en-US" u="sng" dirty="0" err="1" smtClean="0"/>
              <a:t>Moodle</a:t>
            </a:r>
            <a:r>
              <a:rPr lang="en-US" u="sng" dirty="0" smtClean="0"/>
              <a:t> </a:t>
            </a:r>
            <a:r>
              <a:rPr lang="ru-RU" u="sng" dirty="0" smtClean="0"/>
              <a:t>- </a:t>
            </a:r>
            <a:r>
              <a:rPr lang="ru-RU" b="1" dirty="0" smtClean="0"/>
              <a:t>Разработка эксплуатационной документации программного обеспечения</a:t>
            </a:r>
          </a:p>
          <a:p>
            <a:pPr>
              <a:buNone/>
            </a:pPr>
            <a:r>
              <a:rPr lang="en-US" u="sng" dirty="0" smtClean="0"/>
              <a:t>https://lms.kgeu.ru/course/view.php?id=2849</a:t>
            </a:r>
            <a:r>
              <a:rPr lang="ru-RU" u="sng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6"/>
            <a:ext cx="7344816" cy="404604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/>
              <a:t>Система сертификации </a:t>
            </a:r>
            <a:r>
              <a:rPr lang="ru-RU" sz="2600" dirty="0"/>
              <a:t>- система, располагающая собственными правилами процедуры и управления для проведения сертификации.</a:t>
            </a:r>
          </a:p>
          <a:p>
            <a:pPr algn="just"/>
            <a:r>
              <a:rPr lang="ru-RU" sz="2600" b="1" dirty="0"/>
              <a:t>Орган по сертификации </a:t>
            </a:r>
            <a:r>
              <a:rPr lang="ru-RU" sz="2600" dirty="0"/>
              <a:t>- орган, проводящий сертификацию соответствия. Орган по сертификации может сам проводить испытания или же осуществлять надзор за этой деятельностью, проводимой по его поручению другими органами.</a:t>
            </a:r>
          </a:p>
          <a:p>
            <a:pPr algn="just"/>
            <a:r>
              <a:rPr lang="ru-RU" sz="2600" b="1" dirty="0"/>
              <a:t>Испытательная лаборатория </a:t>
            </a:r>
            <a:r>
              <a:rPr lang="ru-RU" sz="2600" dirty="0"/>
              <a:t>- лаборатория (центр), который проводит испытания в процессе сертификации.</a:t>
            </a:r>
          </a:p>
          <a:p>
            <a:pPr algn="just"/>
            <a:r>
              <a:rPr lang="ru-RU" sz="2600" b="1" dirty="0"/>
              <a:t>Аккредитация (</a:t>
            </a:r>
            <a:r>
              <a:rPr lang="ru-RU" sz="2600" dirty="0"/>
              <a:t>испытательной лаборатории или органа по сертификации) - процедура, посредством которой уполномоченный в соответствии с законодательными актами Российской Федерации орган официально признает возможность выполнения испытательной лабораторией или органом по сертификации конкретных работ в заявленной области.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prstClr val="black"/>
                </a:solidFill>
              </a:rPr>
              <a:t>Основные понятия и термины в области сертификации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75597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020068"/>
            <a:ext cx="7416824" cy="414523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Знак соответствия </a:t>
            </a:r>
            <a:r>
              <a:rPr lang="ru-RU" dirty="0"/>
              <a:t>(в области сертификации) - защищенный в установленном порядке знак, применяемый или выданный в соответствии с правилами системы сертификации, указывающий, что обеспечивается необходимая уверенность в том, что данная продукция, процесс или услуга соответствует конкретному стандарту или другому нормативному документу.</a:t>
            </a:r>
          </a:p>
          <a:p>
            <a:r>
              <a:rPr lang="ru-RU" b="1" dirty="0"/>
              <a:t>Технические условия (ТУ) -</a:t>
            </a:r>
            <a:r>
              <a:rPr lang="ru-RU" dirty="0"/>
              <a:t> документ, устанавливающий технические требования, которым должна удовлетворять продукция, процесс или услуга. ТУ могут быть стандартом, частью стандарта или самостоятельным документом.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prstClr val="black"/>
                </a:solidFill>
              </a:rPr>
              <a:t>Основные понятия и термины в области сертификации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19249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6965245" cy="1202485"/>
          </a:xfrm>
        </p:spPr>
        <p:txBody>
          <a:bodyPr>
            <a:norm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3336733"/>
              </p:ext>
            </p:extLst>
          </p:nvPr>
        </p:nvGraphicFramePr>
        <p:xfrm>
          <a:off x="1043608" y="1124744"/>
          <a:ext cx="6619656" cy="4936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C629240-4A64-4278-914D-028730F79285}"/>
              </a:ext>
            </a:extLst>
          </p:cNvPr>
          <p:cNvSpPr/>
          <p:nvPr/>
        </p:nvSpPr>
        <p:spPr>
          <a:xfrm>
            <a:off x="1323648" y="802656"/>
            <a:ext cx="648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 Законе "О сертификации продукции и услуг" определены два вида сертификации: </a:t>
            </a:r>
          </a:p>
        </p:txBody>
      </p:sp>
    </p:spTree>
    <p:extLst>
      <p:ext uri="{BB962C8B-B14F-4D97-AF65-F5344CB8AC3E}">
        <p14:creationId xmlns:p14="http://schemas.microsoft.com/office/powerpoint/2010/main" xmlns="" val="92101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Организационная структура системы сертификации в России включает: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41309" cy="4176463"/>
          </a:xfrm>
        </p:spPr>
        <p:txBody>
          <a:bodyPr>
            <a:normAutofit/>
          </a:bodyPr>
          <a:lstStyle/>
          <a:p>
            <a:r>
              <a:rPr lang="ru-RU" sz="2800" dirty="0"/>
              <a:t>государственный (национальный) орган по сертификации, </a:t>
            </a:r>
          </a:p>
          <a:p>
            <a:r>
              <a:rPr lang="ru-RU" sz="2800" dirty="0"/>
              <a:t>ведомственные органы по управлению сертификацией продукции определенных классов, </a:t>
            </a:r>
          </a:p>
          <a:p>
            <a:r>
              <a:rPr lang="ru-RU" sz="2800" dirty="0"/>
              <a:t>испытательные центры (лаборатории).</a:t>
            </a:r>
          </a:p>
        </p:txBody>
      </p:sp>
    </p:spTree>
    <p:extLst>
      <p:ext uri="{BB962C8B-B14F-4D97-AF65-F5344CB8AC3E}">
        <p14:creationId xmlns:p14="http://schemas.microsoft.com/office/powerpoint/2010/main" xmlns="" val="4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707" y="918767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Основными функциями государственного органа по сертификации являются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348B583E-9FEB-4826-B401-9BC3C2849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7578305"/>
              </p:ext>
            </p:extLst>
          </p:nvPr>
        </p:nvGraphicFramePr>
        <p:xfrm>
          <a:off x="889707" y="1484784"/>
          <a:ext cx="75707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2942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253277" cy="936104"/>
          </a:xfrm>
        </p:spPr>
        <p:txBody>
          <a:bodyPr>
            <a:noAutofit/>
          </a:bodyPr>
          <a:lstStyle/>
          <a:p>
            <a:r>
              <a:rPr lang="ru-RU" sz="2000" b="1" dirty="0"/>
              <a:t>Национальным органом по сертификации продукции в Российской Федерации является Госстандарт России, который осуществляет следующие функции: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1628800"/>
          <a:ext cx="770485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0571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253277" cy="936104"/>
          </a:xfrm>
        </p:spPr>
        <p:txBody>
          <a:bodyPr>
            <a:noAutofit/>
          </a:bodyPr>
          <a:lstStyle/>
          <a:p>
            <a:r>
              <a:rPr lang="ru-RU" sz="2000" b="1" dirty="0"/>
              <a:t>Национальным органом по сертификации продукции в Российской Федерации является Госстандарт России, который осуществляет следующие функции: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1628800"/>
          <a:ext cx="770485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05710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322</TotalTime>
  <Words>1182</Words>
  <Application>Microsoft Office PowerPoint</Application>
  <PresentationFormat>Экран (4:3)</PresentationFormat>
  <Paragraphs>81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Кнопка</vt:lpstr>
      <vt:lpstr>СЕРТИФИКАЦИЯ СРЕДСТВ ИНФОРМАТИЗАЦИИ В РОССИЙСКОЙ ФЕДЕРАЦИИ</vt:lpstr>
      <vt:lpstr>Слайд 2</vt:lpstr>
      <vt:lpstr>Основные понятия и термины в области сертификации</vt:lpstr>
      <vt:lpstr>Основные понятия и термины в области сертификации</vt:lpstr>
      <vt:lpstr> </vt:lpstr>
      <vt:lpstr>Организационная структура системы сертификации в России включает:  </vt:lpstr>
      <vt:lpstr>Основными функциями государственного органа по сертификации являются </vt:lpstr>
      <vt:lpstr>Национальным органом по сертификации продукции в Российской Федерации является Госстандарт России, который осуществляет следующие функции: </vt:lpstr>
      <vt:lpstr>Национальным органом по сертификации продукции в Российской Федерации является Госстандарт России, который осуществляет следующие функции: </vt:lpstr>
      <vt:lpstr>ОРГАНИЗАЦИЯ РАБОТ ПО СЕРТИФИКАЦИИ СРЕДСТВ И СИСТЕМ ИНФОРМАТИЗАЦИИ В РОССИЙСКОЙ ФЕДЕРАЦИИ </vt:lpstr>
      <vt:lpstr> ОБЯЗАТЕЛЬНАЯ СЕРТИФИКАЦИЯ ПО ТРЕБОВАНИЯМ ЭЛЕКТРОМАГНИТНОЙ СОВМЕСТИМОСТИ И ПАРАМЕТРАМ БЕЗОПАСНОСТИ</vt:lpstr>
      <vt:lpstr>Указанным документом к продукции, подлежащей обязательной сертификации в рассматриваемом направлении, отнесены следующие средства информатизации:</vt:lpstr>
      <vt:lpstr>Слайд 13</vt:lpstr>
      <vt:lpstr>Слайд 14</vt:lpstr>
      <vt:lpstr>Целями защиты информации упомянутый Закон определяет:</vt:lpstr>
      <vt:lpstr>Целями защиты информации упомянутый Закон определяет:</vt:lpstr>
      <vt:lpstr>Слайд 17</vt:lpstr>
      <vt:lpstr>Слайд 18</vt:lpstr>
      <vt:lpstr>Слайд 19</vt:lpstr>
      <vt:lpstr>В соответствии с установленным распределением сфер деятельности Гостехкомиссии России и ФАПСИ в Российской Федерации созданы и функционируют две системы сертификации средств защиты информации:</vt:lpstr>
      <vt:lpstr>ДОБРОВОЛЬНАЯ СЕРТИФИКАЦИЯ ПО ФУНКЦИОНАЛЬНЫМ ПАРАМЕТРАМ</vt:lpstr>
      <vt:lpstr>СРС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Администратор</cp:lastModifiedBy>
  <cp:revision>24</cp:revision>
  <dcterms:created xsi:type="dcterms:W3CDTF">2020-01-12T08:30:27Z</dcterms:created>
  <dcterms:modified xsi:type="dcterms:W3CDTF">2020-11-09T11:33:03Z</dcterms:modified>
</cp:coreProperties>
</file>