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582341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Тема. Требования безопасности к производственным площадкам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 занятия: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ознакомиться требованиями безопасности к производственным площадкам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Общие требования безопасности к производственным площадкам.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Требования к проходам на площадках и рабочих местах.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Леса и их элементы. Требования к изготовлению, массе сборочных единиц,  креплению и использованию лесов. </a:t>
            </a:r>
          </a:p>
        </p:txBody>
      </p:sp>
    </p:spTree>
    <p:extLst>
      <p:ext uri="{BB962C8B-B14F-4D97-AF65-F5344CB8AC3E}">
        <p14:creationId xmlns:p14="http://schemas.microsoft.com/office/powerpoint/2010/main" val="192646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704" y="40466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местах подъема работников на леса и подмости должны размещаться плакаты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указанием схемы их размещения и величин допускаемых нагрузок; места расположения анкерных точек и (или) анкерных линий для присоединения соединительных и соединительно-амортизирующих подсистем работников, если это не определено технической документацией изготовителя лесов; а также схемы эвакуации работников в случае возникновения аварийной ситуации.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выполнения работ с лесов высотой 6 м и более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быть не менее двух настилов - рабочий (верхний) и защитный (нижний), а каждое рабочее место на лесах, примыкающих к зданию или сооружению, должно быть, кроме того, защищено сверху настилом, расположенным на расстоянии по высоте не более 2 м от рабочего настила.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Работы в нескольких ярусах по одной вертикали без промежуточных защитных настилов между ними не допускаются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случаях, когда выполнение работ, движение людей и транспорта под лесами и вблизи них не предусматривается, устройство защитного (нижнего) настила необязательно.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многоярусном характере производства работ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защиты от падающих объектов платформы, настилы, подмости, лестницы лесов оборудуют инвентарными защитными экранами достаточных размеров.</a:t>
            </a:r>
          </a:p>
        </p:txBody>
      </p:sp>
    </p:spTree>
    <p:extLst>
      <p:ext uri="{BB962C8B-B14F-4D97-AF65-F5344CB8AC3E}">
        <p14:creationId xmlns:p14="http://schemas.microsoft.com/office/powerpoint/2010/main" val="2641195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Леса оборудуются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лестницами или трапами для подъема и спуска людей, расположенными на расстоянии не более 40 м друг от друга. На лесах длиной менее 40 м устанавливается не менее двух лестниц или трапов. Верхний конец лестницы или трапа закрепляется за поперечины лесов.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Проемы в настиле лесов для выхода с лестниц ограждаются. Угол наклона лестниц должен быть не более 75° к горизонтальной поверхности. Наклон трапа должен быть не более 1:3.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подъема груза на леса используют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блоки, укосины и другие средства малой механизации, которые следует крепить согласно технологическим картам или ППР на высоте.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Проемы для перемещения грузов должны иметь всесторонние ограждения.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Вблизи проездов средства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устанавливают на расстоянии не менее 0,6 м от габарита транспортных средств.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установке средств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проезжей части дороги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 выставить предупреждающие знаки на расстоянии 50 м против направления движения транспорта.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темное время суток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включаться красные габаритные огни.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Леса высотой более 4 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уровня земли, пола или площадки, на которой установлены стойки лесов, допускаются к эксплуатации после приемки комиссией с оформлением акта.</a:t>
            </a:r>
          </a:p>
        </p:txBody>
      </p:sp>
    </p:spTree>
    <p:extLst>
      <p:ext uri="{BB962C8B-B14F-4D97-AF65-F5344CB8AC3E}">
        <p14:creationId xmlns:p14="http://schemas.microsoft.com/office/powerpoint/2010/main" val="1364598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утверждения результатов приемки лесов работа с лесов не допускается.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Подмости и леса высотой до 4 м допускаются к эксплуатации после их приемки ответственным руководителем работ на высоте с отметкой в журнале приема и осмотра лесов и подмостей. При приемке лесов и подмостей проверяется на соответствие проекту, типовым схемам применения и паспорту изготовителя: наличие связей и креплений, обеспечивающих устойчивость, прочность узлов крепления отдельных элементов; исправность рабочих настилов и ограждений; отсутствие деформаций сборочных элементов, видимых повреждений, вертикальность стоек; надежность опорных площадок и наличие заземления (для металлических лесов).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Осмотры лесов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проводят регулярно в сроки, предусмотренные паспортом изготовителя на леса, а также после воздействия экстремальных погодных или сейсмических условий, других обстоятельств, которые могут повлиять на их прочность и устойчивость. При обнаружении деформаций лесов они должны быть устранены и приняты повторно. 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Ответственный исполнитель (производитель)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 осматривает леса перед началом работ каждой рабочей смены, лицо, назначенное ответственным за организацию и безопасное проведение работ на высоте, осматривает леса не реже 1 раза в 10 рабочих смен.</a:t>
            </a:r>
          </a:p>
        </p:txBody>
      </p:sp>
    </p:spTree>
    <p:extLst>
      <p:ext uri="{BB962C8B-B14F-4D97-AF65-F5344CB8AC3E}">
        <p14:creationId xmlns:p14="http://schemas.microsoft.com/office/powerpoint/2010/main" val="4047826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Текущий осмотр люльки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осуществляется ежедневно перед началом выполнения работ непосредственно работником, осуществляющим ее эксплуатацию.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Периодический осмотр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процессе эксплуатации люльки проводиться лицом, ответственным за ее безопасную эксплуатацию, через каждые 10 рабочих дней.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Результаты осмотра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записываются в журнале приема и осмотра лесов и подмостей.</a:t>
            </a: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осмотре лесов и подмостей устанавливается: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а) наличие или отсутствие дефектов и повреждений элементов конструкции лесов (подмостей) и анкерных устройств, влияющих на их прочность и устойчивость;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б) прочность и устойчивость лесов (подмостей);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в) наличие необходимых ограждений;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г) пригодность лесов (подмостей) для дальнейшей работы.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Леса, с которых в течение месяца и более работа не производилась, перед возобновлением работ подвергают приемке повторно.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Настилы и лестницы лесов и подмостей необходимо периодически в процессе работы и ежедневно после окончания работы очищать от мусора, а в зимнее время - очищать от снега и наледи и при необходимости посыпать песком.</a:t>
            </a:r>
          </a:p>
        </p:txBody>
      </p:sp>
    </p:spTree>
    <p:extLst>
      <p:ext uri="{BB962C8B-B14F-4D97-AF65-F5344CB8AC3E}">
        <p14:creationId xmlns:p14="http://schemas.microsoft.com/office/powerpoint/2010/main" val="1710630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для производства работ необходима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частичная разборка лесов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(временное снятие верхнего (среднего) элемента ограждения, отдельных настилов), то это изменение конструкции лесов должно быть предусмотрено проектом. Сборка и разборка лесов производятся по наряду-допуску с соблюдением последовательности, предусмотренной ППР на высоте. Работники, участвующие в сборке и разборке лесов, должны пройти соответствующее обучение безопасным методам и приемам работ и должны быть проинструктированы о способах и последовательности производства работ и мерах безопасности.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 время разборки лесов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примыкающих к зданию, все дверные проемы первого этажа и выходы на балконы всех этажей в пределах разбираемого участка закрываются.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Доступ для посторонних лиц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(непосредственно не занятых на данных работах) в зону, где устанавливаются или разбираются леса и подмости, должен быть закрыт.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Леса, расположенные в местах проходов в здание, оборудуются защитными козырьками со сплошной боковой обшивкой для защиты от случайно упавших сверху предметов.</a:t>
            </a:r>
          </a:p>
        </p:txBody>
      </p:sp>
    </p:spTree>
    <p:extLst>
      <p:ext uri="{BB962C8B-B14F-4D97-AF65-F5344CB8AC3E}">
        <p14:creationId xmlns:p14="http://schemas.microsoft.com/office/powerpoint/2010/main" val="2673883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3529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Защитные козырьки должны выступать за леса не менее чем на 1,5 м и иметь наклон в 20° в сторону лесов.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Высота проходов должна быть не менее 1,8 м.</a:t>
            </a: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организации массового прохода в непосредственной близости от средств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места прохода людей оборудуются сплошным защитным навесом, а фасад лесов закрывается защитной сеткой с ячейкой размером не более 5 x 5 мм.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эксплуатации передвижных средств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(в том числе шарнирно-рычажных вышек) необходимо выполнять следующие требования: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а) уклон поверхности, по которой осуществляется перемещение средств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поперечном и продольном направлениях, не должен превышать величин, указанных в паспорте или инструкции изготовителя для этого типа средств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б) передвижение средств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скорости ветра более 10 м/с не допускается;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в) перед передвижением средства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должны быть освобождены от материалов и тары и на них не должно быть работников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г) при скорости ветра более 12 м/с или температуре наружного воздуха ниже -20 °C работа на шарнирно-рычажной вышке не допускается, секции вышки должны быть опущены.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д) запрещается: перегружать средства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выполнять ремонтные операции, открывать двери средств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находиться на стреловых частях во время работы на высоте, работать при отсутствии или неправильной установке страховочной гайки в приводах подъема секции.</a:t>
            </a:r>
          </a:p>
        </p:txBody>
      </p:sp>
    </p:spTree>
    <p:extLst>
      <p:ext uri="{BB962C8B-B14F-4D97-AF65-F5344CB8AC3E}">
        <p14:creationId xmlns:p14="http://schemas.microsoft.com/office/powerpoint/2010/main" val="3444913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Подвесные леса, лестницы, подмости и люльки после их монтажа (сборки, изготовления) могут быть допущены к эксплуатации после соответствующих испытаний.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случаях многократного использования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подвесных лесов или подмостей они могут быть допущены к эксплуатации без испытания при условии, что конструкция, на которую подвешиваются леса (подмости), проверена на нагрузку, превышающую расчетную не менее чем в два раза, а закрепление лесов осуществлено типовыми узлами (устройствами), выдерживающими необходимые испытания.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Результаты испытаний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отражаются в журнале приема и осмотра лесов и подмостей.</a:t>
            </a: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Подвесные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леса и люльки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 избежание раскачивания должны быть прикреплены к несущим частям здания (сооружения) или конструкциям.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Консоли для подвесных люлек должны крепиться в соответствии с проектом производства работ или инструкцией по эксплуатации люльки.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Запрещается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опирать консоли на карнизы зданий и парапетные стенки из ветхой кладки.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Материалы, инвентарь и тара должны размещаться в люльке так, чтобы по всей ее длине оставался свободный проход.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Нахождение в люльке более двух работников запрещается.</a:t>
            </a:r>
          </a:p>
        </p:txBody>
      </p:sp>
    </p:spTree>
    <p:extLst>
      <p:ext uri="{BB962C8B-B14F-4D97-AF65-F5344CB8AC3E}">
        <p14:creationId xmlns:p14="http://schemas.microsoft.com/office/powerpoint/2010/main" val="286734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эксплуатации люлек запрещается: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соединение двух люлек в одну;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переход на высоте из одной люльки в другую;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применение бочек с водой в качестве балласта для лебедок;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4) допуск к лебедкам посторонних лиц;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5) использовать люльки (кабины) при ветре, скорость которого превышает 10 м/с, плохой видимости (при сильном дожде, снеге, тумане), обледенении, а также в любых других условиях, которые могут поставить под угрозу безопасность людей;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6) вход в люльку и выход из нее допускаются только при нахождении люльки на земле;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7) люльки и передвижные леса, с которых в течение смены работа не производится, должны быть опущены на землю, с подъемных ручных лебедок сняты рукоятки, будки электрических лебедок должны быть заперты на замок.</a:t>
            </a:r>
          </a:p>
        </p:txBody>
      </p:sp>
    </p:spTree>
    <p:extLst>
      <p:ext uri="{BB962C8B-B14F-4D97-AF65-F5344CB8AC3E}">
        <p14:creationId xmlns:p14="http://schemas.microsoft.com/office/powerpoint/2010/main" val="2592092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05342"/>
            <a:ext cx="7920880" cy="3782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Ежедневно перед работой проводится осмотр и проверяется состояние люлек, передвижных лесов и канатов, проводится испытание по имитации обрыва рабочего каната.</a:t>
            </a:r>
          </a:p>
          <a:p>
            <a:pPr indent="450000"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Безопасность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работников при работе на высоте в подвесных люльках в дополнение к общим требованиям, предъявляемым к работе на лесах, должна обеспечиваться использованием системы безопасности необходимой в зависимости от условий производства работ системы обеспечения безопасности работ на высоте.</a:t>
            </a:r>
          </a:p>
          <a:p>
            <a:pPr indent="450000"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Нахождение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работников на перемещаемых лесах не допускается.</a:t>
            </a:r>
          </a:p>
        </p:txBody>
      </p:sp>
    </p:spTree>
    <p:extLst>
      <p:ext uri="{BB962C8B-B14F-4D97-AF65-F5344CB8AC3E}">
        <p14:creationId xmlns:p14="http://schemas.microsoft.com/office/powerpoint/2010/main" val="2954358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136339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Контрольные вопросы по лекции: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Общие требования безопасности к производственным площадкам.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Требования к проходам на площадках и рабочих местах.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Леса и их элементы.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Условия допуска к эксплуатации лесов.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 Требования безопасности при эксплуатации люлек.</a:t>
            </a:r>
          </a:p>
        </p:txBody>
      </p:sp>
    </p:spTree>
    <p:extLst>
      <p:ext uri="{BB962C8B-B14F-4D97-AF65-F5344CB8AC3E}">
        <p14:creationId xmlns:p14="http://schemas.microsoft.com/office/powerpoint/2010/main" val="2544539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4500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безопасности к производственным площадкам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При проведении работ на высоте работодатель обязан определить границы опасных зон исходя из действующих норм и правил с учетом наибольшего габарита перемещаемого груза, расстояния разлета предметов или раскаленных частиц металла (например, при сварочных работах), размеров движущихся частей машин и оборудования и обеспечить наличие требуемых защитных, страховочных и сигнальных ограждений. Место установки ограждений и знаков безопасности указывается в технологических картах на проведение работ или в ППР на высоте в соответствии с действующими техническими регламентами, нормами и правилами.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невозможности применения защитных ограждений допускается производство работ на высоте с применением систем обеспечения безопасности работ на высоте (далее - систем безопасности).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При выполнении работ на высоте под местом производства работ (внизу) определяются, обозначаются и ограждаются зоны повышенной опасности. При совмещении работ по одной вертикали нижерасположенные места должны быть оборудованы соответствующими защитными устройствами (настилами, сетками, козырьками), установленными на расстоянии не более 6 м по вертикали от нижерасположенного рабочего места.</a:t>
            </a:r>
          </a:p>
        </p:txBody>
      </p:sp>
    </p:spTree>
    <p:extLst>
      <p:ext uri="{BB962C8B-B14F-4D97-AF65-F5344CB8AC3E}">
        <p14:creationId xmlns:p14="http://schemas.microsoft.com/office/powerpoint/2010/main" val="389135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6704" y="40466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ограничения доступа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работников и посторонних лиц в зоны повышенной опасности, где возможно падение с высоты,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травмирование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падающими с высоты материалами, инструментом и другими предметами, а также частями конструкций, находящихся в процессе сооружения, обслуживания, ремонта, монтажа или разборки, работодатель должен обеспечить их ограждение.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невозможности установки ограждения для ограничения доступа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работников в зоны повышенной опасности, ответственный исполнитель (производитель) работ должен осуществлять контроль места нахождения работников и запрещать им приближаться к зонам повышенной опасности.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Площадки производства работ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расположенные вне огороженной территории организации, ограждаются для предотвращения несанкционированного входа посторонних лиц.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Вход посторонних лиц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такие площадки разрешается в сопровождении работника организации, в защитной каске и с использованием необходимых средств индивидуальной защиты, соответствующих специфике рабочей зоны и определенных локальными документами организации.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Установка и снятие ограждений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осуществляться в технологической последовательности, обеспечивающей безопасность выполнения соответствующих работ.</a:t>
            </a:r>
          </a:p>
        </p:txBody>
      </p:sp>
    </p:spTree>
    <p:extLst>
      <p:ext uri="{BB962C8B-B14F-4D97-AF65-F5344CB8AC3E}">
        <p14:creationId xmlns:p14="http://schemas.microsoft.com/office/powerpoint/2010/main" val="339802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высоте по установке и снятию средств ограждений и защиты должны осуществляться с применением страховочных систем.</a:t>
            </a: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Работы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высоте по установке и снятию ограждений должны выполнять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специально обученные работники под непосредственным контролем ответственного исполнителя (производителя) работ. Содержание специального обучения определяется конкретной конструкцией ограждений.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Материалы, изделия, конструкции при приеме и складировании на рабочих местах, находящихся на высоте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должны приниматься в объемах, необходимых для текущей переработки, и укладываться так, чтобы не загромождать рабочее место и проходы к нему исходя из несущей способности лесов, подмостей, площадок, на которых производится размещение указанного груза.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  Рабочее место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содержаться в чистоте. Хранение заготовок, материалов, инструмента, готовой продукции, отходов производства осуществляется в соответствии с технологическими и маршрутными картами.</a:t>
            </a: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рабочем месте не допускается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размещать и накапливать неиспользуемые материалы, отходы производства, запрещается загромождать пути подхода к рабочим местам и выхода от них.</a:t>
            </a:r>
          </a:p>
        </p:txBody>
      </p:sp>
    </p:spTree>
    <p:extLst>
      <p:ext uri="{BB962C8B-B14F-4D97-AF65-F5344CB8AC3E}">
        <p14:creationId xmlns:p14="http://schemas.microsoft.com/office/powerpoint/2010/main" val="218157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Места хранения материалов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предусматриваются в технологической карте или ППР на высоте.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рабочих местах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запас материалов, содержащих вредные,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пожаро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и взрывоопасные вещества, не должен превышать сменной потребности.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 время перерывов в работе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технологические приспособления, инструмент, материалы и другие мелкие предметы, находящиеся на рабочем месте, должны быть закреплены или убраны.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Хранение и транспортирование материалов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производятся на основании инструкции изготовителя материалов.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После окончания работы или смены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оставлять на рабочем месте материалы, инструмент или приспособления не допускается.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Проемы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стенах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одностороннем примыкании к ним настила (перекрытия) должны ограждаться, если нижний край проема расположен от уровня настила по высоте на расстоянии менее 0,7 м.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которые могут упасть (выпасть) работники, закрываются, ограждаются и обозначаются знаками безопасности.</a:t>
            </a:r>
          </a:p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расположении рабочих мест на перекрытиях воздействие нагрузок от размещенных материалов, оборудования, оснастки и людей не должно превышать расчетных нагрузок на перекрытие, предусмотренных проектом.</a:t>
            </a:r>
          </a:p>
        </p:txBody>
      </p:sp>
    </p:spTree>
    <p:extLst>
      <p:ext uri="{BB962C8B-B14F-4D97-AF65-F5344CB8AC3E}">
        <p14:creationId xmlns:p14="http://schemas.microsoft.com/office/powerpoint/2010/main" val="151269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68760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2. Требования к проходам на площадках и рабочих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местах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Проходы на площадках и рабочих местах должны отвечать следующим требованиям: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а) ширина одиночных проходов к рабочим местам и на рабочих местах должна быть не менее 0,6 м, расстояние от пола прохода до элементов перекрытия (далее - высота в свету) - не менее 1,8 м;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б) лестницы или скобы, применяемые для подъема или спуска работников на рабочие места на высоте более 5 м, должны быть оборудованы системами безопасности.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Для безопасного перехода на высоте с одного рабочего места на другое при невозможности устройства переходных мостиков с защитными ограждениями должны применяться страховочные системы с анкерными устройствами, использующие горизонтальные анкерные (жесткие или гибкие) анкерные линии, расположенные горизонтально или под углом до 15° к горизонту.</a:t>
            </a:r>
          </a:p>
        </p:txBody>
      </p:sp>
    </p:spTree>
    <p:extLst>
      <p:ext uri="{BB962C8B-B14F-4D97-AF65-F5344CB8AC3E}">
        <p14:creationId xmlns:p14="http://schemas.microsoft.com/office/powerpoint/2010/main" val="342314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2701" y="260648"/>
            <a:ext cx="7920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Требования к изготовлению, массе сборочных единиц,  креплению и использованию лесов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Леса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должны использоваться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назначению, за условиями их использования в организации устанавливается технический надзор.</a:t>
            </a: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Леса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подмости и другие приспособления для выполнения работ на высоте должны быть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изготовлены по проектам или типовым схемам применения из руководств (инструкций) по эксплуатации изготовителя, и взяты организацией на инвентарный учет.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используемые в инвентарных конструкциях леса и подмости должны иметься паспорта изготовителя или официального представителя изготовителя (для лесов и подмостей импортного производства).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Использование элементов разных изготовителей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одной инвентарной конструкции лесов и подмостей не допускается без документального подтверждения этими изготовителями их взаимной совместимости.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Применение неинвентарных конструкций лесов допускается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исключительных случаях и их сооружение должно производиться по индивидуальному проекту с расчетами всех основных элементов на прочность, а лесов в целом - на устойчивость; проект должен быть завизирован лицом, назначенным в организации за организацию и безопасное проведение работ на высоте, и утвержден главным инженером (техническим директором) организации или непосредственно руководителем организации (индивидуальным предпринимателем).</a:t>
            </a:r>
          </a:p>
        </p:txBody>
      </p:sp>
    </p:spTree>
    <p:extLst>
      <p:ext uri="{BB962C8B-B14F-4D97-AF65-F5344CB8AC3E}">
        <p14:creationId xmlns:p14="http://schemas.microsoft.com/office/powerpoint/2010/main" val="66197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920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Масса сборочных единиц лесов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 ручной сборке не должна быть более 28 кг. Масса сборочных элементов при монтаже средств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подмащивания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земле или перекрытии (с последующей установкой их в рабочее положение монтажными кранами, лебедками) должна быть не более 50 кг.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обеспечения устойчивости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лесов их крепление к зданию (сооружению) должны производиться способами и в местах, указанных в проектной документации или организационно-технологической документации на производство работ. При отсутствии таких указаний крепление лесов должно осуществляться не менее чем через один ярус для крайних стоек, через два пролета для верхнего яруса и одного крепления на каждые 50 м проекции поверхности лесов на фасад здания (сооружения).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крепления лесов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внутренней стороне стенки металлических вертикальных цилиндрических резервуаров для хранения нефти и нефтепродуктов на объектах нового строительства, технического перевооружения и реконструкции должны применяться магнитные захваты.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Крепление магнитных захватов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лесам допускается как к вертикальным и горизонтальным элементам лесов.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Крепление магнитных зацепов к лесам выполняется с помощью соединительных элементов (карабинов) или аналогичных соединительных элементов, выдерживающих нагрузку не менее 600 кгс (5,8 кН).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Крепление магнитных захватов выполняется с третьего яруса резервуара, через два пролета для верхнего яруса и одного крепления на каждые 50 м2 проекции поверхности лесов.</a:t>
            </a:r>
          </a:p>
        </p:txBody>
      </p:sp>
    </p:spTree>
    <p:extLst>
      <p:ext uri="{BB962C8B-B14F-4D97-AF65-F5344CB8AC3E}">
        <p14:creationId xmlns:p14="http://schemas.microsoft.com/office/powerpoint/2010/main" val="634559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Леса и их элементы: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а) должны обеспечивать безопасность работников во время их монтажа, эксплуатации и демонтажа, при этом монтаж и демонтаж лесов должен производиться работниками с применением систем обеспечения безопасности работ на высоте;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б) должны быть подготовлены и смонтированы в соответствии с паспортом изготовителя, иметь размеры, прочность и устойчивость, соответствующие их назначению;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в) металлические леса должны быть заземлены. При установке на открытом воздухе металлические и деревянные леса должны быть оборудованы грозозащитными устройствами.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г) перила и другие предохранительные сооружения, платформы, настилы, консоли, подпорки, поперечины, лестницы и пандусы должны легко устанавливаться и надежно крепиться;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д) должны содержаться и эксплуатироваться таким образом, чтобы исключались их разрушение, потеря устойчивости;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е) должны иметь идентификационную маркировку с наименованием изготовителя, нанесенную способом, позволяющим ее сохранить в течение всего срока службы элемента.</a:t>
            </a:r>
          </a:p>
        </p:txBody>
      </p:sp>
    </p:spTree>
    <p:extLst>
      <p:ext uri="{BB962C8B-B14F-4D97-AF65-F5344CB8AC3E}">
        <p14:creationId xmlns:p14="http://schemas.microsoft.com/office/powerpoint/2010/main" val="21068682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2942</Words>
  <Application>Microsoft Office PowerPoint</Application>
  <PresentationFormat>Экран (4:3)</PresentationFormat>
  <Paragraphs>122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Эйсер</dc:creator>
  <cp:lastModifiedBy>Эйсер</cp:lastModifiedBy>
  <cp:revision>19</cp:revision>
  <dcterms:created xsi:type="dcterms:W3CDTF">2023-11-19T19:14:41Z</dcterms:created>
  <dcterms:modified xsi:type="dcterms:W3CDTF">2023-11-19T19:56:11Z</dcterms:modified>
</cp:coreProperties>
</file>