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3" r:id="rId5"/>
    <p:sldId id="258" r:id="rId6"/>
    <p:sldId id="259" r:id="rId7"/>
    <p:sldId id="284" r:id="rId8"/>
    <p:sldId id="285" r:id="rId9"/>
    <p:sldId id="286" r:id="rId10"/>
    <p:sldId id="288" r:id="rId11"/>
    <p:sldId id="260" r:id="rId12"/>
    <p:sldId id="289" r:id="rId13"/>
    <p:sldId id="262" r:id="rId14"/>
    <p:sldId id="274" r:id="rId15"/>
    <p:sldId id="263" r:id="rId16"/>
    <p:sldId id="264" r:id="rId17"/>
    <p:sldId id="266" r:id="rId18"/>
    <p:sldId id="291" r:id="rId19"/>
    <p:sldId id="290" r:id="rId20"/>
    <p:sldId id="275" r:id="rId21"/>
    <p:sldId id="267" r:id="rId22"/>
    <p:sldId id="268" r:id="rId23"/>
    <p:sldId id="270" r:id="rId24"/>
    <p:sldId id="276" r:id="rId25"/>
    <p:sldId id="292" r:id="rId26"/>
    <p:sldId id="293" r:id="rId27"/>
    <p:sldId id="271" r:id="rId28"/>
    <p:sldId id="277" r:id="rId29"/>
    <p:sldId id="278" r:id="rId30"/>
    <p:sldId id="273" r:id="rId31"/>
    <p:sldId id="280" r:id="rId32"/>
    <p:sldId id="281" r:id="rId33"/>
    <p:sldId id="29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98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0E1DB-0DF8-4663-B1BE-E1EA52DD3D7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E32DE7-D21B-425F-8EAC-1E8CAF3A3463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400" b="1" dirty="0">
              <a:solidFill>
                <a:srgbClr val="002060"/>
              </a:solidFill>
            </a:rPr>
            <a:t>Стандартизация</a:t>
          </a:r>
        </a:p>
      </dgm:t>
    </dgm:pt>
    <dgm:pt modelId="{B9F3A318-9AE0-4522-9C65-F2189586F83F}" type="parTrans" cxnId="{1E5718B0-8D3A-4723-BB69-B6632E38958B}">
      <dgm:prSet/>
      <dgm:spPr/>
      <dgm:t>
        <a:bodyPr/>
        <a:lstStyle/>
        <a:p>
          <a:endParaRPr lang="ru-RU"/>
        </a:p>
      </dgm:t>
    </dgm:pt>
    <dgm:pt modelId="{BA6B2D15-66BE-4023-83F8-78B4B5B22777}" type="sibTrans" cxnId="{1E5718B0-8D3A-4723-BB69-B6632E38958B}">
      <dgm:prSet/>
      <dgm:spPr/>
      <dgm:t>
        <a:bodyPr/>
        <a:lstStyle/>
        <a:p>
          <a:endParaRPr lang="ru-RU"/>
        </a:p>
      </dgm:t>
    </dgm:pt>
    <dgm:pt modelId="{E7E6A47D-A526-4A13-94B9-D9F65494CC0B}">
      <dgm:prSet phldrT="[Текст]" custT="1"/>
      <dgm:spPr/>
      <dgm:t>
        <a:bodyPr/>
        <a:lstStyle/>
        <a:p>
          <a:r>
            <a:rPr lang="ru-RU" sz="2400" dirty="0"/>
            <a:t>Международная</a:t>
          </a:r>
        </a:p>
      </dgm:t>
    </dgm:pt>
    <dgm:pt modelId="{29806334-E60F-4927-A0BC-71873A564769}" type="parTrans" cxnId="{725ABB30-9CF2-4C29-8078-C47F6BBD2CB6}">
      <dgm:prSet/>
      <dgm:spPr/>
      <dgm:t>
        <a:bodyPr/>
        <a:lstStyle/>
        <a:p>
          <a:endParaRPr lang="ru-RU"/>
        </a:p>
      </dgm:t>
    </dgm:pt>
    <dgm:pt modelId="{29C2C73C-E3F0-488D-B3EB-64DA106EB7A4}" type="sibTrans" cxnId="{725ABB30-9CF2-4C29-8078-C47F6BBD2CB6}">
      <dgm:prSet/>
      <dgm:spPr/>
      <dgm:t>
        <a:bodyPr/>
        <a:lstStyle/>
        <a:p>
          <a:endParaRPr lang="ru-RU"/>
        </a:p>
      </dgm:t>
    </dgm:pt>
    <dgm:pt modelId="{E4DC8A51-0C5F-419D-AC95-FFD4C21D140C}">
      <dgm:prSet phldrT="[Текст]" custT="1"/>
      <dgm:spPr/>
      <dgm:t>
        <a:bodyPr/>
        <a:lstStyle/>
        <a:p>
          <a:r>
            <a:rPr lang="ru-RU" sz="2800" dirty="0"/>
            <a:t>Национальная</a:t>
          </a:r>
        </a:p>
      </dgm:t>
    </dgm:pt>
    <dgm:pt modelId="{0EC24F65-2A44-4D00-8AA6-7CBF57632C30}" type="parTrans" cxnId="{D1EA4FE5-93EA-4E93-99C9-9FAC0374981A}">
      <dgm:prSet/>
      <dgm:spPr/>
      <dgm:t>
        <a:bodyPr/>
        <a:lstStyle/>
        <a:p>
          <a:endParaRPr lang="ru-RU"/>
        </a:p>
      </dgm:t>
    </dgm:pt>
    <dgm:pt modelId="{D0A21B31-4475-41DD-BF52-4E62BEFEFAE1}" type="sibTrans" cxnId="{D1EA4FE5-93EA-4E93-99C9-9FAC0374981A}">
      <dgm:prSet/>
      <dgm:spPr/>
      <dgm:t>
        <a:bodyPr/>
        <a:lstStyle/>
        <a:p>
          <a:endParaRPr lang="ru-RU"/>
        </a:p>
      </dgm:t>
    </dgm:pt>
    <dgm:pt modelId="{115EA74C-BBB3-4DB8-9279-46462F693500}">
      <dgm:prSet/>
      <dgm:spPr/>
    </dgm:pt>
    <dgm:pt modelId="{851DC474-30CC-4BE5-B0B1-49C3EDFE297F}" type="parTrans" cxnId="{D1B5AB60-CA44-4277-8BD9-013743FF42AC}">
      <dgm:prSet/>
      <dgm:spPr/>
      <dgm:t>
        <a:bodyPr/>
        <a:lstStyle/>
        <a:p>
          <a:endParaRPr lang="ru-RU"/>
        </a:p>
      </dgm:t>
    </dgm:pt>
    <dgm:pt modelId="{0CDEC6A9-F7E3-4B0A-9B0E-4A749502E613}" type="sibTrans" cxnId="{D1B5AB60-CA44-4277-8BD9-013743FF42AC}">
      <dgm:prSet/>
      <dgm:spPr/>
      <dgm:t>
        <a:bodyPr/>
        <a:lstStyle/>
        <a:p>
          <a:endParaRPr lang="ru-RU"/>
        </a:p>
      </dgm:t>
    </dgm:pt>
    <dgm:pt modelId="{67303006-1228-4A0C-A2C2-6C0442C71188}" type="pres">
      <dgm:prSet presAssocID="{6DA0E1DB-0DF8-4663-B1BE-E1EA52DD3D7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94A850-BAC5-42CF-8B3A-81F62BA1879F}" type="pres">
      <dgm:prSet presAssocID="{19E32DE7-D21B-425F-8EAC-1E8CAF3A3463}" presName="centerShape" presStyleLbl="node0" presStyleIdx="0" presStyleCnt="1"/>
      <dgm:spPr/>
    </dgm:pt>
    <dgm:pt modelId="{906C0225-A28A-45F4-B406-B05EC51361CB}" type="pres">
      <dgm:prSet presAssocID="{29806334-E60F-4927-A0BC-71873A564769}" presName="parTrans" presStyleLbl="bgSibTrans2D1" presStyleIdx="0" presStyleCnt="2"/>
      <dgm:spPr/>
    </dgm:pt>
    <dgm:pt modelId="{C0E8A24E-70EE-49C4-AC61-7CE9604ADCE5}" type="pres">
      <dgm:prSet presAssocID="{E7E6A47D-A526-4A13-94B9-D9F65494CC0B}" presName="node" presStyleLbl="node1" presStyleIdx="0" presStyleCnt="2" custRadScaleRad="99908" custRadScaleInc="-686">
        <dgm:presLayoutVars>
          <dgm:bulletEnabled val="1"/>
        </dgm:presLayoutVars>
      </dgm:prSet>
      <dgm:spPr/>
    </dgm:pt>
    <dgm:pt modelId="{0BD89DB3-9564-4288-A505-C05C0675DBB7}" type="pres">
      <dgm:prSet presAssocID="{0EC24F65-2A44-4D00-8AA6-7CBF57632C30}" presName="parTrans" presStyleLbl="bgSibTrans2D1" presStyleIdx="1" presStyleCnt="2"/>
      <dgm:spPr/>
    </dgm:pt>
    <dgm:pt modelId="{73163529-27C2-456E-A9A4-3DEABE7B47C9}" type="pres">
      <dgm:prSet presAssocID="{E4DC8A51-0C5F-419D-AC95-FFD4C21D140C}" presName="node" presStyleLbl="node1" presStyleIdx="1" presStyleCnt="2" custRadScaleRad="98856" custRadScaleInc="221">
        <dgm:presLayoutVars>
          <dgm:bulletEnabled val="1"/>
        </dgm:presLayoutVars>
      </dgm:prSet>
      <dgm:spPr/>
    </dgm:pt>
  </dgm:ptLst>
  <dgm:cxnLst>
    <dgm:cxn modelId="{19ADBE2A-3216-476D-8CB3-0EC5AACFA425}" type="presOf" srcId="{E4DC8A51-0C5F-419D-AC95-FFD4C21D140C}" destId="{73163529-27C2-456E-A9A4-3DEABE7B47C9}" srcOrd="0" destOrd="0" presId="urn:microsoft.com/office/officeart/2005/8/layout/radial4"/>
    <dgm:cxn modelId="{725ABB30-9CF2-4C29-8078-C47F6BBD2CB6}" srcId="{19E32DE7-D21B-425F-8EAC-1E8CAF3A3463}" destId="{E7E6A47D-A526-4A13-94B9-D9F65494CC0B}" srcOrd="0" destOrd="0" parTransId="{29806334-E60F-4927-A0BC-71873A564769}" sibTransId="{29C2C73C-E3F0-488D-B3EB-64DA106EB7A4}"/>
    <dgm:cxn modelId="{D1B5AB60-CA44-4277-8BD9-013743FF42AC}" srcId="{6DA0E1DB-0DF8-4663-B1BE-E1EA52DD3D7A}" destId="{115EA74C-BBB3-4DB8-9279-46462F693500}" srcOrd="1" destOrd="0" parTransId="{851DC474-30CC-4BE5-B0B1-49C3EDFE297F}" sibTransId="{0CDEC6A9-F7E3-4B0A-9B0E-4A749502E613}"/>
    <dgm:cxn modelId="{98ADF664-B86B-4DD0-A8F1-F0EAEF26A4C0}" type="presOf" srcId="{E7E6A47D-A526-4A13-94B9-D9F65494CC0B}" destId="{C0E8A24E-70EE-49C4-AC61-7CE9604ADCE5}" srcOrd="0" destOrd="0" presId="urn:microsoft.com/office/officeart/2005/8/layout/radial4"/>
    <dgm:cxn modelId="{B245AA6F-913E-4DC1-BCA7-C7F626BEE8F3}" type="presOf" srcId="{29806334-E60F-4927-A0BC-71873A564769}" destId="{906C0225-A28A-45F4-B406-B05EC51361CB}" srcOrd="0" destOrd="0" presId="urn:microsoft.com/office/officeart/2005/8/layout/radial4"/>
    <dgm:cxn modelId="{1E5718B0-8D3A-4723-BB69-B6632E38958B}" srcId="{6DA0E1DB-0DF8-4663-B1BE-E1EA52DD3D7A}" destId="{19E32DE7-D21B-425F-8EAC-1E8CAF3A3463}" srcOrd="0" destOrd="0" parTransId="{B9F3A318-9AE0-4522-9C65-F2189586F83F}" sibTransId="{BA6B2D15-66BE-4023-83F8-78B4B5B22777}"/>
    <dgm:cxn modelId="{124436C6-21EF-4BC5-BAB9-85CC2C070CCC}" type="presOf" srcId="{0EC24F65-2A44-4D00-8AA6-7CBF57632C30}" destId="{0BD89DB3-9564-4288-A505-C05C0675DBB7}" srcOrd="0" destOrd="0" presId="urn:microsoft.com/office/officeart/2005/8/layout/radial4"/>
    <dgm:cxn modelId="{674793D4-9008-4FFB-8F46-AF99B95D7808}" type="presOf" srcId="{19E32DE7-D21B-425F-8EAC-1E8CAF3A3463}" destId="{1294A850-BAC5-42CF-8B3A-81F62BA1879F}" srcOrd="0" destOrd="0" presId="urn:microsoft.com/office/officeart/2005/8/layout/radial4"/>
    <dgm:cxn modelId="{0A972ADD-247D-458B-A380-0265FFB043EB}" type="presOf" srcId="{6DA0E1DB-0DF8-4663-B1BE-E1EA52DD3D7A}" destId="{67303006-1228-4A0C-A2C2-6C0442C71188}" srcOrd="0" destOrd="0" presId="urn:microsoft.com/office/officeart/2005/8/layout/radial4"/>
    <dgm:cxn modelId="{D1EA4FE5-93EA-4E93-99C9-9FAC0374981A}" srcId="{19E32DE7-D21B-425F-8EAC-1E8CAF3A3463}" destId="{E4DC8A51-0C5F-419D-AC95-FFD4C21D140C}" srcOrd="1" destOrd="0" parTransId="{0EC24F65-2A44-4D00-8AA6-7CBF57632C30}" sibTransId="{D0A21B31-4475-41DD-BF52-4E62BEFEFAE1}"/>
    <dgm:cxn modelId="{35FA7E76-D82B-4E4B-893D-06C9135D7910}" type="presParOf" srcId="{67303006-1228-4A0C-A2C2-6C0442C71188}" destId="{1294A850-BAC5-42CF-8B3A-81F62BA1879F}" srcOrd="0" destOrd="0" presId="urn:microsoft.com/office/officeart/2005/8/layout/radial4"/>
    <dgm:cxn modelId="{335E64B3-B268-46A4-AA13-39F2D7237E88}" type="presParOf" srcId="{67303006-1228-4A0C-A2C2-6C0442C71188}" destId="{906C0225-A28A-45F4-B406-B05EC51361CB}" srcOrd="1" destOrd="0" presId="urn:microsoft.com/office/officeart/2005/8/layout/radial4"/>
    <dgm:cxn modelId="{EE2BA131-F21C-415A-8492-53E7C0F0B780}" type="presParOf" srcId="{67303006-1228-4A0C-A2C2-6C0442C71188}" destId="{C0E8A24E-70EE-49C4-AC61-7CE9604ADCE5}" srcOrd="2" destOrd="0" presId="urn:microsoft.com/office/officeart/2005/8/layout/radial4"/>
    <dgm:cxn modelId="{A6E2C727-E81C-41A1-98C6-FE43D8AC182D}" type="presParOf" srcId="{67303006-1228-4A0C-A2C2-6C0442C71188}" destId="{0BD89DB3-9564-4288-A505-C05C0675DBB7}" srcOrd="3" destOrd="0" presId="urn:microsoft.com/office/officeart/2005/8/layout/radial4"/>
    <dgm:cxn modelId="{552DDB6F-A1A7-4F72-9A8F-5374A04ED72B}" type="presParOf" srcId="{67303006-1228-4A0C-A2C2-6C0442C71188}" destId="{73163529-27C2-456E-A9A4-3DEABE7B47C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3AEECC-CDB5-4011-9C4E-AF48220FC3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415728-4BAB-43B2-BBC7-196F045BA341}">
      <dgm:prSet/>
      <dgm:spPr/>
      <dgm:t>
        <a:bodyPr/>
        <a:lstStyle/>
        <a:p>
          <a:r>
            <a:rPr lang="ru-RU"/>
            <a:t>Языки программирования и программный интерфейс. </a:t>
          </a:r>
          <a:endParaRPr lang="en-US"/>
        </a:p>
      </dgm:t>
    </dgm:pt>
    <dgm:pt modelId="{A2689B25-37FE-446C-BB84-25277538966C}" type="parTrans" cxnId="{D4EAA77D-51DB-466C-8A52-029BFC1C81DF}">
      <dgm:prSet/>
      <dgm:spPr/>
      <dgm:t>
        <a:bodyPr/>
        <a:lstStyle/>
        <a:p>
          <a:endParaRPr lang="en-US"/>
        </a:p>
      </dgm:t>
    </dgm:pt>
    <dgm:pt modelId="{6697894F-E1EB-451C-965A-53E98DD51659}" type="sibTrans" cxnId="{D4EAA77D-51DB-466C-8A52-029BFC1C81DF}">
      <dgm:prSet/>
      <dgm:spPr/>
      <dgm:t>
        <a:bodyPr/>
        <a:lstStyle/>
        <a:p>
          <a:endParaRPr lang="en-US"/>
        </a:p>
      </dgm:t>
    </dgm:pt>
    <dgm:pt modelId="{C5D33212-E88C-466D-9F97-22F053397DA9}">
      <dgm:prSet/>
      <dgm:spPr/>
      <dgm:t>
        <a:bodyPr/>
        <a:lstStyle/>
        <a:p>
          <a:r>
            <a:rPr lang="ru-RU"/>
            <a:t>Языки описания документов</a:t>
          </a:r>
          <a:endParaRPr lang="en-US"/>
        </a:p>
      </dgm:t>
    </dgm:pt>
    <dgm:pt modelId="{4EEB2FB6-96B1-4D1A-A3C3-5E94EAAA555F}" type="parTrans" cxnId="{9157CA07-E182-4444-B821-15A9DB82666B}">
      <dgm:prSet/>
      <dgm:spPr/>
      <dgm:t>
        <a:bodyPr/>
        <a:lstStyle/>
        <a:p>
          <a:endParaRPr lang="en-US"/>
        </a:p>
      </dgm:t>
    </dgm:pt>
    <dgm:pt modelId="{2DBF4B87-271D-4B6A-BE68-D10FFAB129A1}" type="sibTrans" cxnId="{9157CA07-E182-4444-B821-15A9DB82666B}">
      <dgm:prSet/>
      <dgm:spPr/>
      <dgm:t>
        <a:bodyPr/>
        <a:lstStyle/>
        <a:p>
          <a:endParaRPr lang="en-US"/>
        </a:p>
      </dgm:t>
    </dgm:pt>
    <dgm:pt modelId="{DABB6B02-6235-4B19-86EE-890E94D2D126}">
      <dgm:prSet/>
      <dgm:spPr/>
      <dgm:t>
        <a:bodyPr/>
        <a:lstStyle/>
        <a:p>
          <a:r>
            <a:rPr lang="ru-RU"/>
            <a:t>Программная инженерия. </a:t>
          </a:r>
          <a:endParaRPr lang="en-US"/>
        </a:p>
      </dgm:t>
    </dgm:pt>
    <dgm:pt modelId="{E8DBCC89-8B5B-4DC0-8AE0-83C999EF7EBE}" type="parTrans" cxnId="{813F9A6C-0EE1-4F0D-A8E3-43C90E3CA86F}">
      <dgm:prSet/>
      <dgm:spPr/>
      <dgm:t>
        <a:bodyPr/>
        <a:lstStyle/>
        <a:p>
          <a:endParaRPr lang="en-US"/>
        </a:p>
      </dgm:t>
    </dgm:pt>
    <dgm:pt modelId="{C2496C01-B1E7-4EC5-A902-D0A988909BA7}" type="sibTrans" cxnId="{813F9A6C-0EE1-4F0D-A8E3-43C90E3CA86F}">
      <dgm:prSet/>
      <dgm:spPr/>
      <dgm:t>
        <a:bodyPr/>
        <a:lstStyle/>
        <a:p>
          <a:endParaRPr lang="en-US"/>
        </a:p>
      </dgm:t>
    </dgm:pt>
    <dgm:pt modelId="{70713AF6-1768-4085-BCE3-6A1B7AF13D02}">
      <dgm:prSet/>
      <dgm:spPr/>
      <dgm:t>
        <a:bodyPr/>
        <a:lstStyle/>
        <a:p>
          <a:r>
            <a:rPr lang="ru-RU"/>
            <a:t>Сервисы управления данными</a:t>
          </a:r>
          <a:endParaRPr lang="en-US"/>
        </a:p>
      </dgm:t>
    </dgm:pt>
    <dgm:pt modelId="{543304FE-26E0-4A34-B5C2-5079503782DA}" type="parTrans" cxnId="{F53B4E0B-B3CF-49D3-B032-88D54041DD92}">
      <dgm:prSet/>
      <dgm:spPr/>
      <dgm:t>
        <a:bodyPr/>
        <a:lstStyle/>
        <a:p>
          <a:endParaRPr lang="en-US"/>
        </a:p>
      </dgm:t>
    </dgm:pt>
    <dgm:pt modelId="{FCD638FF-A1AC-47A3-98E7-BD22681E4255}" type="sibTrans" cxnId="{F53B4E0B-B3CF-49D3-B032-88D54041DD92}">
      <dgm:prSet/>
      <dgm:spPr/>
      <dgm:t>
        <a:bodyPr/>
        <a:lstStyle/>
        <a:p>
          <a:endParaRPr lang="en-US"/>
        </a:p>
      </dgm:t>
    </dgm:pt>
    <dgm:pt modelId="{7003278C-C11F-4302-96AB-B65D38AE813C}">
      <dgm:prSet/>
      <dgm:spPr/>
      <dgm:t>
        <a:bodyPr/>
        <a:lstStyle/>
        <a:p>
          <a:r>
            <a:rPr lang="ru-RU"/>
            <a:t>Работа в сетях, и соответствующие соединения.</a:t>
          </a:r>
          <a:endParaRPr lang="en-US"/>
        </a:p>
      </dgm:t>
    </dgm:pt>
    <dgm:pt modelId="{F024715B-4A09-42C8-A0DF-49EA86DBB059}" type="parTrans" cxnId="{C0C69C36-B290-4C9A-B61E-0D7A0DDA98B4}">
      <dgm:prSet/>
      <dgm:spPr/>
      <dgm:t>
        <a:bodyPr/>
        <a:lstStyle/>
        <a:p>
          <a:endParaRPr lang="en-US"/>
        </a:p>
      </dgm:t>
    </dgm:pt>
    <dgm:pt modelId="{B6084B45-3770-4D03-9882-0D1C78637062}" type="sibTrans" cxnId="{C0C69C36-B290-4C9A-B61E-0D7A0DDA98B4}">
      <dgm:prSet/>
      <dgm:spPr/>
      <dgm:t>
        <a:bodyPr/>
        <a:lstStyle/>
        <a:p>
          <a:endParaRPr lang="en-US"/>
        </a:p>
      </dgm:t>
    </dgm:pt>
    <dgm:pt modelId="{A1A83DBE-4B39-42E4-85A8-F85E7C348D9C}">
      <dgm:prSet/>
      <dgm:spPr/>
      <dgm:t>
        <a:bodyPr/>
        <a:lstStyle/>
        <a:p>
          <a:r>
            <a:rPr lang="ru-RU"/>
            <a:t>Безопасность информационных технологий</a:t>
          </a:r>
          <a:endParaRPr lang="en-US"/>
        </a:p>
      </dgm:t>
    </dgm:pt>
    <dgm:pt modelId="{60FA5865-342C-4735-B187-0D1E99C1A17C}" type="parTrans" cxnId="{1C4B7786-5DF8-4FB0-9F06-763E78EB1F3A}">
      <dgm:prSet/>
      <dgm:spPr/>
      <dgm:t>
        <a:bodyPr/>
        <a:lstStyle/>
        <a:p>
          <a:endParaRPr lang="en-US"/>
        </a:p>
      </dgm:t>
    </dgm:pt>
    <dgm:pt modelId="{5C6C0207-11DB-45C9-ADAD-20A282B2D6EE}" type="sibTrans" cxnId="{1C4B7786-5DF8-4FB0-9F06-763E78EB1F3A}">
      <dgm:prSet/>
      <dgm:spPr/>
      <dgm:t>
        <a:bodyPr/>
        <a:lstStyle/>
        <a:p>
          <a:endParaRPr lang="en-US"/>
        </a:p>
      </dgm:t>
    </dgm:pt>
    <dgm:pt modelId="{5404B1B6-AFA3-4144-B01D-15E2F3EECBE1}">
      <dgm:prSet/>
      <dgm:spPr/>
      <dgm:t>
        <a:bodyPr/>
        <a:lstStyle/>
        <a:p>
          <a:r>
            <a:rPr lang="ru-RU"/>
            <a:t>Терминология. </a:t>
          </a:r>
          <a:endParaRPr lang="en-US"/>
        </a:p>
      </dgm:t>
    </dgm:pt>
    <dgm:pt modelId="{65B9F2C5-DABC-45C8-A5D7-423B0BD727CB}" type="parTrans" cxnId="{973FB99A-4BEF-43E0-9910-08B285DB423A}">
      <dgm:prSet/>
      <dgm:spPr/>
      <dgm:t>
        <a:bodyPr/>
        <a:lstStyle/>
        <a:p>
          <a:endParaRPr lang="en-US"/>
        </a:p>
      </dgm:t>
    </dgm:pt>
    <dgm:pt modelId="{FB34A10F-8FEC-4E23-AD93-72449428A283}" type="sibTrans" cxnId="{973FB99A-4BEF-43E0-9910-08B285DB423A}">
      <dgm:prSet/>
      <dgm:spPr/>
      <dgm:t>
        <a:bodyPr/>
        <a:lstStyle/>
        <a:p>
          <a:endParaRPr lang="en-US"/>
        </a:p>
      </dgm:t>
    </dgm:pt>
    <dgm:pt modelId="{58664BD2-EDBB-45B5-A007-02F89A19A01A}" type="pres">
      <dgm:prSet presAssocID="{153AEECC-CDB5-4011-9C4E-AF48220FC3BA}" presName="linear" presStyleCnt="0">
        <dgm:presLayoutVars>
          <dgm:animLvl val="lvl"/>
          <dgm:resizeHandles val="exact"/>
        </dgm:presLayoutVars>
      </dgm:prSet>
      <dgm:spPr/>
    </dgm:pt>
    <dgm:pt modelId="{C31CEB91-7DBD-40F6-A3B1-B6E47500E8CE}" type="pres">
      <dgm:prSet presAssocID="{CC415728-4BAB-43B2-BBC7-196F045BA341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4BA2902-9954-4F66-AB66-2BA04FB79AA3}" type="pres">
      <dgm:prSet presAssocID="{6697894F-E1EB-451C-965A-53E98DD51659}" presName="spacer" presStyleCnt="0"/>
      <dgm:spPr/>
    </dgm:pt>
    <dgm:pt modelId="{0E193287-22BA-4592-B38A-C7A677BB7D8C}" type="pres">
      <dgm:prSet presAssocID="{C5D33212-E88C-466D-9F97-22F053397DA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1418AF4-7ABF-42AC-8E5D-16A11CE66FD0}" type="pres">
      <dgm:prSet presAssocID="{2DBF4B87-271D-4B6A-BE68-D10FFAB129A1}" presName="spacer" presStyleCnt="0"/>
      <dgm:spPr/>
    </dgm:pt>
    <dgm:pt modelId="{5C12DA82-DC5C-4C45-A938-EF3F44E10A65}" type="pres">
      <dgm:prSet presAssocID="{DABB6B02-6235-4B19-86EE-890E94D2D12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2F7D2C1-FAA3-46BA-A38E-C55691CFC7BC}" type="pres">
      <dgm:prSet presAssocID="{C2496C01-B1E7-4EC5-A902-D0A988909BA7}" presName="spacer" presStyleCnt="0"/>
      <dgm:spPr/>
    </dgm:pt>
    <dgm:pt modelId="{31247413-3A11-49D7-8F32-533F65F670DE}" type="pres">
      <dgm:prSet presAssocID="{70713AF6-1768-4085-BCE3-6A1B7AF13D0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A0FCF9F-6235-4DDF-86D0-1D4834213C44}" type="pres">
      <dgm:prSet presAssocID="{FCD638FF-A1AC-47A3-98E7-BD22681E4255}" presName="spacer" presStyleCnt="0"/>
      <dgm:spPr/>
    </dgm:pt>
    <dgm:pt modelId="{C70DFF70-1793-4F7F-A482-B0634457F1D4}" type="pres">
      <dgm:prSet presAssocID="{7003278C-C11F-4302-96AB-B65D38AE813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A4FFE8A-FF2C-4054-ADB3-20F1BC03CD29}" type="pres">
      <dgm:prSet presAssocID="{B6084B45-3770-4D03-9882-0D1C78637062}" presName="spacer" presStyleCnt="0"/>
      <dgm:spPr/>
    </dgm:pt>
    <dgm:pt modelId="{FFD686C1-81F5-4D91-A300-303ED09ADCB8}" type="pres">
      <dgm:prSet presAssocID="{A1A83DBE-4B39-42E4-85A8-F85E7C348D9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A3BED77-B984-4F6A-8350-796A20E35E9E}" type="pres">
      <dgm:prSet presAssocID="{5C6C0207-11DB-45C9-ADAD-20A282B2D6EE}" presName="spacer" presStyleCnt="0"/>
      <dgm:spPr/>
    </dgm:pt>
    <dgm:pt modelId="{AC0346F4-9F80-4B15-948E-43C8FF3676C6}" type="pres">
      <dgm:prSet presAssocID="{5404B1B6-AFA3-4144-B01D-15E2F3EECBE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157CA07-E182-4444-B821-15A9DB82666B}" srcId="{153AEECC-CDB5-4011-9C4E-AF48220FC3BA}" destId="{C5D33212-E88C-466D-9F97-22F053397DA9}" srcOrd="1" destOrd="0" parTransId="{4EEB2FB6-96B1-4D1A-A3C3-5E94EAAA555F}" sibTransId="{2DBF4B87-271D-4B6A-BE68-D10FFAB129A1}"/>
    <dgm:cxn modelId="{F53B4E0B-B3CF-49D3-B032-88D54041DD92}" srcId="{153AEECC-CDB5-4011-9C4E-AF48220FC3BA}" destId="{70713AF6-1768-4085-BCE3-6A1B7AF13D02}" srcOrd="3" destOrd="0" parTransId="{543304FE-26E0-4A34-B5C2-5079503782DA}" sibTransId="{FCD638FF-A1AC-47A3-98E7-BD22681E4255}"/>
    <dgm:cxn modelId="{3F5B7915-DCB4-4B82-983F-22093603A566}" type="presOf" srcId="{153AEECC-CDB5-4011-9C4E-AF48220FC3BA}" destId="{58664BD2-EDBB-45B5-A007-02F89A19A01A}" srcOrd="0" destOrd="0" presId="urn:microsoft.com/office/officeart/2005/8/layout/vList2"/>
    <dgm:cxn modelId="{C0C69C36-B290-4C9A-B61E-0D7A0DDA98B4}" srcId="{153AEECC-CDB5-4011-9C4E-AF48220FC3BA}" destId="{7003278C-C11F-4302-96AB-B65D38AE813C}" srcOrd="4" destOrd="0" parTransId="{F024715B-4A09-42C8-A0DF-49EA86DBB059}" sibTransId="{B6084B45-3770-4D03-9882-0D1C78637062}"/>
    <dgm:cxn modelId="{44579D68-FF54-442E-9B11-476C3910165B}" type="presOf" srcId="{A1A83DBE-4B39-42E4-85A8-F85E7C348D9C}" destId="{FFD686C1-81F5-4D91-A300-303ED09ADCB8}" srcOrd="0" destOrd="0" presId="urn:microsoft.com/office/officeart/2005/8/layout/vList2"/>
    <dgm:cxn modelId="{813F9A6C-0EE1-4F0D-A8E3-43C90E3CA86F}" srcId="{153AEECC-CDB5-4011-9C4E-AF48220FC3BA}" destId="{DABB6B02-6235-4B19-86EE-890E94D2D126}" srcOrd="2" destOrd="0" parTransId="{E8DBCC89-8B5B-4DC0-8AE0-83C999EF7EBE}" sibTransId="{C2496C01-B1E7-4EC5-A902-D0A988909BA7}"/>
    <dgm:cxn modelId="{DE352F55-AD64-4C8A-911F-CF442AA11AE3}" type="presOf" srcId="{C5D33212-E88C-466D-9F97-22F053397DA9}" destId="{0E193287-22BA-4592-B38A-C7A677BB7D8C}" srcOrd="0" destOrd="0" presId="urn:microsoft.com/office/officeart/2005/8/layout/vList2"/>
    <dgm:cxn modelId="{F1E59E7A-1668-4719-9569-4C864761CE7E}" type="presOf" srcId="{7003278C-C11F-4302-96AB-B65D38AE813C}" destId="{C70DFF70-1793-4F7F-A482-B0634457F1D4}" srcOrd="0" destOrd="0" presId="urn:microsoft.com/office/officeart/2005/8/layout/vList2"/>
    <dgm:cxn modelId="{D4EAA77D-51DB-466C-8A52-029BFC1C81DF}" srcId="{153AEECC-CDB5-4011-9C4E-AF48220FC3BA}" destId="{CC415728-4BAB-43B2-BBC7-196F045BA341}" srcOrd="0" destOrd="0" parTransId="{A2689B25-37FE-446C-BB84-25277538966C}" sibTransId="{6697894F-E1EB-451C-965A-53E98DD51659}"/>
    <dgm:cxn modelId="{1C4B7786-5DF8-4FB0-9F06-763E78EB1F3A}" srcId="{153AEECC-CDB5-4011-9C4E-AF48220FC3BA}" destId="{A1A83DBE-4B39-42E4-85A8-F85E7C348D9C}" srcOrd="5" destOrd="0" parTransId="{60FA5865-342C-4735-B187-0D1E99C1A17C}" sibTransId="{5C6C0207-11DB-45C9-ADAD-20A282B2D6EE}"/>
    <dgm:cxn modelId="{E1AADC95-E581-42EC-8048-54703F3C8C28}" type="presOf" srcId="{5404B1B6-AFA3-4144-B01D-15E2F3EECBE1}" destId="{AC0346F4-9F80-4B15-948E-43C8FF3676C6}" srcOrd="0" destOrd="0" presId="urn:microsoft.com/office/officeart/2005/8/layout/vList2"/>
    <dgm:cxn modelId="{973FB99A-4BEF-43E0-9910-08B285DB423A}" srcId="{153AEECC-CDB5-4011-9C4E-AF48220FC3BA}" destId="{5404B1B6-AFA3-4144-B01D-15E2F3EECBE1}" srcOrd="6" destOrd="0" parTransId="{65B9F2C5-DABC-45C8-A5D7-423B0BD727CB}" sibTransId="{FB34A10F-8FEC-4E23-AD93-72449428A283}"/>
    <dgm:cxn modelId="{E55D2C9C-C1C9-43C6-A589-C79D44C59DE6}" type="presOf" srcId="{DABB6B02-6235-4B19-86EE-890E94D2D126}" destId="{5C12DA82-DC5C-4C45-A938-EF3F44E10A65}" srcOrd="0" destOrd="0" presId="urn:microsoft.com/office/officeart/2005/8/layout/vList2"/>
    <dgm:cxn modelId="{5F740FD0-CDA8-47F5-A383-C0C65D1B2790}" type="presOf" srcId="{70713AF6-1768-4085-BCE3-6A1B7AF13D02}" destId="{31247413-3A11-49D7-8F32-533F65F670DE}" srcOrd="0" destOrd="0" presId="urn:microsoft.com/office/officeart/2005/8/layout/vList2"/>
    <dgm:cxn modelId="{D78447E2-E7CB-4CD9-AF90-C0739630F12F}" type="presOf" srcId="{CC415728-4BAB-43B2-BBC7-196F045BA341}" destId="{C31CEB91-7DBD-40F6-A3B1-B6E47500E8CE}" srcOrd="0" destOrd="0" presId="urn:microsoft.com/office/officeart/2005/8/layout/vList2"/>
    <dgm:cxn modelId="{B9945FA1-5CEC-4563-9A1E-2DE271D62CDD}" type="presParOf" srcId="{58664BD2-EDBB-45B5-A007-02F89A19A01A}" destId="{C31CEB91-7DBD-40F6-A3B1-B6E47500E8CE}" srcOrd="0" destOrd="0" presId="urn:microsoft.com/office/officeart/2005/8/layout/vList2"/>
    <dgm:cxn modelId="{275EFCFB-7E09-45AA-A22D-D48FB856865E}" type="presParOf" srcId="{58664BD2-EDBB-45B5-A007-02F89A19A01A}" destId="{64BA2902-9954-4F66-AB66-2BA04FB79AA3}" srcOrd="1" destOrd="0" presId="urn:microsoft.com/office/officeart/2005/8/layout/vList2"/>
    <dgm:cxn modelId="{E83A16E6-7362-4A91-87E5-4708C61B216C}" type="presParOf" srcId="{58664BD2-EDBB-45B5-A007-02F89A19A01A}" destId="{0E193287-22BA-4592-B38A-C7A677BB7D8C}" srcOrd="2" destOrd="0" presId="urn:microsoft.com/office/officeart/2005/8/layout/vList2"/>
    <dgm:cxn modelId="{5CA22B71-D66C-4433-AF73-EC068AA8CE08}" type="presParOf" srcId="{58664BD2-EDBB-45B5-A007-02F89A19A01A}" destId="{31418AF4-7ABF-42AC-8E5D-16A11CE66FD0}" srcOrd="3" destOrd="0" presId="urn:microsoft.com/office/officeart/2005/8/layout/vList2"/>
    <dgm:cxn modelId="{9CFABB54-6E33-4C7E-8FF6-FF94160AF8E5}" type="presParOf" srcId="{58664BD2-EDBB-45B5-A007-02F89A19A01A}" destId="{5C12DA82-DC5C-4C45-A938-EF3F44E10A65}" srcOrd="4" destOrd="0" presId="urn:microsoft.com/office/officeart/2005/8/layout/vList2"/>
    <dgm:cxn modelId="{2BCF9CA8-0B36-4555-BAB2-5926AE2D8F97}" type="presParOf" srcId="{58664BD2-EDBB-45B5-A007-02F89A19A01A}" destId="{72F7D2C1-FAA3-46BA-A38E-C55691CFC7BC}" srcOrd="5" destOrd="0" presId="urn:microsoft.com/office/officeart/2005/8/layout/vList2"/>
    <dgm:cxn modelId="{B20A6B70-1EBF-4299-9A85-A44136DE6DF0}" type="presParOf" srcId="{58664BD2-EDBB-45B5-A007-02F89A19A01A}" destId="{31247413-3A11-49D7-8F32-533F65F670DE}" srcOrd="6" destOrd="0" presId="urn:microsoft.com/office/officeart/2005/8/layout/vList2"/>
    <dgm:cxn modelId="{332AC572-49D8-4273-BC8C-0CDE64605AE2}" type="presParOf" srcId="{58664BD2-EDBB-45B5-A007-02F89A19A01A}" destId="{7A0FCF9F-6235-4DDF-86D0-1D4834213C44}" srcOrd="7" destOrd="0" presId="urn:microsoft.com/office/officeart/2005/8/layout/vList2"/>
    <dgm:cxn modelId="{D7C2499D-89AB-4660-AC51-B8C2216FEFA9}" type="presParOf" srcId="{58664BD2-EDBB-45B5-A007-02F89A19A01A}" destId="{C70DFF70-1793-4F7F-A482-B0634457F1D4}" srcOrd="8" destOrd="0" presId="urn:microsoft.com/office/officeart/2005/8/layout/vList2"/>
    <dgm:cxn modelId="{E07DA79C-4019-488F-9439-90ECFDB3162E}" type="presParOf" srcId="{58664BD2-EDBB-45B5-A007-02F89A19A01A}" destId="{6A4FFE8A-FF2C-4054-ADB3-20F1BC03CD29}" srcOrd="9" destOrd="0" presId="urn:microsoft.com/office/officeart/2005/8/layout/vList2"/>
    <dgm:cxn modelId="{4A333674-2814-458E-974D-4129C52C84E0}" type="presParOf" srcId="{58664BD2-EDBB-45B5-A007-02F89A19A01A}" destId="{FFD686C1-81F5-4D91-A300-303ED09ADCB8}" srcOrd="10" destOrd="0" presId="urn:microsoft.com/office/officeart/2005/8/layout/vList2"/>
    <dgm:cxn modelId="{77C06216-7184-4EAF-B68F-40F9EB32BC47}" type="presParOf" srcId="{58664BD2-EDBB-45B5-A007-02F89A19A01A}" destId="{EA3BED77-B984-4F6A-8350-796A20E35E9E}" srcOrd="11" destOrd="0" presId="urn:microsoft.com/office/officeart/2005/8/layout/vList2"/>
    <dgm:cxn modelId="{7E590BA0-F152-47D5-BAF1-7148F0DBE5BD}" type="presParOf" srcId="{58664BD2-EDBB-45B5-A007-02F89A19A01A}" destId="{AC0346F4-9F80-4B15-948E-43C8FF3676C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C38745-B359-4DB9-9B85-C273169457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3729CF-D30F-4CB8-91A1-4EF4E6AA0BA6}">
      <dgm:prSet/>
      <dgm:spPr/>
      <dgm:t>
        <a:bodyPr/>
        <a:lstStyle/>
        <a:p>
          <a:r>
            <a:rPr lang="ru-RU"/>
            <a:t>Сбор данных и системы идентификации</a:t>
          </a:r>
          <a:endParaRPr lang="en-US"/>
        </a:p>
      </dgm:t>
    </dgm:pt>
    <dgm:pt modelId="{59715D0E-BABC-4A7B-9B15-DD857D698ABA}" type="parTrans" cxnId="{B7766D94-CEB3-4442-9BD6-D360C341C92B}">
      <dgm:prSet/>
      <dgm:spPr/>
      <dgm:t>
        <a:bodyPr/>
        <a:lstStyle/>
        <a:p>
          <a:endParaRPr lang="en-US"/>
        </a:p>
      </dgm:t>
    </dgm:pt>
    <dgm:pt modelId="{BF459490-5E68-4FAE-A2B0-BCB2788A76FD}" type="sibTrans" cxnId="{B7766D94-CEB3-4442-9BD6-D360C341C92B}">
      <dgm:prSet/>
      <dgm:spPr/>
      <dgm:t>
        <a:bodyPr/>
        <a:lstStyle/>
        <a:p>
          <a:endParaRPr lang="en-US"/>
        </a:p>
      </dgm:t>
    </dgm:pt>
    <dgm:pt modelId="{DF367E6D-6E0B-4176-ABF6-F57DA26AC4DF}">
      <dgm:prSet/>
      <dgm:spPr/>
      <dgm:t>
        <a:bodyPr/>
        <a:lstStyle/>
        <a:p>
          <a:r>
            <a:rPr lang="ru-RU"/>
            <a:t>Мультимедиа и представление информации</a:t>
          </a:r>
          <a:endParaRPr lang="en-US"/>
        </a:p>
      </dgm:t>
    </dgm:pt>
    <dgm:pt modelId="{C64CB624-964A-4539-937C-F5415CF3AE78}" type="parTrans" cxnId="{C4CB3383-F118-4015-A428-94709FEDCAD7}">
      <dgm:prSet/>
      <dgm:spPr/>
      <dgm:t>
        <a:bodyPr/>
        <a:lstStyle/>
        <a:p>
          <a:endParaRPr lang="en-US"/>
        </a:p>
      </dgm:t>
    </dgm:pt>
    <dgm:pt modelId="{AF5B6AA8-D30C-415A-926E-D607761E849E}" type="sibTrans" cxnId="{C4CB3383-F118-4015-A428-94709FEDCAD7}">
      <dgm:prSet/>
      <dgm:spPr/>
      <dgm:t>
        <a:bodyPr/>
        <a:lstStyle/>
        <a:p>
          <a:endParaRPr lang="en-US"/>
        </a:p>
      </dgm:t>
    </dgm:pt>
    <dgm:pt modelId="{617AC5DA-C88D-4804-A49F-57326A5945C4}">
      <dgm:prSet/>
      <dgm:spPr/>
      <dgm:t>
        <a:bodyPr/>
        <a:lstStyle/>
        <a:p>
          <a:r>
            <a:rPr lang="ru-RU"/>
            <a:t>Пользовательский интерфейс</a:t>
          </a:r>
          <a:endParaRPr lang="en-US"/>
        </a:p>
      </dgm:t>
    </dgm:pt>
    <dgm:pt modelId="{C6DF27CE-3D31-4F96-98A8-B9D5087DAEAA}" type="parTrans" cxnId="{B65D213B-CB1D-49DC-8746-C76A522D4ADF}">
      <dgm:prSet/>
      <dgm:spPr/>
      <dgm:t>
        <a:bodyPr/>
        <a:lstStyle/>
        <a:p>
          <a:endParaRPr lang="en-US"/>
        </a:p>
      </dgm:t>
    </dgm:pt>
    <dgm:pt modelId="{88EB7CB5-772F-410E-90B5-BC9275EEF761}" type="sibTrans" cxnId="{B65D213B-CB1D-49DC-8746-C76A522D4ADF}">
      <dgm:prSet/>
      <dgm:spPr/>
      <dgm:t>
        <a:bodyPr/>
        <a:lstStyle/>
        <a:p>
          <a:endParaRPr lang="en-US"/>
        </a:p>
      </dgm:t>
    </dgm:pt>
    <dgm:pt modelId="{A24D3212-01DB-428D-96E6-0743541CF325}">
      <dgm:prSet/>
      <dgm:spPr/>
      <dgm:t>
        <a:bodyPr/>
        <a:lstStyle/>
        <a:p>
          <a:r>
            <a:rPr lang="ru-RU"/>
            <a:t>Офисное оборудование</a:t>
          </a:r>
          <a:endParaRPr lang="en-US"/>
        </a:p>
      </dgm:t>
    </dgm:pt>
    <dgm:pt modelId="{6E895926-6118-4047-A22D-A2F5A7C248D3}" type="parTrans" cxnId="{C3C51B67-397C-4700-939E-581C448732DE}">
      <dgm:prSet/>
      <dgm:spPr/>
      <dgm:t>
        <a:bodyPr/>
        <a:lstStyle/>
        <a:p>
          <a:endParaRPr lang="en-US"/>
        </a:p>
      </dgm:t>
    </dgm:pt>
    <dgm:pt modelId="{581D57FB-748F-4753-9848-C444812B64B5}" type="sibTrans" cxnId="{C3C51B67-397C-4700-939E-581C448732DE}">
      <dgm:prSet/>
      <dgm:spPr/>
      <dgm:t>
        <a:bodyPr/>
        <a:lstStyle/>
        <a:p>
          <a:endParaRPr lang="en-US"/>
        </a:p>
      </dgm:t>
    </dgm:pt>
    <dgm:pt modelId="{4DC3CCDF-4E88-4D0F-A73F-5E68D842106C}">
      <dgm:prSet/>
      <dgm:spPr/>
      <dgm:t>
        <a:bodyPr/>
        <a:lstStyle/>
        <a:p>
          <a:r>
            <a:rPr lang="ru-RU"/>
            <a:t>Кодированные наборы символов</a:t>
          </a:r>
          <a:endParaRPr lang="en-US"/>
        </a:p>
      </dgm:t>
    </dgm:pt>
    <dgm:pt modelId="{593D4CF6-A762-46AE-A72E-7BE6309224EB}" type="parTrans" cxnId="{FEDF5308-EC57-44D0-AA4E-A2308F7FB980}">
      <dgm:prSet/>
      <dgm:spPr/>
      <dgm:t>
        <a:bodyPr/>
        <a:lstStyle/>
        <a:p>
          <a:endParaRPr lang="en-US"/>
        </a:p>
      </dgm:t>
    </dgm:pt>
    <dgm:pt modelId="{8F4522E8-853B-4186-BF72-D35A734A1358}" type="sibTrans" cxnId="{FEDF5308-EC57-44D0-AA4E-A2308F7FB980}">
      <dgm:prSet/>
      <dgm:spPr/>
      <dgm:t>
        <a:bodyPr/>
        <a:lstStyle/>
        <a:p>
          <a:endParaRPr lang="en-US"/>
        </a:p>
      </dgm:t>
    </dgm:pt>
    <dgm:pt modelId="{6F75A1A5-5CCA-41A6-8A49-0A1894C7EC40}" type="pres">
      <dgm:prSet presAssocID="{E9C38745-B359-4DB9-9B85-C273169457AC}" presName="linear" presStyleCnt="0">
        <dgm:presLayoutVars>
          <dgm:animLvl val="lvl"/>
          <dgm:resizeHandles val="exact"/>
        </dgm:presLayoutVars>
      </dgm:prSet>
      <dgm:spPr/>
    </dgm:pt>
    <dgm:pt modelId="{AE867C6C-3C40-4ECC-A076-D6828BB822AE}" type="pres">
      <dgm:prSet presAssocID="{F53729CF-D30F-4CB8-91A1-4EF4E6AA0BA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7A10803-330E-458C-AFB3-88A67B6D4E8B}" type="pres">
      <dgm:prSet presAssocID="{BF459490-5E68-4FAE-A2B0-BCB2788A76FD}" presName="spacer" presStyleCnt="0"/>
      <dgm:spPr/>
    </dgm:pt>
    <dgm:pt modelId="{65C0DCC9-1341-4677-935F-A8252434A78B}" type="pres">
      <dgm:prSet presAssocID="{DF367E6D-6E0B-4176-ABF6-F57DA26AC4D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045E516-F3AD-4D37-91ED-7A98AAD78AA3}" type="pres">
      <dgm:prSet presAssocID="{AF5B6AA8-D30C-415A-926E-D607761E849E}" presName="spacer" presStyleCnt="0"/>
      <dgm:spPr/>
    </dgm:pt>
    <dgm:pt modelId="{E79B7AF6-0BA9-44D4-AC0F-FBB891828E0E}" type="pres">
      <dgm:prSet presAssocID="{617AC5DA-C88D-4804-A49F-57326A5945C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81A91B9-7226-4E46-A7ED-4A639D6EEDFB}" type="pres">
      <dgm:prSet presAssocID="{88EB7CB5-772F-410E-90B5-BC9275EEF761}" presName="spacer" presStyleCnt="0"/>
      <dgm:spPr/>
    </dgm:pt>
    <dgm:pt modelId="{4F336525-07C1-4E42-8DD2-3982DE42AF68}" type="pres">
      <dgm:prSet presAssocID="{A24D3212-01DB-428D-96E6-0743541CF32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1F03B8D-13B6-4544-A0DD-2ED58B987284}" type="pres">
      <dgm:prSet presAssocID="{581D57FB-748F-4753-9848-C444812B64B5}" presName="spacer" presStyleCnt="0"/>
      <dgm:spPr/>
    </dgm:pt>
    <dgm:pt modelId="{AD4AD201-5586-4E8A-AE89-5E8E961B5640}" type="pres">
      <dgm:prSet presAssocID="{4DC3CCDF-4E88-4D0F-A73F-5E68D842106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DF5308-EC57-44D0-AA4E-A2308F7FB980}" srcId="{E9C38745-B359-4DB9-9B85-C273169457AC}" destId="{4DC3CCDF-4E88-4D0F-A73F-5E68D842106C}" srcOrd="4" destOrd="0" parTransId="{593D4CF6-A762-46AE-A72E-7BE6309224EB}" sibTransId="{8F4522E8-853B-4186-BF72-D35A734A1358}"/>
    <dgm:cxn modelId="{A7871324-6DA8-4775-98DB-6C970292767F}" type="presOf" srcId="{DF367E6D-6E0B-4176-ABF6-F57DA26AC4DF}" destId="{65C0DCC9-1341-4677-935F-A8252434A78B}" srcOrd="0" destOrd="0" presId="urn:microsoft.com/office/officeart/2005/8/layout/vList2"/>
    <dgm:cxn modelId="{B65D213B-CB1D-49DC-8746-C76A522D4ADF}" srcId="{E9C38745-B359-4DB9-9B85-C273169457AC}" destId="{617AC5DA-C88D-4804-A49F-57326A5945C4}" srcOrd="2" destOrd="0" parTransId="{C6DF27CE-3D31-4F96-98A8-B9D5087DAEAA}" sibTransId="{88EB7CB5-772F-410E-90B5-BC9275EEF761}"/>
    <dgm:cxn modelId="{0A3F8960-8ED3-4D0F-AE58-327EB60C8CF0}" type="presOf" srcId="{4DC3CCDF-4E88-4D0F-A73F-5E68D842106C}" destId="{AD4AD201-5586-4E8A-AE89-5E8E961B5640}" srcOrd="0" destOrd="0" presId="urn:microsoft.com/office/officeart/2005/8/layout/vList2"/>
    <dgm:cxn modelId="{C3C51B67-397C-4700-939E-581C448732DE}" srcId="{E9C38745-B359-4DB9-9B85-C273169457AC}" destId="{A24D3212-01DB-428D-96E6-0743541CF325}" srcOrd="3" destOrd="0" parTransId="{6E895926-6118-4047-A22D-A2F5A7C248D3}" sibTransId="{581D57FB-748F-4753-9848-C444812B64B5}"/>
    <dgm:cxn modelId="{51256D6E-2B36-4411-AB11-BFFAC945183F}" type="presOf" srcId="{E9C38745-B359-4DB9-9B85-C273169457AC}" destId="{6F75A1A5-5CCA-41A6-8A49-0A1894C7EC40}" srcOrd="0" destOrd="0" presId="urn:microsoft.com/office/officeart/2005/8/layout/vList2"/>
    <dgm:cxn modelId="{C4CB3383-F118-4015-A428-94709FEDCAD7}" srcId="{E9C38745-B359-4DB9-9B85-C273169457AC}" destId="{DF367E6D-6E0B-4176-ABF6-F57DA26AC4DF}" srcOrd="1" destOrd="0" parTransId="{C64CB624-964A-4539-937C-F5415CF3AE78}" sibTransId="{AF5B6AA8-D30C-415A-926E-D607761E849E}"/>
    <dgm:cxn modelId="{B7766D94-CEB3-4442-9BD6-D360C341C92B}" srcId="{E9C38745-B359-4DB9-9B85-C273169457AC}" destId="{F53729CF-D30F-4CB8-91A1-4EF4E6AA0BA6}" srcOrd="0" destOrd="0" parTransId="{59715D0E-BABC-4A7B-9B15-DD857D698ABA}" sibTransId="{BF459490-5E68-4FAE-A2B0-BCB2788A76FD}"/>
    <dgm:cxn modelId="{2758B8A0-AAC2-4509-BEE9-22CF25784B3E}" type="presOf" srcId="{617AC5DA-C88D-4804-A49F-57326A5945C4}" destId="{E79B7AF6-0BA9-44D4-AC0F-FBB891828E0E}" srcOrd="0" destOrd="0" presId="urn:microsoft.com/office/officeart/2005/8/layout/vList2"/>
    <dgm:cxn modelId="{F773B5DF-4F6A-4592-84B6-332262EDADCC}" type="presOf" srcId="{F53729CF-D30F-4CB8-91A1-4EF4E6AA0BA6}" destId="{AE867C6C-3C40-4ECC-A076-D6828BB822AE}" srcOrd="0" destOrd="0" presId="urn:microsoft.com/office/officeart/2005/8/layout/vList2"/>
    <dgm:cxn modelId="{340E5CF8-7370-4EE4-A78D-51D0EFBA73C9}" type="presOf" srcId="{A24D3212-01DB-428D-96E6-0743541CF325}" destId="{4F336525-07C1-4E42-8DD2-3982DE42AF68}" srcOrd="0" destOrd="0" presId="urn:microsoft.com/office/officeart/2005/8/layout/vList2"/>
    <dgm:cxn modelId="{5EDD2589-A380-4789-BE01-FABB42AB89C2}" type="presParOf" srcId="{6F75A1A5-5CCA-41A6-8A49-0A1894C7EC40}" destId="{AE867C6C-3C40-4ECC-A076-D6828BB822AE}" srcOrd="0" destOrd="0" presId="urn:microsoft.com/office/officeart/2005/8/layout/vList2"/>
    <dgm:cxn modelId="{CFFC599A-7C56-4591-B245-57144E00D943}" type="presParOf" srcId="{6F75A1A5-5CCA-41A6-8A49-0A1894C7EC40}" destId="{E7A10803-330E-458C-AFB3-88A67B6D4E8B}" srcOrd="1" destOrd="0" presId="urn:microsoft.com/office/officeart/2005/8/layout/vList2"/>
    <dgm:cxn modelId="{29B27235-35D6-458E-BDD3-E0BDA927F2F4}" type="presParOf" srcId="{6F75A1A5-5CCA-41A6-8A49-0A1894C7EC40}" destId="{65C0DCC9-1341-4677-935F-A8252434A78B}" srcOrd="2" destOrd="0" presId="urn:microsoft.com/office/officeart/2005/8/layout/vList2"/>
    <dgm:cxn modelId="{39E5C666-7D47-49BF-8E66-F959A72BAAFC}" type="presParOf" srcId="{6F75A1A5-5CCA-41A6-8A49-0A1894C7EC40}" destId="{7045E516-F3AD-4D37-91ED-7A98AAD78AA3}" srcOrd="3" destOrd="0" presId="urn:microsoft.com/office/officeart/2005/8/layout/vList2"/>
    <dgm:cxn modelId="{F45BDA38-2105-4E9A-853B-12BEF3AC9A3F}" type="presParOf" srcId="{6F75A1A5-5CCA-41A6-8A49-0A1894C7EC40}" destId="{E79B7AF6-0BA9-44D4-AC0F-FBB891828E0E}" srcOrd="4" destOrd="0" presId="urn:microsoft.com/office/officeart/2005/8/layout/vList2"/>
    <dgm:cxn modelId="{529008B8-FE28-4734-AA16-418F5F98543D}" type="presParOf" srcId="{6F75A1A5-5CCA-41A6-8A49-0A1894C7EC40}" destId="{481A91B9-7226-4E46-A7ED-4A639D6EEDFB}" srcOrd="5" destOrd="0" presId="urn:microsoft.com/office/officeart/2005/8/layout/vList2"/>
    <dgm:cxn modelId="{0FE72139-7ABB-423A-9595-324C884AF65A}" type="presParOf" srcId="{6F75A1A5-5CCA-41A6-8A49-0A1894C7EC40}" destId="{4F336525-07C1-4E42-8DD2-3982DE42AF68}" srcOrd="6" destOrd="0" presId="urn:microsoft.com/office/officeart/2005/8/layout/vList2"/>
    <dgm:cxn modelId="{FDB1CE1E-E286-4620-B93A-357BA6D12D20}" type="presParOf" srcId="{6F75A1A5-5CCA-41A6-8A49-0A1894C7EC40}" destId="{B1F03B8D-13B6-4544-A0DD-2ED58B987284}" srcOrd="7" destOrd="0" presId="urn:microsoft.com/office/officeart/2005/8/layout/vList2"/>
    <dgm:cxn modelId="{3374A05D-6282-4C3B-A169-A42F2B8222D7}" type="presParOf" srcId="{6F75A1A5-5CCA-41A6-8A49-0A1894C7EC40}" destId="{AD4AD201-5586-4E8A-AE89-5E8E961B564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21A40E-A032-4E17-A778-E1E538BA4A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0C7A4B-F2B4-4DD6-8B56-76AE46AD572E}">
      <dgm:prSet/>
      <dgm:spPr/>
      <dgm:t>
        <a:bodyPr/>
        <a:lstStyle/>
        <a:p>
          <a:r>
            <a:rPr lang="ru-RU"/>
            <a:t>Среды для информационного обмена</a:t>
          </a:r>
          <a:endParaRPr lang="en-US"/>
        </a:p>
      </dgm:t>
    </dgm:pt>
    <dgm:pt modelId="{802E7C95-91A0-4B4D-B5C4-F2AE557D94D9}" type="parTrans" cxnId="{1121601C-C3E3-4156-9D6C-E7810E9BDB66}">
      <dgm:prSet/>
      <dgm:spPr/>
      <dgm:t>
        <a:bodyPr/>
        <a:lstStyle/>
        <a:p>
          <a:endParaRPr lang="en-US"/>
        </a:p>
      </dgm:t>
    </dgm:pt>
    <dgm:pt modelId="{FF06AB38-B0EA-4701-B9D1-6A378DC7892D}" type="sibTrans" cxnId="{1121601C-C3E3-4156-9D6C-E7810E9BDB66}">
      <dgm:prSet/>
      <dgm:spPr/>
      <dgm:t>
        <a:bodyPr/>
        <a:lstStyle/>
        <a:p>
          <a:endParaRPr lang="en-US"/>
        </a:p>
      </dgm:t>
    </dgm:pt>
    <dgm:pt modelId="{A9AFD607-2AB1-4D02-A712-053CB4BBCEC5}">
      <dgm:prSet/>
      <dgm:spPr/>
      <dgm:t>
        <a:bodyPr/>
        <a:lstStyle/>
        <a:p>
          <a:r>
            <a:rPr lang="ru-RU"/>
            <a:t>Геоинформационные технологии</a:t>
          </a:r>
          <a:endParaRPr lang="en-US"/>
        </a:p>
      </dgm:t>
    </dgm:pt>
    <dgm:pt modelId="{8E7927A9-D68F-400D-B92B-D43A33CABD7C}" type="parTrans" cxnId="{BFAE2D8E-F73D-4548-8D6F-EBAF0C93FD0B}">
      <dgm:prSet/>
      <dgm:spPr/>
      <dgm:t>
        <a:bodyPr/>
        <a:lstStyle/>
        <a:p>
          <a:endParaRPr lang="en-US"/>
        </a:p>
      </dgm:t>
    </dgm:pt>
    <dgm:pt modelId="{1146D6F5-3A95-47A3-AEC9-E074AE089D9A}" type="sibTrans" cxnId="{BFAE2D8E-F73D-4548-8D6F-EBAF0C93FD0B}">
      <dgm:prSet/>
      <dgm:spPr/>
      <dgm:t>
        <a:bodyPr/>
        <a:lstStyle/>
        <a:p>
          <a:endParaRPr lang="en-US"/>
        </a:p>
      </dgm:t>
    </dgm:pt>
    <dgm:pt modelId="{E65A660D-F636-4B29-BF90-91A93CDA8A05}">
      <dgm:prSet/>
      <dgm:spPr/>
      <dgm:t>
        <a:bodyPr/>
        <a:lstStyle/>
        <a:p>
          <a:r>
            <a:rPr lang="ru-RU"/>
            <a:t>Информационные технологии в охране здоровья</a:t>
          </a:r>
          <a:endParaRPr lang="en-US"/>
        </a:p>
      </dgm:t>
    </dgm:pt>
    <dgm:pt modelId="{0992119C-DFC0-45A7-BA17-CB27B6F578D8}" type="parTrans" cxnId="{2632DA9A-1A94-4B8A-8D07-BC942ECE7A60}">
      <dgm:prSet/>
      <dgm:spPr/>
      <dgm:t>
        <a:bodyPr/>
        <a:lstStyle/>
        <a:p>
          <a:endParaRPr lang="en-US"/>
        </a:p>
      </dgm:t>
    </dgm:pt>
    <dgm:pt modelId="{4B8731A9-65FA-4ADF-8C17-A689D04E0D21}" type="sibTrans" cxnId="{2632DA9A-1A94-4B8A-8D07-BC942ECE7A60}">
      <dgm:prSet/>
      <dgm:spPr/>
      <dgm:t>
        <a:bodyPr/>
        <a:lstStyle/>
        <a:p>
          <a:endParaRPr lang="en-US"/>
        </a:p>
      </dgm:t>
    </dgm:pt>
    <dgm:pt modelId="{1E6FB164-FABB-4918-A6DF-C803947D3457}" type="pres">
      <dgm:prSet presAssocID="{6221A40E-A032-4E17-A778-E1E538BA4AE5}" presName="linear" presStyleCnt="0">
        <dgm:presLayoutVars>
          <dgm:animLvl val="lvl"/>
          <dgm:resizeHandles val="exact"/>
        </dgm:presLayoutVars>
      </dgm:prSet>
      <dgm:spPr/>
    </dgm:pt>
    <dgm:pt modelId="{AD231E9B-181C-4A3B-A592-D6BDCC2D823E}" type="pres">
      <dgm:prSet presAssocID="{F50C7A4B-F2B4-4DD6-8B56-76AE46AD57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24F6D1-3FF1-45C4-9386-A71F75E0824C}" type="pres">
      <dgm:prSet presAssocID="{FF06AB38-B0EA-4701-B9D1-6A378DC7892D}" presName="spacer" presStyleCnt="0"/>
      <dgm:spPr/>
    </dgm:pt>
    <dgm:pt modelId="{99A8EDD8-DD4D-42E5-86C2-6215B1B51223}" type="pres">
      <dgm:prSet presAssocID="{A9AFD607-2AB1-4D02-A712-053CB4BBCEC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4897AC-84E0-400D-A66B-757AF96D4DA1}" type="pres">
      <dgm:prSet presAssocID="{1146D6F5-3A95-47A3-AEC9-E074AE089D9A}" presName="spacer" presStyleCnt="0"/>
      <dgm:spPr/>
    </dgm:pt>
    <dgm:pt modelId="{02BA959A-D174-4287-8288-68739A6889EE}" type="pres">
      <dgm:prSet presAssocID="{E65A660D-F636-4B29-BF90-91A93CDA8A0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121601C-C3E3-4156-9D6C-E7810E9BDB66}" srcId="{6221A40E-A032-4E17-A778-E1E538BA4AE5}" destId="{F50C7A4B-F2B4-4DD6-8B56-76AE46AD572E}" srcOrd="0" destOrd="0" parTransId="{802E7C95-91A0-4B4D-B5C4-F2AE557D94D9}" sibTransId="{FF06AB38-B0EA-4701-B9D1-6A378DC7892D}"/>
    <dgm:cxn modelId="{D12CE065-A5D4-4147-8AAC-95F7EF45EE24}" type="presOf" srcId="{F50C7A4B-F2B4-4DD6-8B56-76AE46AD572E}" destId="{AD231E9B-181C-4A3B-A592-D6BDCC2D823E}" srcOrd="0" destOrd="0" presId="urn:microsoft.com/office/officeart/2005/8/layout/vList2"/>
    <dgm:cxn modelId="{94900155-45CB-4E12-A81A-8C1CE7C02AEA}" type="presOf" srcId="{6221A40E-A032-4E17-A778-E1E538BA4AE5}" destId="{1E6FB164-FABB-4918-A6DF-C803947D3457}" srcOrd="0" destOrd="0" presId="urn:microsoft.com/office/officeart/2005/8/layout/vList2"/>
    <dgm:cxn modelId="{BFAE2D8E-F73D-4548-8D6F-EBAF0C93FD0B}" srcId="{6221A40E-A032-4E17-A778-E1E538BA4AE5}" destId="{A9AFD607-2AB1-4D02-A712-053CB4BBCEC5}" srcOrd="1" destOrd="0" parTransId="{8E7927A9-D68F-400D-B92B-D43A33CABD7C}" sibTransId="{1146D6F5-3A95-47A3-AEC9-E074AE089D9A}"/>
    <dgm:cxn modelId="{2632DA9A-1A94-4B8A-8D07-BC942ECE7A60}" srcId="{6221A40E-A032-4E17-A778-E1E538BA4AE5}" destId="{E65A660D-F636-4B29-BF90-91A93CDA8A05}" srcOrd="2" destOrd="0" parTransId="{0992119C-DFC0-45A7-BA17-CB27B6F578D8}" sibTransId="{4B8731A9-65FA-4ADF-8C17-A689D04E0D21}"/>
    <dgm:cxn modelId="{745F56A1-0763-4234-A362-7B889554EEC0}" type="presOf" srcId="{E65A660D-F636-4B29-BF90-91A93CDA8A05}" destId="{02BA959A-D174-4287-8288-68739A6889EE}" srcOrd="0" destOrd="0" presId="urn:microsoft.com/office/officeart/2005/8/layout/vList2"/>
    <dgm:cxn modelId="{6D914FEE-D06D-4908-B264-7B761C199D62}" type="presOf" srcId="{A9AFD607-2AB1-4D02-A712-053CB4BBCEC5}" destId="{99A8EDD8-DD4D-42E5-86C2-6215B1B51223}" srcOrd="0" destOrd="0" presId="urn:microsoft.com/office/officeart/2005/8/layout/vList2"/>
    <dgm:cxn modelId="{D5F95582-2390-4101-99A2-C2A60F120E7D}" type="presParOf" srcId="{1E6FB164-FABB-4918-A6DF-C803947D3457}" destId="{AD231E9B-181C-4A3B-A592-D6BDCC2D823E}" srcOrd="0" destOrd="0" presId="urn:microsoft.com/office/officeart/2005/8/layout/vList2"/>
    <dgm:cxn modelId="{B82A6480-072F-4364-9417-5B458F0A9E8F}" type="presParOf" srcId="{1E6FB164-FABB-4918-A6DF-C803947D3457}" destId="{7324F6D1-3FF1-45C4-9386-A71F75E0824C}" srcOrd="1" destOrd="0" presId="urn:microsoft.com/office/officeart/2005/8/layout/vList2"/>
    <dgm:cxn modelId="{CB9D79A8-0867-41F0-91F3-3FE40AA1D2DA}" type="presParOf" srcId="{1E6FB164-FABB-4918-A6DF-C803947D3457}" destId="{99A8EDD8-DD4D-42E5-86C2-6215B1B51223}" srcOrd="2" destOrd="0" presId="urn:microsoft.com/office/officeart/2005/8/layout/vList2"/>
    <dgm:cxn modelId="{DDECAF70-18F5-489A-A954-7649FA85E487}" type="presParOf" srcId="{1E6FB164-FABB-4918-A6DF-C803947D3457}" destId="{014897AC-84E0-400D-A66B-757AF96D4DA1}" srcOrd="3" destOrd="0" presId="urn:microsoft.com/office/officeart/2005/8/layout/vList2"/>
    <dgm:cxn modelId="{AC43F043-AC6A-45D3-B553-8B2B741DC41A}" type="presParOf" srcId="{1E6FB164-FABB-4918-A6DF-C803947D3457}" destId="{02BA959A-D174-4287-8288-68739A6889E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A8D2673-F3A1-47B7-83A3-A44B01638D0F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697B8AB-D0B3-42E6-8086-27DD13D8F9CC}">
      <dgm:prSet/>
      <dgm:spPr/>
      <dgm:t>
        <a:bodyPr/>
        <a:lstStyle/>
        <a:p>
          <a:r>
            <a:rPr lang="ru-RU"/>
            <a:t>• Концепцию комплексной стандартизации в области информационных технологий;</a:t>
          </a:r>
          <a:endParaRPr lang="en-US"/>
        </a:p>
      </dgm:t>
    </dgm:pt>
    <dgm:pt modelId="{EFB14947-54E7-4B4B-93F6-66C50DD0119D}" type="parTrans" cxnId="{40CFDBCE-AE7A-4652-83F9-529C276C3803}">
      <dgm:prSet/>
      <dgm:spPr/>
      <dgm:t>
        <a:bodyPr/>
        <a:lstStyle/>
        <a:p>
          <a:endParaRPr lang="en-US"/>
        </a:p>
      </dgm:t>
    </dgm:pt>
    <dgm:pt modelId="{C1829EB3-E743-4DD1-9469-6A940EDF6DEA}" type="sibTrans" cxnId="{40CFDBCE-AE7A-4652-83F9-529C276C3803}">
      <dgm:prSet/>
      <dgm:spPr/>
      <dgm:t>
        <a:bodyPr/>
        <a:lstStyle/>
        <a:p>
          <a:endParaRPr lang="en-US"/>
        </a:p>
      </dgm:t>
    </dgm:pt>
    <dgm:pt modelId="{00A33E71-9952-41EB-BCCB-DD258C840A19}">
      <dgm:prSet/>
      <dgm:spPr/>
      <dgm:t>
        <a:bodyPr/>
        <a:lstStyle/>
        <a:p>
          <a:r>
            <a:rPr lang="ru-RU"/>
            <a:t>• Программы комплексной стандартизации в области информатизации на период 1993-1995 гг., на период 1996-1998 гг. и на период 1999-2000 гг., содержащие соответственно 772, 980 и 1019 стандартов;</a:t>
          </a:r>
          <a:endParaRPr lang="en-US"/>
        </a:p>
      </dgm:t>
    </dgm:pt>
    <dgm:pt modelId="{B3B796B9-CE0E-4973-AF22-262B3CF993AA}" type="parTrans" cxnId="{68914FD6-BE46-4386-999E-B1CE1F7B0E44}">
      <dgm:prSet/>
      <dgm:spPr/>
      <dgm:t>
        <a:bodyPr/>
        <a:lstStyle/>
        <a:p>
          <a:endParaRPr lang="en-US"/>
        </a:p>
      </dgm:t>
    </dgm:pt>
    <dgm:pt modelId="{8D85BB14-0D4B-4AD6-964E-264B215189CF}" type="sibTrans" cxnId="{68914FD6-BE46-4386-999E-B1CE1F7B0E44}">
      <dgm:prSet/>
      <dgm:spPr/>
      <dgm:t>
        <a:bodyPr/>
        <a:lstStyle/>
        <a:p>
          <a:endParaRPr lang="en-US"/>
        </a:p>
      </dgm:t>
    </dgm:pt>
    <dgm:pt modelId="{65480A54-A42B-4F1D-9E63-11FAE9D030DF}">
      <dgm:prSet/>
      <dgm:spPr/>
      <dgm:t>
        <a:bodyPr/>
        <a:lstStyle/>
        <a:p>
          <a:r>
            <a:rPr lang="ru-RU"/>
            <a:t>• Аннотированную базу данных международных стандартов в области информатизации;</a:t>
          </a:r>
          <a:endParaRPr lang="en-US"/>
        </a:p>
      </dgm:t>
    </dgm:pt>
    <dgm:pt modelId="{D5437E85-0C5C-46DE-ACAF-FFF78876D861}" type="parTrans" cxnId="{54D5FFAA-5D07-46C1-BA32-B061BD65B244}">
      <dgm:prSet/>
      <dgm:spPr/>
      <dgm:t>
        <a:bodyPr/>
        <a:lstStyle/>
        <a:p>
          <a:endParaRPr lang="en-US"/>
        </a:p>
      </dgm:t>
    </dgm:pt>
    <dgm:pt modelId="{9A3DDF28-B8DA-4DF2-816E-2EFF1D33BA2C}" type="sibTrans" cxnId="{54D5FFAA-5D07-46C1-BA32-B061BD65B244}">
      <dgm:prSet/>
      <dgm:spPr/>
      <dgm:t>
        <a:bodyPr/>
        <a:lstStyle/>
        <a:p>
          <a:endParaRPr lang="en-US"/>
        </a:p>
      </dgm:t>
    </dgm:pt>
    <dgm:pt modelId="{751BAEB7-C051-4083-85B3-155DF9A8B237}">
      <dgm:prSet/>
      <dgm:spPr/>
      <dgm:t>
        <a:bodyPr/>
        <a:lstStyle/>
        <a:p>
          <a:r>
            <a:rPr lang="ru-RU"/>
            <a:t>• Полнотекстовую базу государственных стандартов России (ГОСТ Р), разработанных на базе международных стандартов. Выпущена на CD-ROM;</a:t>
          </a:r>
          <a:endParaRPr lang="en-US"/>
        </a:p>
      </dgm:t>
    </dgm:pt>
    <dgm:pt modelId="{AD4F7805-5CF1-4416-80B7-79DB4B2B3B31}" type="parTrans" cxnId="{F0CF376A-2A4A-440C-96EC-7168C049F2BC}">
      <dgm:prSet/>
      <dgm:spPr/>
      <dgm:t>
        <a:bodyPr/>
        <a:lstStyle/>
        <a:p>
          <a:endParaRPr lang="en-US"/>
        </a:p>
      </dgm:t>
    </dgm:pt>
    <dgm:pt modelId="{5A90001E-D74E-4335-ADAC-2C57CB224733}" type="sibTrans" cxnId="{F0CF376A-2A4A-440C-96EC-7168C049F2BC}">
      <dgm:prSet/>
      <dgm:spPr/>
      <dgm:t>
        <a:bodyPr/>
        <a:lstStyle/>
        <a:p>
          <a:endParaRPr lang="en-US"/>
        </a:p>
      </dgm:t>
    </dgm:pt>
    <dgm:pt modelId="{06E5C302-65E6-4650-8785-86AFBB41160F}">
      <dgm:prSet/>
      <dgm:spPr/>
      <dgm:t>
        <a:bodyPr/>
        <a:lstStyle/>
        <a:p>
          <a:r>
            <a:rPr lang="ru-RU"/>
            <a:t>• Ежегодные государственные и отраслевые планы стандартизации в области информатизации;</a:t>
          </a:r>
          <a:endParaRPr lang="en-US"/>
        </a:p>
      </dgm:t>
    </dgm:pt>
    <dgm:pt modelId="{43A4CA48-95C5-4CC0-8D28-34AACE13E012}" type="parTrans" cxnId="{9A1F333E-4446-4CA3-87E0-D4E0CC6C9079}">
      <dgm:prSet/>
      <dgm:spPr/>
      <dgm:t>
        <a:bodyPr/>
        <a:lstStyle/>
        <a:p>
          <a:endParaRPr lang="en-US"/>
        </a:p>
      </dgm:t>
    </dgm:pt>
    <dgm:pt modelId="{2A31C8E9-5763-4F41-AB9C-526DF1342523}" type="sibTrans" cxnId="{9A1F333E-4446-4CA3-87E0-D4E0CC6C9079}">
      <dgm:prSet/>
      <dgm:spPr/>
      <dgm:t>
        <a:bodyPr/>
        <a:lstStyle/>
        <a:p>
          <a:endParaRPr lang="en-US"/>
        </a:p>
      </dgm:t>
    </dgm:pt>
    <dgm:pt modelId="{AE248BD6-9B13-436D-AE14-E8E038C58F98}">
      <dgm:prSet/>
      <dgm:spPr/>
      <dgm:t>
        <a:bodyPr/>
        <a:lstStyle/>
        <a:p>
          <a:r>
            <a:rPr lang="ru-RU"/>
            <a:t>• Сформировали информационный фонд государственных и международных стандартов, их проектов (ПМС) и дополнений (на бумажных и магнитных носителях).</a:t>
          </a:r>
          <a:endParaRPr lang="en-US"/>
        </a:p>
      </dgm:t>
    </dgm:pt>
    <dgm:pt modelId="{3B821A6D-C2D8-48FD-BEBC-62FF83975BD5}" type="parTrans" cxnId="{33C93188-F23E-4BD8-BDAF-131580FE13D0}">
      <dgm:prSet/>
      <dgm:spPr/>
      <dgm:t>
        <a:bodyPr/>
        <a:lstStyle/>
        <a:p>
          <a:endParaRPr lang="en-US"/>
        </a:p>
      </dgm:t>
    </dgm:pt>
    <dgm:pt modelId="{BC2DDFBF-9629-49D6-8BF8-4853D4A90872}" type="sibTrans" cxnId="{33C93188-F23E-4BD8-BDAF-131580FE13D0}">
      <dgm:prSet/>
      <dgm:spPr/>
      <dgm:t>
        <a:bodyPr/>
        <a:lstStyle/>
        <a:p>
          <a:endParaRPr lang="en-US"/>
        </a:p>
      </dgm:t>
    </dgm:pt>
    <dgm:pt modelId="{1AE45530-6EAE-43DC-9538-151F23751A3E}" type="pres">
      <dgm:prSet presAssocID="{5A8D2673-F3A1-47B7-83A3-A44B01638D0F}" presName="linear" presStyleCnt="0">
        <dgm:presLayoutVars>
          <dgm:animLvl val="lvl"/>
          <dgm:resizeHandles val="exact"/>
        </dgm:presLayoutVars>
      </dgm:prSet>
      <dgm:spPr/>
    </dgm:pt>
    <dgm:pt modelId="{2EA1BA2F-77E9-466A-B4DA-48F97A4BECB9}" type="pres">
      <dgm:prSet presAssocID="{9697B8AB-D0B3-42E6-8086-27DD13D8F9C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512F9F9-CB05-456C-9F70-68B0BBB38500}" type="pres">
      <dgm:prSet presAssocID="{C1829EB3-E743-4DD1-9469-6A940EDF6DEA}" presName="spacer" presStyleCnt="0"/>
      <dgm:spPr/>
    </dgm:pt>
    <dgm:pt modelId="{275FB8BA-19D9-40F6-9A23-E68D927A0218}" type="pres">
      <dgm:prSet presAssocID="{00A33E71-9952-41EB-BCCB-DD258C840A1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27EC425-DE3C-4B60-82C3-E0A035281638}" type="pres">
      <dgm:prSet presAssocID="{8D85BB14-0D4B-4AD6-964E-264B215189CF}" presName="spacer" presStyleCnt="0"/>
      <dgm:spPr/>
    </dgm:pt>
    <dgm:pt modelId="{5FB2468E-7524-4CC3-95A6-87FB13CB5686}" type="pres">
      <dgm:prSet presAssocID="{65480A54-A42B-4F1D-9E63-11FAE9D030D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842BFA5-E59C-4482-A8D6-FE6DDE7190D3}" type="pres">
      <dgm:prSet presAssocID="{9A3DDF28-B8DA-4DF2-816E-2EFF1D33BA2C}" presName="spacer" presStyleCnt="0"/>
      <dgm:spPr/>
    </dgm:pt>
    <dgm:pt modelId="{834ACE0F-5D05-48A5-9B54-210035B1A98B}" type="pres">
      <dgm:prSet presAssocID="{751BAEB7-C051-4083-85B3-155DF9A8B23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5971EEE-9A04-4A78-8FFB-E6B919EAC2CC}" type="pres">
      <dgm:prSet presAssocID="{5A90001E-D74E-4335-ADAC-2C57CB224733}" presName="spacer" presStyleCnt="0"/>
      <dgm:spPr/>
    </dgm:pt>
    <dgm:pt modelId="{462FC63D-FB70-4C1C-92C5-F74B2C3974FD}" type="pres">
      <dgm:prSet presAssocID="{06E5C302-65E6-4650-8785-86AFBB41160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D25D7C4-81C6-4655-82FA-109A6A11CF01}" type="pres">
      <dgm:prSet presAssocID="{2A31C8E9-5763-4F41-AB9C-526DF1342523}" presName="spacer" presStyleCnt="0"/>
      <dgm:spPr/>
    </dgm:pt>
    <dgm:pt modelId="{9D2E6572-9CA5-4173-A640-F553699860A0}" type="pres">
      <dgm:prSet presAssocID="{AE248BD6-9B13-436D-AE14-E8E038C58F9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E741E00-99FA-458A-B22E-FD2DDC957E56}" type="presOf" srcId="{00A33E71-9952-41EB-BCCB-DD258C840A19}" destId="{275FB8BA-19D9-40F6-9A23-E68D927A0218}" srcOrd="0" destOrd="0" presId="urn:microsoft.com/office/officeart/2005/8/layout/vList2"/>
    <dgm:cxn modelId="{9A1F333E-4446-4CA3-87E0-D4E0CC6C9079}" srcId="{5A8D2673-F3A1-47B7-83A3-A44B01638D0F}" destId="{06E5C302-65E6-4650-8785-86AFBB41160F}" srcOrd="4" destOrd="0" parTransId="{43A4CA48-95C5-4CC0-8D28-34AACE13E012}" sibTransId="{2A31C8E9-5763-4F41-AB9C-526DF1342523}"/>
    <dgm:cxn modelId="{01D65847-5261-4270-9056-D78B9A6FD45B}" type="presOf" srcId="{5A8D2673-F3A1-47B7-83A3-A44B01638D0F}" destId="{1AE45530-6EAE-43DC-9538-151F23751A3E}" srcOrd="0" destOrd="0" presId="urn:microsoft.com/office/officeart/2005/8/layout/vList2"/>
    <dgm:cxn modelId="{F0CF376A-2A4A-440C-96EC-7168C049F2BC}" srcId="{5A8D2673-F3A1-47B7-83A3-A44B01638D0F}" destId="{751BAEB7-C051-4083-85B3-155DF9A8B237}" srcOrd="3" destOrd="0" parTransId="{AD4F7805-5CF1-4416-80B7-79DB4B2B3B31}" sibTransId="{5A90001E-D74E-4335-ADAC-2C57CB224733}"/>
    <dgm:cxn modelId="{B9791A72-9843-407E-BEBE-6BC1D4D633E7}" type="presOf" srcId="{9697B8AB-D0B3-42E6-8086-27DD13D8F9CC}" destId="{2EA1BA2F-77E9-466A-B4DA-48F97A4BECB9}" srcOrd="0" destOrd="0" presId="urn:microsoft.com/office/officeart/2005/8/layout/vList2"/>
    <dgm:cxn modelId="{46739D76-6E42-4CC0-8818-E625A1D42262}" type="presOf" srcId="{06E5C302-65E6-4650-8785-86AFBB41160F}" destId="{462FC63D-FB70-4C1C-92C5-F74B2C3974FD}" srcOrd="0" destOrd="0" presId="urn:microsoft.com/office/officeart/2005/8/layout/vList2"/>
    <dgm:cxn modelId="{33C93188-F23E-4BD8-BDAF-131580FE13D0}" srcId="{5A8D2673-F3A1-47B7-83A3-A44B01638D0F}" destId="{AE248BD6-9B13-436D-AE14-E8E038C58F98}" srcOrd="5" destOrd="0" parTransId="{3B821A6D-C2D8-48FD-BEBC-62FF83975BD5}" sibTransId="{BC2DDFBF-9629-49D6-8BF8-4853D4A90872}"/>
    <dgm:cxn modelId="{4F635BA2-020C-46B4-AF67-A126F363614C}" type="presOf" srcId="{751BAEB7-C051-4083-85B3-155DF9A8B237}" destId="{834ACE0F-5D05-48A5-9B54-210035B1A98B}" srcOrd="0" destOrd="0" presId="urn:microsoft.com/office/officeart/2005/8/layout/vList2"/>
    <dgm:cxn modelId="{4329DFA2-FE58-4ACF-B714-6889074D5A1B}" type="presOf" srcId="{AE248BD6-9B13-436D-AE14-E8E038C58F98}" destId="{9D2E6572-9CA5-4173-A640-F553699860A0}" srcOrd="0" destOrd="0" presId="urn:microsoft.com/office/officeart/2005/8/layout/vList2"/>
    <dgm:cxn modelId="{54D5FFAA-5D07-46C1-BA32-B061BD65B244}" srcId="{5A8D2673-F3A1-47B7-83A3-A44B01638D0F}" destId="{65480A54-A42B-4F1D-9E63-11FAE9D030DF}" srcOrd="2" destOrd="0" parTransId="{D5437E85-0C5C-46DE-ACAF-FFF78876D861}" sibTransId="{9A3DDF28-B8DA-4DF2-816E-2EFF1D33BA2C}"/>
    <dgm:cxn modelId="{40CFDBCE-AE7A-4652-83F9-529C276C3803}" srcId="{5A8D2673-F3A1-47B7-83A3-A44B01638D0F}" destId="{9697B8AB-D0B3-42E6-8086-27DD13D8F9CC}" srcOrd="0" destOrd="0" parTransId="{EFB14947-54E7-4B4B-93F6-66C50DD0119D}" sibTransId="{C1829EB3-E743-4DD1-9469-6A940EDF6DEA}"/>
    <dgm:cxn modelId="{68914FD6-BE46-4386-999E-B1CE1F7B0E44}" srcId="{5A8D2673-F3A1-47B7-83A3-A44B01638D0F}" destId="{00A33E71-9952-41EB-BCCB-DD258C840A19}" srcOrd="1" destOrd="0" parTransId="{B3B796B9-CE0E-4973-AF22-262B3CF993AA}" sibTransId="{8D85BB14-0D4B-4AD6-964E-264B215189CF}"/>
    <dgm:cxn modelId="{72F4D9F1-AB09-42B7-80FC-30E3A6EF6417}" type="presOf" srcId="{65480A54-A42B-4F1D-9E63-11FAE9D030DF}" destId="{5FB2468E-7524-4CC3-95A6-87FB13CB5686}" srcOrd="0" destOrd="0" presId="urn:microsoft.com/office/officeart/2005/8/layout/vList2"/>
    <dgm:cxn modelId="{D4FD96D1-7AE2-42B6-B7D8-F575E5665F8C}" type="presParOf" srcId="{1AE45530-6EAE-43DC-9538-151F23751A3E}" destId="{2EA1BA2F-77E9-466A-B4DA-48F97A4BECB9}" srcOrd="0" destOrd="0" presId="urn:microsoft.com/office/officeart/2005/8/layout/vList2"/>
    <dgm:cxn modelId="{F4794AB1-83D4-4794-80C3-6CC042176B8C}" type="presParOf" srcId="{1AE45530-6EAE-43DC-9538-151F23751A3E}" destId="{0512F9F9-CB05-456C-9F70-68B0BBB38500}" srcOrd="1" destOrd="0" presId="urn:microsoft.com/office/officeart/2005/8/layout/vList2"/>
    <dgm:cxn modelId="{BCCD3760-4CCF-4BD1-9A89-D2A5F7E85126}" type="presParOf" srcId="{1AE45530-6EAE-43DC-9538-151F23751A3E}" destId="{275FB8BA-19D9-40F6-9A23-E68D927A0218}" srcOrd="2" destOrd="0" presId="urn:microsoft.com/office/officeart/2005/8/layout/vList2"/>
    <dgm:cxn modelId="{04F864CC-AA71-4B13-9C84-9129A66B164B}" type="presParOf" srcId="{1AE45530-6EAE-43DC-9538-151F23751A3E}" destId="{B27EC425-DE3C-4B60-82C3-E0A035281638}" srcOrd="3" destOrd="0" presId="urn:microsoft.com/office/officeart/2005/8/layout/vList2"/>
    <dgm:cxn modelId="{622D3459-AEF6-402D-9933-91EDECB6AE1F}" type="presParOf" srcId="{1AE45530-6EAE-43DC-9538-151F23751A3E}" destId="{5FB2468E-7524-4CC3-95A6-87FB13CB5686}" srcOrd="4" destOrd="0" presId="urn:microsoft.com/office/officeart/2005/8/layout/vList2"/>
    <dgm:cxn modelId="{59992DFD-D8C2-485D-B5C2-0253F8871F5D}" type="presParOf" srcId="{1AE45530-6EAE-43DC-9538-151F23751A3E}" destId="{C842BFA5-E59C-4482-A8D6-FE6DDE7190D3}" srcOrd="5" destOrd="0" presId="urn:microsoft.com/office/officeart/2005/8/layout/vList2"/>
    <dgm:cxn modelId="{7D26C030-7FF4-49D7-B0D8-4E26B9387CBE}" type="presParOf" srcId="{1AE45530-6EAE-43DC-9538-151F23751A3E}" destId="{834ACE0F-5D05-48A5-9B54-210035B1A98B}" srcOrd="6" destOrd="0" presId="urn:microsoft.com/office/officeart/2005/8/layout/vList2"/>
    <dgm:cxn modelId="{EC17C0BE-F8D1-4888-8C5B-8A506AC7A968}" type="presParOf" srcId="{1AE45530-6EAE-43DC-9538-151F23751A3E}" destId="{D5971EEE-9A04-4A78-8FFB-E6B919EAC2CC}" srcOrd="7" destOrd="0" presId="urn:microsoft.com/office/officeart/2005/8/layout/vList2"/>
    <dgm:cxn modelId="{078644C7-A0B3-4E1F-B103-EA8DECCAA76D}" type="presParOf" srcId="{1AE45530-6EAE-43DC-9538-151F23751A3E}" destId="{462FC63D-FB70-4C1C-92C5-F74B2C3974FD}" srcOrd="8" destOrd="0" presId="urn:microsoft.com/office/officeart/2005/8/layout/vList2"/>
    <dgm:cxn modelId="{9F5F4D7F-B31A-4B11-902E-3761010A10F7}" type="presParOf" srcId="{1AE45530-6EAE-43DC-9538-151F23751A3E}" destId="{ED25D7C4-81C6-4655-82FA-109A6A11CF01}" srcOrd="9" destOrd="0" presId="urn:microsoft.com/office/officeart/2005/8/layout/vList2"/>
    <dgm:cxn modelId="{1FA1DC63-AF40-414C-9F8B-90196C0BF187}" type="presParOf" srcId="{1AE45530-6EAE-43DC-9538-151F23751A3E}" destId="{9D2E6572-9CA5-4173-A640-F553699860A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54CEE5E-76BF-4F5D-9921-F48BDA2776F2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6AC56-91F3-4E68-8EC5-83B2CBD7C73D}">
      <dgm:prSet/>
      <dgm:spPr/>
      <dgm:t>
        <a:bodyPr/>
        <a:lstStyle/>
        <a:p>
          <a:pPr rtl="0"/>
          <a:r>
            <a:rPr lang="ru-RU" dirty="0"/>
            <a:t>позволяет пользователям запраши­вать стандартные прикладные программы, функциони­рующие через стандартные сети.</a:t>
          </a:r>
        </a:p>
      </dgm:t>
    </dgm:pt>
    <dgm:pt modelId="{A337A9C7-A954-468D-90A9-F45DF0EDDF62}" type="parTrans" cxnId="{FCC429D2-AE9E-478C-9A70-4ED802EABFD1}">
      <dgm:prSet/>
      <dgm:spPr/>
      <dgm:t>
        <a:bodyPr/>
        <a:lstStyle/>
        <a:p>
          <a:endParaRPr lang="ru-RU"/>
        </a:p>
      </dgm:t>
    </dgm:pt>
    <dgm:pt modelId="{8CC33697-FE23-43E4-9B41-565EB48DCCBE}" type="sibTrans" cxnId="{FCC429D2-AE9E-478C-9A70-4ED802EABFD1}">
      <dgm:prSet/>
      <dgm:spPr/>
      <dgm:t>
        <a:bodyPr/>
        <a:lstStyle/>
        <a:p>
          <a:endParaRPr lang="ru-RU"/>
        </a:p>
      </dgm:t>
    </dgm:pt>
    <dgm:pt modelId="{19DFFE80-F6AA-4C4B-92A8-C0AEBC919DCA}">
      <dgm:prSet/>
      <dgm:spPr/>
      <dgm:t>
        <a:bodyPr/>
        <a:lstStyle/>
        <a:p>
          <a:r>
            <a:rPr lang="ru-RU" dirty="0"/>
            <a:t>обеспечивает на­дежные услуги между оконечными пользователями, пользуясь которыми пользователи могут записать свои собственные прикладные программы.</a:t>
          </a:r>
        </a:p>
      </dgm:t>
    </dgm:pt>
    <dgm:pt modelId="{F80860C9-8999-46E1-8ABD-32A91B770343}" type="parTrans" cxnId="{43B84673-316E-4FD6-9265-EEEFCB2AB2C9}">
      <dgm:prSet/>
      <dgm:spPr/>
      <dgm:t>
        <a:bodyPr/>
        <a:lstStyle/>
        <a:p>
          <a:endParaRPr lang="ru-RU"/>
        </a:p>
      </dgm:t>
    </dgm:pt>
    <dgm:pt modelId="{C482C293-BEA9-4E87-AC78-08E86DBC0B4A}" type="sibTrans" cxnId="{43B84673-316E-4FD6-9265-EEEFCB2AB2C9}">
      <dgm:prSet/>
      <dgm:spPr/>
      <dgm:t>
        <a:bodyPr/>
        <a:lstStyle/>
        <a:p>
          <a:endParaRPr lang="ru-RU"/>
        </a:p>
      </dgm:t>
    </dgm:pt>
    <dgm:pt modelId="{BE594ED0-786A-4BB7-80A0-A6631CBAB888}" type="pres">
      <dgm:prSet presAssocID="{F54CEE5E-76BF-4F5D-9921-F48BDA2776F2}" presName="linearFlow" presStyleCnt="0">
        <dgm:presLayoutVars>
          <dgm:dir/>
          <dgm:resizeHandles val="exact"/>
        </dgm:presLayoutVars>
      </dgm:prSet>
      <dgm:spPr/>
    </dgm:pt>
    <dgm:pt modelId="{DE7D00EA-6A7A-4C45-B751-0E656B1A9687}" type="pres">
      <dgm:prSet presAssocID="{34B6AC56-91F3-4E68-8EC5-83B2CBD7C73D}" presName="composite" presStyleCnt="0"/>
      <dgm:spPr/>
    </dgm:pt>
    <dgm:pt modelId="{13A5142E-85AB-4EE5-87B6-3A3CA26672CC}" type="pres">
      <dgm:prSet presAssocID="{34B6AC56-91F3-4E68-8EC5-83B2CBD7C73D}" presName="imgShp" presStyleLbl="fgImgPlace1" presStyleIdx="0" presStyleCnt="2"/>
      <dgm:spPr/>
    </dgm:pt>
    <dgm:pt modelId="{052C5F65-592D-4BDD-B44B-E419F0765507}" type="pres">
      <dgm:prSet presAssocID="{34B6AC56-91F3-4E68-8EC5-83B2CBD7C73D}" presName="txShp" presStyleLbl="node1" presStyleIdx="0" presStyleCnt="2">
        <dgm:presLayoutVars>
          <dgm:bulletEnabled val="1"/>
        </dgm:presLayoutVars>
      </dgm:prSet>
      <dgm:spPr/>
    </dgm:pt>
    <dgm:pt modelId="{94ED0796-DECE-4F89-B2F0-C6D08D37297D}" type="pres">
      <dgm:prSet presAssocID="{8CC33697-FE23-43E4-9B41-565EB48DCCBE}" presName="spacing" presStyleCnt="0"/>
      <dgm:spPr/>
    </dgm:pt>
    <dgm:pt modelId="{9C003DCE-5211-4559-A22C-44421BBAD9F0}" type="pres">
      <dgm:prSet presAssocID="{19DFFE80-F6AA-4C4B-92A8-C0AEBC919DCA}" presName="composite" presStyleCnt="0"/>
      <dgm:spPr/>
    </dgm:pt>
    <dgm:pt modelId="{ED4C6878-79CC-4165-BA95-19873FBE25B1}" type="pres">
      <dgm:prSet presAssocID="{19DFFE80-F6AA-4C4B-92A8-C0AEBC919DCA}" presName="imgShp" presStyleLbl="fgImgPlace1" presStyleIdx="1" presStyleCnt="2"/>
      <dgm:spPr/>
    </dgm:pt>
    <dgm:pt modelId="{F0024F7B-1E78-4AA8-937B-AF2697F27CF8}" type="pres">
      <dgm:prSet presAssocID="{19DFFE80-F6AA-4C4B-92A8-C0AEBC919DCA}" presName="txShp" presStyleLbl="node1" presStyleIdx="1" presStyleCnt="2" custLinFactNeighborX="684" custLinFactNeighborY="-5485">
        <dgm:presLayoutVars>
          <dgm:bulletEnabled val="1"/>
        </dgm:presLayoutVars>
      </dgm:prSet>
      <dgm:spPr/>
    </dgm:pt>
  </dgm:ptLst>
  <dgm:cxnLst>
    <dgm:cxn modelId="{260B2143-34EC-4C19-B626-804FF2D115A6}" type="presOf" srcId="{34B6AC56-91F3-4E68-8EC5-83B2CBD7C73D}" destId="{052C5F65-592D-4BDD-B44B-E419F0765507}" srcOrd="0" destOrd="0" presId="urn:microsoft.com/office/officeart/2005/8/layout/vList3"/>
    <dgm:cxn modelId="{1D52A64B-4A0B-4124-BDD6-55E874E62C09}" type="presOf" srcId="{F54CEE5E-76BF-4F5D-9921-F48BDA2776F2}" destId="{BE594ED0-786A-4BB7-80A0-A6631CBAB888}" srcOrd="0" destOrd="0" presId="urn:microsoft.com/office/officeart/2005/8/layout/vList3"/>
    <dgm:cxn modelId="{43B84673-316E-4FD6-9265-EEEFCB2AB2C9}" srcId="{F54CEE5E-76BF-4F5D-9921-F48BDA2776F2}" destId="{19DFFE80-F6AA-4C4B-92A8-C0AEBC919DCA}" srcOrd="1" destOrd="0" parTransId="{F80860C9-8999-46E1-8ABD-32A91B770343}" sibTransId="{C482C293-BEA9-4E87-AC78-08E86DBC0B4A}"/>
    <dgm:cxn modelId="{8A92438D-80EF-465E-8434-EEEB8EC2D608}" type="presOf" srcId="{19DFFE80-F6AA-4C4B-92A8-C0AEBC919DCA}" destId="{F0024F7B-1E78-4AA8-937B-AF2697F27CF8}" srcOrd="0" destOrd="0" presId="urn:microsoft.com/office/officeart/2005/8/layout/vList3"/>
    <dgm:cxn modelId="{FCC429D2-AE9E-478C-9A70-4ED802EABFD1}" srcId="{F54CEE5E-76BF-4F5D-9921-F48BDA2776F2}" destId="{34B6AC56-91F3-4E68-8EC5-83B2CBD7C73D}" srcOrd="0" destOrd="0" parTransId="{A337A9C7-A954-468D-90A9-F45DF0EDDF62}" sibTransId="{8CC33697-FE23-43E4-9B41-565EB48DCCBE}"/>
    <dgm:cxn modelId="{3EF1B0CB-D5E4-4BA6-B03D-117F3E4BCC17}" type="presParOf" srcId="{BE594ED0-786A-4BB7-80A0-A6631CBAB888}" destId="{DE7D00EA-6A7A-4C45-B751-0E656B1A9687}" srcOrd="0" destOrd="0" presId="urn:microsoft.com/office/officeart/2005/8/layout/vList3"/>
    <dgm:cxn modelId="{7ACEBA2F-37D7-4382-A2CB-CFA19809CEDE}" type="presParOf" srcId="{DE7D00EA-6A7A-4C45-B751-0E656B1A9687}" destId="{13A5142E-85AB-4EE5-87B6-3A3CA26672CC}" srcOrd="0" destOrd="0" presId="urn:microsoft.com/office/officeart/2005/8/layout/vList3"/>
    <dgm:cxn modelId="{319D6ADE-9B76-4410-A3F2-A461EF20FCE7}" type="presParOf" srcId="{DE7D00EA-6A7A-4C45-B751-0E656B1A9687}" destId="{052C5F65-592D-4BDD-B44B-E419F0765507}" srcOrd="1" destOrd="0" presId="urn:microsoft.com/office/officeart/2005/8/layout/vList3"/>
    <dgm:cxn modelId="{A947AD0D-715F-45FB-9C32-3739988FDD25}" type="presParOf" srcId="{BE594ED0-786A-4BB7-80A0-A6631CBAB888}" destId="{94ED0796-DECE-4F89-B2F0-C6D08D37297D}" srcOrd="1" destOrd="0" presId="urn:microsoft.com/office/officeart/2005/8/layout/vList3"/>
    <dgm:cxn modelId="{0DBF81BD-1342-40D1-8DD5-3AF0D573CACB}" type="presParOf" srcId="{BE594ED0-786A-4BB7-80A0-A6631CBAB888}" destId="{9C003DCE-5211-4559-A22C-44421BBAD9F0}" srcOrd="2" destOrd="0" presId="urn:microsoft.com/office/officeart/2005/8/layout/vList3"/>
    <dgm:cxn modelId="{A0978F34-B736-4F09-9F9C-AB6B513863B8}" type="presParOf" srcId="{9C003DCE-5211-4559-A22C-44421BBAD9F0}" destId="{ED4C6878-79CC-4165-BA95-19873FBE25B1}" srcOrd="0" destOrd="0" presId="urn:microsoft.com/office/officeart/2005/8/layout/vList3"/>
    <dgm:cxn modelId="{36E0D851-B053-4B0E-B79E-626F5E7E9A39}" type="presParOf" srcId="{9C003DCE-5211-4559-A22C-44421BBAD9F0}" destId="{F0024F7B-1E78-4AA8-937B-AF2697F27CF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DEB2553-BEAF-44CC-9DE3-24CB1A0925EF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4B2C42-24F5-4EB1-821D-FDEE0DF12F2F}">
      <dgm:prSet custT="1"/>
      <dgm:spPr/>
      <dgm:t>
        <a:bodyPr/>
        <a:lstStyle/>
        <a:p>
          <a:r>
            <a:rPr lang="ru-RU" sz="1800" dirty="0"/>
            <a:t>более высокая степень контроля над долгосрочным планированием. </a:t>
          </a:r>
          <a:endParaRPr lang="en-US" sz="1800" dirty="0"/>
        </a:p>
      </dgm:t>
    </dgm:pt>
    <dgm:pt modelId="{E8F31F34-F72F-4566-B300-87E958A54832}" type="parTrans" cxnId="{4F233DEF-1BDA-44DC-A134-5275A3292D12}">
      <dgm:prSet/>
      <dgm:spPr/>
      <dgm:t>
        <a:bodyPr/>
        <a:lstStyle/>
        <a:p>
          <a:endParaRPr lang="en-US"/>
        </a:p>
      </dgm:t>
    </dgm:pt>
    <dgm:pt modelId="{C2F3A159-5E5E-4829-AC6C-32CF8A553DBA}" type="sibTrans" cxnId="{4F233DEF-1BDA-44DC-A134-5275A3292D12}">
      <dgm:prSet/>
      <dgm:spPr/>
      <dgm:t>
        <a:bodyPr/>
        <a:lstStyle/>
        <a:p>
          <a:endParaRPr lang="en-US"/>
        </a:p>
      </dgm:t>
    </dgm:pt>
    <dgm:pt modelId="{D5139913-D755-4C76-BA8B-AF869C2413D1}">
      <dgm:prSet custT="1"/>
      <dgm:spPr/>
      <dgm:t>
        <a:bodyPr/>
        <a:lstStyle/>
        <a:p>
          <a:r>
            <a:rPr lang="ru-RU" sz="1800" dirty="0"/>
            <a:t>прогнозы по стоимости и ресурсам на будущее могут быть даны с большой достоверностью. </a:t>
          </a:r>
          <a:endParaRPr lang="en-US" sz="1800" dirty="0"/>
        </a:p>
      </dgm:t>
    </dgm:pt>
    <dgm:pt modelId="{C5DA6BF9-17F2-47E9-A452-AD1B47119BF4}" type="parTrans" cxnId="{07311908-D40F-4236-BD8B-2FD617704EC7}">
      <dgm:prSet/>
      <dgm:spPr/>
      <dgm:t>
        <a:bodyPr/>
        <a:lstStyle/>
        <a:p>
          <a:endParaRPr lang="en-US"/>
        </a:p>
      </dgm:t>
    </dgm:pt>
    <dgm:pt modelId="{191F3695-2AAA-4562-BD21-B301683ACE46}" type="sibTrans" cxnId="{07311908-D40F-4236-BD8B-2FD617704EC7}">
      <dgm:prSet/>
      <dgm:spPr/>
      <dgm:t>
        <a:bodyPr/>
        <a:lstStyle/>
        <a:p>
          <a:endParaRPr lang="en-US"/>
        </a:p>
      </dgm:t>
    </dgm:pt>
    <dgm:pt modelId="{F5FE7C57-C0E0-4289-B054-FCFE344E295E}">
      <dgm:prSet custT="1"/>
      <dgm:spPr/>
      <dgm:t>
        <a:bodyPr/>
        <a:lstStyle/>
        <a:p>
          <a:r>
            <a:rPr lang="ru-RU" sz="1400" dirty="0"/>
            <a:t>повышается общая эффективность работы пользователей госструктур и крупных объединений, возможность в большей степени сосредоточиться на приоритетах долгосрочных программ по информатиза­ции.</a:t>
          </a:r>
          <a:endParaRPr lang="en-US" sz="1400" dirty="0"/>
        </a:p>
      </dgm:t>
    </dgm:pt>
    <dgm:pt modelId="{FC094360-F1B1-4CFE-85BC-85492D099613}" type="parTrans" cxnId="{7497E2CF-2CFC-4B28-B1EA-817A5E5A27F2}">
      <dgm:prSet/>
      <dgm:spPr/>
      <dgm:t>
        <a:bodyPr/>
        <a:lstStyle/>
        <a:p>
          <a:endParaRPr lang="en-US"/>
        </a:p>
      </dgm:t>
    </dgm:pt>
    <dgm:pt modelId="{0CFCFA2C-1846-43FE-A5AB-245BC32C74A1}" type="sibTrans" cxnId="{7497E2CF-2CFC-4B28-B1EA-817A5E5A27F2}">
      <dgm:prSet/>
      <dgm:spPr/>
      <dgm:t>
        <a:bodyPr/>
        <a:lstStyle/>
        <a:p>
          <a:endParaRPr lang="en-US"/>
        </a:p>
      </dgm:t>
    </dgm:pt>
    <dgm:pt modelId="{EB40465A-B796-422F-9D26-9C69B27CC941}" type="pres">
      <dgm:prSet presAssocID="{4DEB2553-BEAF-44CC-9DE3-24CB1A0925EF}" presName="CompostProcess" presStyleCnt="0">
        <dgm:presLayoutVars>
          <dgm:dir/>
          <dgm:resizeHandles val="exact"/>
        </dgm:presLayoutVars>
      </dgm:prSet>
      <dgm:spPr/>
    </dgm:pt>
    <dgm:pt modelId="{33C4E690-41F1-4EF8-9A90-F181DCD7A2DA}" type="pres">
      <dgm:prSet presAssocID="{4DEB2553-BEAF-44CC-9DE3-24CB1A0925EF}" presName="arrow" presStyleLbl="bgShp" presStyleIdx="0" presStyleCnt="1" custLinFactNeighborX="691"/>
      <dgm:spPr/>
    </dgm:pt>
    <dgm:pt modelId="{EDEBC140-EA20-4718-B8A4-00FA68078537}" type="pres">
      <dgm:prSet presAssocID="{4DEB2553-BEAF-44CC-9DE3-24CB1A0925EF}" presName="linearProcess" presStyleCnt="0"/>
      <dgm:spPr/>
    </dgm:pt>
    <dgm:pt modelId="{52417328-E009-4F62-88F6-45FFD00518F5}" type="pres">
      <dgm:prSet presAssocID="{9B4B2C42-24F5-4EB1-821D-FDEE0DF12F2F}" presName="textNode" presStyleLbl="node1" presStyleIdx="0" presStyleCnt="3">
        <dgm:presLayoutVars>
          <dgm:bulletEnabled val="1"/>
        </dgm:presLayoutVars>
      </dgm:prSet>
      <dgm:spPr/>
    </dgm:pt>
    <dgm:pt modelId="{B6FC406F-3521-4EAF-9B85-0DF670B156B0}" type="pres">
      <dgm:prSet presAssocID="{C2F3A159-5E5E-4829-AC6C-32CF8A553DBA}" presName="sibTrans" presStyleCnt="0"/>
      <dgm:spPr/>
    </dgm:pt>
    <dgm:pt modelId="{E15D99E6-F35F-4FE1-900C-3AF22F1B00E2}" type="pres">
      <dgm:prSet presAssocID="{D5139913-D755-4C76-BA8B-AF869C2413D1}" presName="textNode" presStyleLbl="node1" presStyleIdx="1" presStyleCnt="3">
        <dgm:presLayoutVars>
          <dgm:bulletEnabled val="1"/>
        </dgm:presLayoutVars>
      </dgm:prSet>
      <dgm:spPr/>
    </dgm:pt>
    <dgm:pt modelId="{D74006BA-3E6A-4EA1-87FF-0E01D4F0E8A4}" type="pres">
      <dgm:prSet presAssocID="{191F3695-2AAA-4562-BD21-B301683ACE46}" presName="sibTrans" presStyleCnt="0"/>
      <dgm:spPr/>
    </dgm:pt>
    <dgm:pt modelId="{D40CD8A1-3D43-41C8-8E96-DF37CE0E7F75}" type="pres">
      <dgm:prSet presAssocID="{F5FE7C57-C0E0-4289-B054-FCFE344E295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7311908-D40F-4236-BD8B-2FD617704EC7}" srcId="{4DEB2553-BEAF-44CC-9DE3-24CB1A0925EF}" destId="{D5139913-D755-4C76-BA8B-AF869C2413D1}" srcOrd="1" destOrd="0" parTransId="{C5DA6BF9-17F2-47E9-A452-AD1B47119BF4}" sibTransId="{191F3695-2AAA-4562-BD21-B301683ACE46}"/>
    <dgm:cxn modelId="{3895820F-E9D0-4BC0-9CF2-B61094B47F40}" type="presOf" srcId="{F5FE7C57-C0E0-4289-B054-FCFE344E295E}" destId="{D40CD8A1-3D43-41C8-8E96-DF37CE0E7F75}" srcOrd="0" destOrd="0" presId="urn:microsoft.com/office/officeart/2005/8/layout/hProcess9"/>
    <dgm:cxn modelId="{46F84F19-E1DE-45FA-9A1A-68BADD170F02}" type="presOf" srcId="{4DEB2553-BEAF-44CC-9DE3-24CB1A0925EF}" destId="{EB40465A-B796-422F-9D26-9C69B27CC941}" srcOrd="0" destOrd="0" presId="urn:microsoft.com/office/officeart/2005/8/layout/hProcess9"/>
    <dgm:cxn modelId="{74B56BB3-89AF-48A4-B97C-2B8290ECE24E}" type="presOf" srcId="{D5139913-D755-4C76-BA8B-AF869C2413D1}" destId="{E15D99E6-F35F-4FE1-900C-3AF22F1B00E2}" srcOrd="0" destOrd="0" presId="urn:microsoft.com/office/officeart/2005/8/layout/hProcess9"/>
    <dgm:cxn modelId="{7497E2CF-2CFC-4B28-B1EA-817A5E5A27F2}" srcId="{4DEB2553-BEAF-44CC-9DE3-24CB1A0925EF}" destId="{F5FE7C57-C0E0-4289-B054-FCFE344E295E}" srcOrd="2" destOrd="0" parTransId="{FC094360-F1B1-4CFE-85BC-85492D099613}" sibTransId="{0CFCFA2C-1846-43FE-A5AB-245BC32C74A1}"/>
    <dgm:cxn modelId="{CCAF1FE0-7E4C-43C6-A4C9-6D7F067FDC27}" type="presOf" srcId="{9B4B2C42-24F5-4EB1-821D-FDEE0DF12F2F}" destId="{52417328-E009-4F62-88F6-45FFD00518F5}" srcOrd="0" destOrd="0" presId="urn:microsoft.com/office/officeart/2005/8/layout/hProcess9"/>
    <dgm:cxn modelId="{4F233DEF-1BDA-44DC-A134-5275A3292D12}" srcId="{4DEB2553-BEAF-44CC-9DE3-24CB1A0925EF}" destId="{9B4B2C42-24F5-4EB1-821D-FDEE0DF12F2F}" srcOrd="0" destOrd="0" parTransId="{E8F31F34-F72F-4566-B300-87E958A54832}" sibTransId="{C2F3A159-5E5E-4829-AC6C-32CF8A553DBA}"/>
    <dgm:cxn modelId="{425B0882-6280-4759-AC28-81ACBE50DAF1}" type="presParOf" srcId="{EB40465A-B796-422F-9D26-9C69B27CC941}" destId="{33C4E690-41F1-4EF8-9A90-F181DCD7A2DA}" srcOrd="0" destOrd="0" presId="urn:microsoft.com/office/officeart/2005/8/layout/hProcess9"/>
    <dgm:cxn modelId="{D5D95F7B-F346-4181-A96C-AEF7439CB15F}" type="presParOf" srcId="{EB40465A-B796-422F-9D26-9C69B27CC941}" destId="{EDEBC140-EA20-4718-B8A4-00FA68078537}" srcOrd="1" destOrd="0" presId="urn:microsoft.com/office/officeart/2005/8/layout/hProcess9"/>
    <dgm:cxn modelId="{2A2C4D53-E28A-46CA-965A-3BEAF3434BD6}" type="presParOf" srcId="{EDEBC140-EA20-4718-B8A4-00FA68078537}" destId="{52417328-E009-4F62-88F6-45FFD00518F5}" srcOrd="0" destOrd="0" presId="urn:microsoft.com/office/officeart/2005/8/layout/hProcess9"/>
    <dgm:cxn modelId="{FB16E2AB-FE16-47A0-A3CF-D38F14DF83C7}" type="presParOf" srcId="{EDEBC140-EA20-4718-B8A4-00FA68078537}" destId="{B6FC406F-3521-4EAF-9B85-0DF670B156B0}" srcOrd="1" destOrd="0" presId="urn:microsoft.com/office/officeart/2005/8/layout/hProcess9"/>
    <dgm:cxn modelId="{B554299F-C8B2-4944-98F5-0CF326379C9D}" type="presParOf" srcId="{EDEBC140-EA20-4718-B8A4-00FA68078537}" destId="{E15D99E6-F35F-4FE1-900C-3AF22F1B00E2}" srcOrd="2" destOrd="0" presId="urn:microsoft.com/office/officeart/2005/8/layout/hProcess9"/>
    <dgm:cxn modelId="{937CCFC5-E495-45D2-B001-81FE26C7FA3F}" type="presParOf" srcId="{EDEBC140-EA20-4718-B8A4-00FA68078537}" destId="{D74006BA-3E6A-4EA1-87FF-0E01D4F0E8A4}" srcOrd="3" destOrd="0" presId="urn:microsoft.com/office/officeart/2005/8/layout/hProcess9"/>
    <dgm:cxn modelId="{E250EBC4-B3CD-43D5-96A9-1CC7C1DDAAE3}" type="presParOf" srcId="{EDEBC140-EA20-4718-B8A4-00FA68078537}" destId="{D40CD8A1-3D43-41C8-8E96-DF37CE0E7F7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79A085-AC6B-4204-8F9F-234D2CABBE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F17194-15F0-4D05-BBAB-592CC794C637}">
      <dgm:prSet/>
      <dgm:spPr/>
      <dgm:t>
        <a:bodyPr/>
        <a:lstStyle/>
        <a:p>
          <a:pPr rtl="0"/>
          <a:r>
            <a:rPr lang="ru-RU"/>
            <a:t>Исходный документ представляется в виде проекта комитета - ПРК (Committee Draft - CD). </a:t>
          </a:r>
        </a:p>
      </dgm:t>
    </dgm:pt>
    <dgm:pt modelId="{C18F9256-6E7E-4AF7-8E3A-6363C6D39043}" type="parTrans" cxnId="{688718C6-8D49-48AF-92DB-4F368E834417}">
      <dgm:prSet/>
      <dgm:spPr/>
      <dgm:t>
        <a:bodyPr/>
        <a:lstStyle/>
        <a:p>
          <a:endParaRPr lang="ru-RU"/>
        </a:p>
      </dgm:t>
    </dgm:pt>
    <dgm:pt modelId="{CABA589C-E908-4F87-B300-763C5B108826}" type="sibTrans" cxnId="{688718C6-8D49-48AF-92DB-4F368E834417}">
      <dgm:prSet/>
      <dgm:spPr/>
      <dgm:t>
        <a:bodyPr/>
        <a:lstStyle/>
        <a:p>
          <a:endParaRPr lang="ru-RU"/>
        </a:p>
      </dgm:t>
    </dgm:pt>
    <dgm:pt modelId="{F6D71845-A4E9-4A45-8F8F-D8FC31CADAE7}">
      <dgm:prSet/>
      <dgm:spPr/>
      <dgm:t>
        <a:bodyPr/>
        <a:lstStyle/>
        <a:p>
          <a:pPr rtl="0"/>
          <a:r>
            <a:rPr lang="ru-RU"/>
            <a:t>Проект международного стандарта - ПМС (Draft International Standard - DIS). </a:t>
          </a:r>
        </a:p>
      </dgm:t>
    </dgm:pt>
    <dgm:pt modelId="{21927A97-41DD-4E0C-BFA3-AC69768D8F92}" type="parTrans" cxnId="{B0DC7940-AE13-420A-BB80-62795A469872}">
      <dgm:prSet/>
      <dgm:spPr/>
      <dgm:t>
        <a:bodyPr/>
        <a:lstStyle/>
        <a:p>
          <a:endParaRPr lang="ru-RU"/>
        </a:p>
      </dgm:t>
    </dgm:pt>
    <dgm:pt modelId="{F9DB9F92-9C07-4F51-A0E6-C54E39B1C001}" type="sibTrans" cxnId="{B0DC7940-AE13-420A-BB80-62795A469872}">
      <dgm:prSet/>
      <dgm:spPr/>
      <dgm:t>
        <a:bodyPr/>
        <a:lstStyle/>
        <a:p>
          <a:endParaRPr lang="ru-RU"/>
        </a:p>
      </dgm:t>
    </dgm:pt>
    <dgm:pt modelId="{DB67598C-CED4-455F-ACFB-7765E85EBE09}">
      <dgm:prSet/>
      <dgm:spPr/>
      <dgm:t>
        <a:bodyPr/>
        <a:lstStyle/>
        <a:p>
          <a:pPr rtl="0"/>
          <a:r>
            <a:rPr lang="ru-RU"/>
            <a:t>После одной или нескольких стадий обсуждения и голосования ПМС представляется в центральный секретариат ИСО для утверждения в качестве международного стандарта (International Standard).</a:t>
          </a:r>
        </a:p>
      </dgm:t>
    </dgm:pt>
    <dgm:pt modelId="{AD87A370-B605-4F15-B626-860EA0800294}" type="parTrans" cxnId="{B6F73F99-9F1C-4337-BFDA-5F154F833104}">
      <dgm:prSet/>
      <dgm:spPr/>
      <dgm:t>
        <a:bodyPr/>
        <a:lstStyle/>
        <a:p>
          <a:endParaRPr lang="ru-RU"/>
        </a:p>
      </dgm:t>
    </dgm:pt>
    <dgm:pt modelId="{9872B147-0B33-40CE-BC87-EA852F079657}" type="sibTrans" cxnId="{B6F73F99-9F1C-4337-BFDA-5F154F833104}">
      <dgm:prSet/>
      <dgm:spPr/>
      <dgm:t>
        <a:bodyPr/>
        <a:lstStyle/>
        <a:p>
          <a:endParaRPr lang="ru-RU"/>
        </a:p>
      </dgm:t>
    </dgm:pt>
    <dgm:pt modelId="{D6BFD56B-2E49-48BF-AD11-A4ABB214B465}" type="pres">
      <dgm:prSet presAssocID="{0679A085-AC6B-4204-8F9F-234D2CABBE55}" presName="linear" presStyleCnt="0">
        <dgm:presLayoutVars>
          <dgm:animLvl val="lvl"/>
          <dgm:resizeHandles val="exact"/>
        </dgm:presLayoutVars>
      </dgm:prSet>
      <dgm:spPr/>
    </dgm:pt>
    <dgm:pt modelId="{A83195FC-A09F-46C7-942B-0FA33AB7025F}" type="pres">
      <dgm:prSet presAssocID="{3DF17194-15F0-4D05-BBAB-592CC794C6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51998F8-D8A6-4829-8BF0-F4AACFC53A0A}" type="pres">
      <dgm:prSet presAssocID="{CABA589C-E908-4F87-B300-763C5B108826}" presName="spacer" presStyleCnt="0"/>
      <dgm:spPr/>
    </dgm:pt>
    <dgm:pt modelId="{590D74DD-0964-4B2A-8FD2-718E6B1CB40C}" type="pres">
      <dgm:prSet presAssocID="{F6D71845-A4E9-4A45-8F8F-D8FC31CADAE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42C0FF-C27A-4532-A941-F8137A836A39}" type="pres">
      <dgm:prSet presAssocID="{F9DB9F92-9C07-4F51-A0E6-C54E39B1C001}" presName="spacer" presStyleCnt="0"/>
      <dgm:spPr/>
    </dgm:pt>
    <dgm:pt modelId="{B5DC5E40-61DC-492E-ACD7-1724117CEEBC}" type="pres">
      <dgm:prSet presAssocID="{DB67598C-CED4-455F-ACFB-7765E85E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047741D-B06A-4381-AF55-1F4AE72DA27E}" type="presOf" srcId="{0679A085-AC6B-4204-8F9F-234D2CABBE55}" destId="{D6BFD56B-2E49-48BF-AD11-A4ABB214B465}" srcOrd="0" destOrd="0" presId="urn:microsoft.com/office/officeart/2005/8/layout/vList2"/>
    <dgm:cxn modelId="{4FBD8B2D-58EB-4D8D-9C7E-EF91F68A4B83}" type="presOf" srcId="{DB67598C-CED4-455F-ACFB-7765E85EBE09}" destId="{B5DC5E40-61DC-492E-ACD7-1724117CEEBC}" srcOrd="0" destOrd="0" presId="urn:microsoft.com/office/officeart/2005/8/layout/vList2"/>
    <dgm:cxn modelId="{6BDF1733-F55C-4A47-9DE1-6410667E9B58}" type="presOf" srcId="{F6D71845-A4E9-4A45-8F8F-D8FC31CADAE7}" destId="{590D74DD-0964-4B2A-8FD2-718E6B1CB40C}" srcOrd="0" destOrd="0" presId="urn:microsoft.com/office/officeart/2005/8/layout/vList2"/>
    <dgm:cxn modelId="{B0DC7940-AE13-420A-BB80-62795A469872}" srcId="{0679A085-AC6B-4204-8F9F-234D2CABBE55}" destId="{F6D71845-A4E9-4A45-8F8F-D8FC31CADAE7}" srcOrd="1" destOrd="0" parTransId="{21927A97-41DD-4E0C-BFA3-AC69768D8F92}" sibTransId="{F9DB9F92-9C07-4F51-A0E6-C54E39B1C001}"/>
    <dgm:cxn modelId="{A90A3282-C29B-4746-91A8-EBDD0A1D5DA2}" type="presOf" srcId="{3DF17194-15F0-4D05-BBAB-592CC794C637}" destId="{A83195FC-A09F-46C7-942B-0FA33AB7025F}" srcOrd="0" destOrd="0" presId="urn:microsoft.com/office/officeart/2005/8/layout/vList2"/>
    <dgm:cxn modelId="{B6F73F99-9F1C-4337-BFDA-5F154F833104}" srcId="{0679A085-AC6B-4204-8F9F-234D2CABBE55}" destId="{DB67598C-CED4-455F-ACFB-7765E85EBE09}" srcOrd="2" destOrd="0" parTransId="{AD87A370-B605-4F15-B626-860EA0800294}" sibTransId="{9872B147-0B33-40CE-BC87-EA852F079657}"/>
    <dgm:cxn modelId="{688718C6-8D49-48AF-92DB-4F368E834417}" srcId="{0679A085-AC6B-4204-8F9F-234D2CABBE55}" destId="{3DF17194-15F0-4D05-BBAB-592CC794C637}" srcOrd="0" destOrd="0" parTransId="{C18F9256-6E7E-4AF7-8E3A-6363C6D39043}" sibTransId="{CABA589C-E908-4F87-B300-763C5B108826}"/>
    <dgm:cxn modelId="{DE80BA41-1EC2-4866-98B4-C770E5E904A9}" type="presParOf" srcId="{D6BFD56B-2E49-48BF-AD11-A4ABB214B465}" destId="{A83195FC-A09F-46C7-942B-0FA33AB7025F}" srcOrd="0" destOrd="0" presId="urn:microsoft.com/office/officeart/2005/8/layout/vList2"/>
    <dgm:cxn modelId="{487DB0FA-A3D0-406E-A363-BD62D1BD2340}" type="presParOf" srcId="{D6BFD56B-2E49-48BF-AD11-A4ABB214B465}" destId="{251998F8-D8A6-4829-8BF0-F4AACFC53A0A}" srcOrd="1" destOrd="0" presId="urn:microsoft.com/office/officeart/2005/8/layout/vList2"/>
    <dgm:cxn modelId="{2E0C1A2E-2978-4535-81E2-42371281610E}" type="presParOf" srcId="{D6BFD56B-2E49-48BF-AD11-A4ABB214B465}" destId="{590D74DD-0964-4B2A-8FD2-718E6B1CB40C}" srcOrd="2" destOrd="0" presId="urn:microsoft.com/office/officeart/2005/8/layout/vList2"/>
    <dgm:cxn modelId="{5C574F47-FFB0-48D2-B8D4-1FA5819592A5}" type="presParOf" srcId="{D6BFD56B-2E49-48BF-AD11-A4ABB214B465}" destId="{3C42C0FF-C27A-4532-A941-F8137A836A39}" srcOrd="3" destOrd="0" presId="urn:microsoft.com/office/officeart/2005/8/layout/vList2"/>
    <dgm:cxn modelId="{2CE98C60-3D4C-4A12-AEE9-8D3BAB50C759}" type="presParOf" srcId="{D6BFD56B-2E49-48BF-AD11-A4ABB214B465}" destId="{B5DC5E40-61DC-492E-ACD7-1724117CEE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1580EC-6F20-4C73-9749-1D1EA103856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96E2B0-0614-4925-B6C1-590668E8E993}">
      <dgm:prSet phldrT="[Текст]"/>
      <dgm:spPr/>
      <dgm:t>
        <a:bodyPr/>
        <a:lstStyle/>
        <a:p>
          <a:r>
            <a:rPr lang="ru-RU" dirty="0"/>
            <a:t>Институт инженеров по электротехнике и радио­электронике (</a:t>
          </a:r>
          <a:r>
            <a:rPr lang="en-US" dirty="0"/>
            <a:t>IEEE</a:t>
          </a:r>
          <a:r>
            <a:rPr lang="ru-RU" dirty="0"/>
            <a:t>) </a:t>
          </a:r>
          <a:endParaRPr lang="en-US" dirty="0"/>
        </a:p>
      </dgm:t>
    </dgm:pt>
    <dgm:pt modelId="{EC133FCC-C007-44B7-8766-DF275ECD4EBF}" type="parTrans" cxnId="{A9390B1D-1668-4B97-B7A8-1DAF5F329253}">
      <dgm:prSet/>
      <dgm:spPr/>
      <dgm:t>
        <a:bodyPr/>
        <a:lstStyle/>
        <a:p>
          <a:endParaRPr lang="en-US"/>
        </a:p>
      </dgm:t>
    </dgm:pt>
    <dgm:pt modelId="{69A17CE5-9C6E-4EF8-B41F-552E520E01D3}" type="sibTrans" cxnId="{A9390B1D-1668-4B97-B7A8-1DAF5F329253}">
      <dgm:prSet/>
      <dgm:spPr/>
      <dgm:t>
        <a:bodyPr/>
        <a:lstStyle/>
        <a:p>
          <a:endParaRPr lang="en-US"/>
        </a:p>
      </dgm:t>
    </dgm:pt>
    <dgm:pt modelId="{CF8F9C5A-4515-4A8F-B5DC-479970B2C0F7}">
      <dgm:prSet phldrT="[Текст]"/>
      <dgm:spPr/>
      <dgm:t>
        <a:bodyPr/>
        <a:lstStyle/>
        <a:p>
          <a:r>
            <a:rPr lang="ru-RU" dirty="0"/>
            <a:t>разраба­тывает значительное число рабочих документов в неко­торых областях стандартизации, в частности в области локальных вычислительных сетей.</a:t>
          </a:r>
          <a:endParaRPr lang="en-US" dirty="0"/>
        </a:p>
      </dgm:t>
    </dgm:pt>
    <dgm:pt modelId="{2E5F395C-0B8B-4B4D-9BF1-A02A4F30AEF6}" type="parTrans" cxnId="{68DC9B58-9A6B-4CF2-B502-055A8E98B187}">
      <dgm:prSet/>
      <dgm:spPr/>
      <dgm:t>
        <a:bodyPr/>
        <a:lstStyle/>
        <a:p>
          <a:endParaRPr lang="en-US"/>
        </a:p>
      </dgm:t>
    </dgm:pt>
    <dgm:pt modelId="{D4AE4F44-ED9A-4863-A504-DCD87C98432A}" type="sibTrans" cxnId="{68DC9B58-9A6B-4CF2-B502-055A8E98B187}">
      <dgm:prSet/>
      <dgm:spPr/>
      <dgm:t>
        <a:bodyPr/>
        <a:lstStyle/>
        <a:p>
          <a:endParaRPr lang="en-US"/>
        </a:p>
      </dgm:t>
    </dgm:pt>
    <dgm:pt modelId="{632AEE9A-F0DE-4A12-89BE-705E2AA85D8F}">
      <dgm:prSet phldrT="[Текст]"/>
      <dgm:spPr/>
      <dgm:t>
        <a:bodyPr/>
        <a:lstStyle/>
        <a:p>
          <a:r>
            <a:rPr lang="ru-RU" dirty="0"/>
            <a:t>Ассоциация электронной промышленности (</a:t>
          </a:r>
          <a:r>
            <a:rPr lang="en-US" dirty="0"/>
            <a:t>EIA</a:t>
          </a:r>
          <a:r>
            <a:rPr lang="ru-RU" dirty="0"/>
            <a:t>)</a:t>
          </a:r>
          <a:endParaRPr lang="en-US" dirty="0"/>
        </a:p>
      </dgm:t>
    </dgm:pt>
    <dgm:pt modelId="{3F0A8143-72E6-4076-9AAC-C5D6657C349A}" type="parTrans" cxnId="{F9ECF820-2884-415C-8F22-5938E83AC58B}">
      <dgm:prSet/>
      <dgm:spPr/>
      <dgm:t>
        <a:bodyPr/>
        <a:lstStyle/>
        <a:p>
          <a:endParaRPr lang="en-US"/>
        </a:p>
      </dgm:t>
    </dgm:pt>
    <dgm:pt modelId="{D8A5C500-4681-4DAB-B173-75985A405D17}" type="sibTrans" cxnId="{F9ECF820-2884-415C-8F22-5938E83AC58B}">
      <dgm:prSet/>
      <dgm:spPr/>
      <dgm:t>
        <a:bodyPr/>
        <a:lstStyle/>
        <a:p>
          <a:endParaRPr lang="en-US"/>
        </a:p>
      </dgm:t>
    </dgm:pt>
    <dgm:pt modelId="{6D0E6DFB-F864-4BEA-8B98-43D2A1D47759}">
      <dgm:prSet phldrT="[Текст]"/>
      <dgm:spPr/>
      <dgm:t>
        <a:bodyPr/>
        <a:lstStyle/>
        <a:p>
          <a:r>
            <a:rPr lang="ru-RU" dirty="0"/>
            <a:t>внесла заметный вклад в разработку и стандарти­зацию интерфейсов систем передачи данных</a:t>
          </a:r>
          <a:endParaRPr lang="en-US" dirty="0"/>
        </a:p>
      </dgm:t>
    </dgm:pt>
    <dgm:pt modelId="{77ECBA1A-0991-45A2-9FE1-47C31A2B8F60}" type="parTrans" cxnId="{EA712BED-8EB0-453E-99DD-1237B53685A7}">
      <dgm:prSet/>
      <dgm:spPr/>
      <dgm:t>
        <a:bodyPr/>
        <a:lstStyle/>
        <a:p>
          <a:endParaRPr lang="en-US"/>
        </a:p>
      </dgm:t>
    </dgm:pt>
    <dgm:pt modelId="{49CFFD06-FC43-4442-A194-9D592B537A2F}" type="sibTrans" cxnId="{EA712BED-8EB0-453E-99DD-1237B53685A7}">
      <dgm:prSet/>
      <dgm:spPr/>
      <dgm:t>
        <a:bodyPr/>
        <a:lstStyle/>
        <a:p>
          <a:endParaRPr lang="en-US"/>
        </a:p>
      </dgm:t>
    </dgm:pt>
    <dgm:pt modelId="{4C51EDFB-1FFF-4DD4-9F9D-013189E48478}">
      <dgm:prSet phldrT="[Текст]"/>
      <dgm:spPr/>
      <dgm:t>
        <a:bodyPr/>
        <a:lstStyle/>
        <a:p>
          <a:r>
            <a:rPr lang="ru-RU" dirty="0"/>
            <a:t>Американский национальный институт по стандар­тизации (</a:t>
          </a:r>
          <a:r>
            <a:rPr lang="en-US" dirty="0"/>
            <a:t>ANSI</a:t>
          </a:r>
          <a:r>
            <a:rPr lang="ru-RU" dirty="0"/>
            <a:t>)</a:t>
          </a:r>
          <a:endParaRPr lang="en-US" dirty="0"/>
        </a:p>
      </dgm:t>
    </dgm:pt>
    <dgm:pt modelId="{4E5CD883-F057-4830-8979-F3AF0819A4C4}" type="parTrans" cxnId="{E13CD138-55A6-4BB0-9682-7F2E55423101}">
      <dgm:prSet/>
      <dgm:spPr/>
      <dgm:t>
        <a:bodyPr/>
        <a:lstStyle/>
        <a:p>
          <a:endParaRPr lang="en-US"/>
        </a:p>
      </dgm:t>
    </dgm:pt>
    <dgm:pt modelId="{55E67451-090D-4F38-BB8E-B2BF2614017E}" type="sibTrans" cxnId="{E13CD138-55A6-4BB0-9682-7F2E55423101}">
      <dgm:prSet/>
      <dgm:spPr/>
      <dgm:t>
        <a:bodyPr/>
        <a:lstStyle/>
        <a:p>
          <a:endParaRPr lang="en-US"/>
        </a:p>
      </dgm:t>
    </dgm:pt>
    <dgm:pt modelId="{59B5DBB9-420C-461A-AC5B-8105A8EAEB0B}">
      <dgm:prSet phldrT="[Текст]"/>
      <dgm:spPr/>
      <dgm:t>
        <a:bodyPr/>
        <a:lstStyle/>
        <a:p>
          <a:r>
            <a:rPr lang="ru-RU" dirty="0"/>
            <a:t>разработал ряд стандартов по протоко­лам управления звеном данных, которые легли в основу многих стандартов ИСО.</a:t>
          </a:r>
          <a:endParaRPr lang="en-US" dirty="0"/>
        </a:p>
      </dgm:t>
    </dgm:pt>
    <dgm:pt modelId="{0AF12A60-C181-4F9E-A5D4-EF666E605ADC}" type="parTrans" cxnId="{A4219E89-4CB3-44E2-AE58-9066ACD94A1E}">
      <dgm:prSet/>
      <dgm:spPr/>
      <dgm:t>
        <a:bodyPr/>
        <a:lstStyle/>
        <a:p>
          <a:endParaRPr lang="en-US"/>
        </a:p>
      </dgm:t>
    </dgm:pt>
    <dgm:pt modelId="{CCC0C370-BCE3-47A3-A2AA-E2DA7B0C615B}" type="sibTrans" cxnId="{A4219E89-4CB3-44E2-AE58-9066ACD94A1E}">
      <dgm:prSet/>
      <dgm:spPr/>
      <dgm:t>
        <a:bodyPr/>
        <a:lstStyle/>
        <a:p>
          <a:endParaRPr lang="en-US"/>
        </a:p>
      </dgm:t>
    </dgm:pt>
    <dgm:pt modelId="{0A63864C-01BE-4730-966E-CEB865F5FA5B}" type="pres">
      <dgm:prSet presAssocID="{7C1580EC-6F20-4C73-9749-1D1EA103856D}" presName="linearFlow" presStyleCnt="0">
        <dgm:presLayoutVars>
          <dgm:dir/>
          <dgm:animLvl val="lvl"/>
          <dgm:resizeHandles val="exact"/>
        </dgm:presLayoutVars>
      </dgm:prSet>
      <dgm:spPr/>
    </dgm:pt>
    <dgm:pt modelId="{66878B69-DF88-429B-870A-3375D9635E2E}" type="pres">
      <dgm:prSet presAssocID="{7596E2B0-0614-4925-B6C1-590668E8E993}" presName="composite" presStyleCnt="0"/>
      <dgm:spPr/>
    </dgm:pt>
    <dgm:pt modelId="{305BD977-7659-4AB6-95E4-0FAC964EFE29}" type="pres">
      <dgm:prSet presAssocID="{7596E2B0-0614-4925-B6C1-590668E8E99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8E33C1F-9332-43C7-A5C0-0FEE6D5305F7}" type="pres">
      <dgm:prSet presAssocID="{7596E2B0-0614-4925-B6C1-590668E8E993}" presName="parSh" presStyleLbl="node1" presStyleIdx="0" presStyleCnt="3"/>
      <dgm:spPr/>
    </dgm:pt>
    <dgm:pt modelId="{CEABD901-88A4-4880-B28B-36E2A170AC96}" type="pres">
      <dgm:prSet presAssocID="{7596E2B0-0614-4925-B6C1-590668E8E993}" presName="desTx" presStyleLbl="fgAcc1" presStyleIdx="0" presStyleCnt="3">
        <dgm:presLayoutVars>
          <dgm:bulletEnabled val="1"/>
        </dgm:presLayoutVars>
      </dgm:prSet>
      <dgm:spPr/>
    </dgm:pt>
    <dgm:pt modelId="{A79422D9-E5A8-4F2E-AC08-A6A27C3CED89}" type="pres">
      <dgm:prSet presAssocID="{69A17CE5-9C6E-4EF8-B41F-552E520E01D3}" presName="sibTrans" presStyleLbl="sibTrans2D1" presStyleIdx="0" presStyleCnt="2"/>
      <dgm:spPr/>
    </dgm:pt>
    <dgm:pt modelId="{42D6F3D9-EE4B-4B56-A5EC-CB035C3CEA2B}" type="pres">
      <dgm:prSet presAssocID="{69A17CE5-9C6E-4EF8-B41F-552E520E01D3}" presName="connTx" presStyleLbl="sibTrans2D1" presStyleIdx="0" presStyleCnt="2"/>
      <dgm:spPr/>
    </dgm:pt>
    <dgm:pt modelId="{59EF9B25-D5F8-49C0-8EC4-362FB3955118}" type="pres">
      <dgm:prSet presAssocID="{632AEE9A-F0DE-4A12-89BE-705E2AA85D8F}" presName="composite" presStyleCnt="0"/>
      <dgm:spPr/>
    </dgm:pt>
    <dgm:pt modelId="{B1447168-1825-437A-AA87-D1EE7E6CEC02}" type="pres">
      <dgm:prSet presAssocID="{632AEE9A-F0DE-4A12-89BE-705E2AA85D8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6D6A579-03EF-41EA-9E0D-AE1DEEF44A85}" type="pres">
      <dgm:prSet presAssocID="{632AEE9A-F0DE-4A12-89BE-705E2AA85D8F}" presName="parSh" presStyleLbl="node1" presStyleIdx="1" presStyleCnt="3"/>
      <dgm:spPr/>
    </dgm:pt>
    <dgm:pt modelId="{2A499F44-A343-4819-B0F3-3A3040D3CF36}" type="pres">
      <dgm:prSet presAssocID="{632AEE9A-F0DE-4A12-89BE-705E2AA85D8F}" presName="desTx" presStyleLbl="fgAcc1" presStyleIdx="1" presStyleCnt="3">
        <dgm:presLayoutVars>
          <dgm:bulletEnabled val="1"/>
        </dgm:presLayoutVars>
      </dgm:prSet>
      <dgm:spPr/>
    </dgm:pt>
    <dgm:pt modelId="{FFFA1CE2-0171-4CD8-90E5-C421D1867F71}" type="pres">
      <dgm:prSet presAssocID="{D8A5C500-4681-4DAB-B173-75985A405D17}" presName="sibTrans" presStyleLbl="sibTrans2D1" presStyleIdx="1" presStyleCnt="2"/>
      <dgm:spPr/>
    </dgm:pt>
    <dgm:pt modelId="{103AEE82-DFD5-431E-B878-A3C19AF0FE2F}" type="pres">
      <dgm:prSet presAssocID="{D8A5C500-4681-4DAB-B173-75985A405D17}" presName="connTx" presStyleLbl="sibTrans2D1" presStyleIdx="1" presStyleCnt="2"/>
      <dgm:spPr/>
    </dgm:pt>
    <dgm:pt modelId="{CA301F0E-7B85-460E-BA3F-6A8672A863AD}" type="pres">
      <dgm:prSet presAssocID="{4C51EDFB-1FFF-4DD4-9F9D-013189E48478}" presName="composite" presStyleCnt="0"/>
      <dgm:spPr/>
    </dgm:pt>
    <dgm:pt modelId="{52C70E3B-3F0F-44EE-9A80-5600E60A0E0D}" type="pres">
      <dgm:prSet presAssocID="{4C51EDFB-1FFF-4DD4-9F9D-013189E48478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F5665F3-5208-4965-B66C-622CB1D06144}" type="pres">
      <dgm:prSet presAssocID="{4C51EDFB-1FFF-4DD4-9F9D-013189E48478}" presName="parSh" presStyleLbl="node1" presStyleIdx="2" presStyleCnt="3"/>
      <dgm:spPr/>
    </dgm:pt>
    <dgm:pt modelId="{CA85A977-4F17-49F5-9A78-EA9786B30C95}" type="pres">
      <dgm:prSet presAssocID="{4C51EDFB-1FFF-4DD4-9F9D-013189E48478}" presName="desTx" presStyleLbl="fgAcc1" presStyleIdx="2" presStyleCnt="3">
        <dgm:presLayoutVars>
          <dgm:bulletEnabled val="1"/>
        </dgm:presLayoutVars>
      </dgm:prSet>
      <dgm:spPr/>
    </dgm:pt>
  </dgm:ptLst>
  <dgm:cxnLst>
    <dgm:cxn modelId="{8C014F0D-D28C-44CE-9AD5-53F2BEBB336C}" type="presOf" srcId="{CF8F9C5A-4515-4A8F-B5DC-479970B2C0F7}" destId="{CEABD901-88A4-4880-B28B-36E2A170AC96}" srcOrd="0" destOrd="0" presId="urn:microsoft.com/office/officeart/2005/8/layout/process3"/>
    <dgm:cxn modelId="{F49D621C-6519-4894-A107-7D4605E38A3E}" type="presOf" srcId="{4C51EDFB-1FFF-4DD4-9F9D-013189E48478}" destId="{52C70E3B-3F0F-44EE-9A80-5600E60A0E0D}" srcOrd="0" destOrd="0" presId="urn:microsoft.com/office/officeart/2005/8/layout/process3"/>
    <dgm:cxn modelId="{A9390B1D-1668-4B97-B7A8-1DAF5F329253}" srcId="{7C1580EC-6F20-4C73-9749-1D1EA103856D}" destId="{7596E2B0-0614-4925-B6C1-590668E8E993}" srcOrd="0" destOrd="0" parTransId="{EC133FCC-C007-44B7-8766-DF275ECD4EBF}" sibTransId="{69A17CE5-9C6E-4EF8-B41F-552E520E01D3}"/>
    <dgm:cxn modelId="{F3F1CC1D-3387-4E0F-83E3-25CDAB242DC7}" type="presOf" srcId="{59B5DBB9-420C-461A-AC5B-8105A8EAEB0B}" destId="{CA85A977-4F17-49F5-9A78-EA9786B30C95}" srcOrd="0" destOrd="0" presId="urn:microsoft.com/office/officeart/2005/8/layout/process3"/>
    <dgm:cxn modelId="{114C2F1E-45F8-46E4-A4F7-3091F688192A}" type="presOf" srcId="{4C51EDFB-1FFF-4DD4-9F9D-013189E48478}" destId="{4F5665F3-5208-4965-B66C-622CB1D06144}" srcOrd="1" destOrd="0" presId="urn:microsoft.com/office/officeart/2005/8/layout/process3"/>
    <dgm:cxn modelId="{F9ECF820-2884-415C-8F22-5938E83AC58B}" srcId="{7C1580EC-6F20-4C73-9749-1D1EA103856D}" destId="{632AEE9A-F0DE-4A12-89BE-705E2AA85D8F}" srcOrd="1" destOrd="0" parTransId="{3F0A8143-72E6-4076-9AAC-C5D6657C349A}" sibTransId="{D8A5C500-4681-4DAB-B173-75985A405D17}"/>
    <dgm:cxn modelId="{99DB3A33-7F79-488D-B4EA-D231B031CE8A}" type="presOf" srcId="{7596E2B0-0614-4925-B6C1-590668E8E993}" destId="{88E33C1F-9332-43C7-A5C0-0FEE6D5305F7}" srcOrd="1" destOrd="0" presId="urn:microsoft.com/office/officeart/2005/8/layout/process3"/>
    <dgm:cxn modelId="{E13CD138-55A6-4BB0-9682-7F2E55423101}" srcId="{7C1580EC-6F20-4C73-9749-1D1EA103856D}" destId="{4C51EDFB-1FFF-4DD4-9F9D-013189E48478}" srcOrd="2" destOrd="0" parTransId="{4E5CD883-F057-4830-8979-F3AF0819A4C4}" sibTransId="{55E67451-090D-4F38-BB8E-B2BF2614017E}"/>
    <dgm:cxn modelId="{3CCA623B-1AE3-49E4-91D3-A4040807CAD8}" type="presOf" srcId="{632AEE9A-F0DE-4A12-89BE-705E2AA85D8F}" destId="{B1447168-1825-437A-AA87-D1EE7E6CEC02}" srcOrd="0" destOrd="0" presId="urn:microsoft.com/office/officeart/2005/8/layout/process3"/>
    <dgm:cxn modelId="{89FA713E-C911-4577-A13D-876D4B571E48}" type="presOf" srcId="{632AEE9A-F0DE-4A12-89BE-705E2AA85D8F}" destId="{46D6A579-03EF-41EA-9E0D-AE1DEEF44A85}" srcOrd="1" destOrd="0" presId="urn:microsoft.com/office/officeart/2005/8/layout/process3"/>
    <dgm:cxn modelId="{28A50A43-B334-4200-A94C-767B28C39547}" type="presOf" srcId="{69A17CE5-9C6E-4EF8-B41F-552E520E01D3}" destId="{42D6F3D9-EE4B-4B56-A5EC-CB035C3CEA2B}" srcOrd="1" destOrd="0" presId="urn:microsoft.com/office/officeart/2005/8/layout/process3"/>
    <dgm:cxn modelId="{0BAC8150-7511-4D32-946F-86D67CE7A0E2}" type="presOf" srcId="{7596E2B0-0614-4925-B6C1-590668E8E993}" destId="{305BD977-7659-4AB6-95E4-0FAC964EFE29}" srcOrd="0" destOrd="0" presId="urn:microsoft.com/office/officeart/2005/8/layout/process3"/>
    <dgm:cxn modelId="{AA6F6C73-4C26-4A4D-B359-FBBF9B68D516}" type="presOf" srcId="{7C1580EC-6F20-4C73-9749-1D1EA103856D}" destId="{0A63864C-01BE-4730-966E-CEB865F5FA5B}" srcOrd="0" destOrd="0" presId="urn:microsoft.com/office/officeart/2005/8/layout/process3"/>
    <dgm:cxn modelId="{68DC9B58-9A6B-4CF2-B502-055A8E98B187}" srcId="{7596E2B0-0614-4925-B6C1-590668E8E993}" destId="{CF8F9C5A-4515-4A8F-B5DC-479970B2C0F7}" srcOrd="0" destOrd="0" parTransId="{2E5F395C-0B8B-4B4D-9BF1-A02A4F30AEF6}" sibTransId="{D4AE4F44-ED9A-4863-A504-DCD87C98432A}"/>
    <dgm:cxn modelId="{5F57DF83-C031-451F-953D-1F6F7BEF4A59}" type="presOf" srcId="{6D0E6DFB-F864-4BEA-8B98-43D2A1D47759}" destId="{2A499F44-A343-4819-B0F3-3A3040D3CF36}" srcOrd="0" destOrd="0" presId="urn:microsoft.com/office/officeart/2005/8/layout/process3"/>
    <dgm:cxn modelId="{A4219E89-4CB3-44E2-AE58-9066ACD94A1E}" srcId="{4C51EDFB-1FFF-4DD4-9F9D-013189E48478}" destId="{59B5DBB9-420C-461A-AC5B-8105A8EAEB0B}" srcOrd="0" destOrd="0" parTransId="{0AF12A60-C181-4F9E-A5D4-EF666E605ADC}" sibTransId="{CCC0C370-BCE3-47A3-A2AA-E2DA7B0C615B}"/>
    <dgm:cxn modelId="{DFD5CF9C-04BE-43F7-B925-B2689A85D32C}" type="presOf" srcId="{D8A5C500-4681-4DAB-B173-75985A405D17}" destId="{103AEE82-DFD5-431E-B878-A3C19AF0FE2F}" srcOrd="1" destOrd="0" presId="urn:microsoft.com/office/officeart/2005/8/layout/process3"/>
    <dgm:cxn modelId="{82F2BCD7-3363-48AE-BE6D-C22EE016E200}" type="presOf" srcId="{69A17CE5-9C6E-4EF8-B41F-552E520E01D3}" destId="{A79422D9-E5A8-4F2E-AC08-A6A27C3CED89}" srcOrd="0" destOrd="0" presId="urn:microsoft.com/office/officeart/2005/8/layout/process3"/>
    <dgm:cxn modelId="{7C5160E6-9045-4FF8-B076-26934973611D}" type="presOf" srcId="{D8A5C500-4681-4DAB-B173-75985A405D17}" destId="{FFFA1CE2-0171-4CD8-90E5-C421D1867F71}" srcOrd="0" destOrd="0" presId="urn:microsoft.com/office/officeart/2005/8/layout/process3"/>
    <dgm:cxn modelId="{EA712BED-8EB0-453E-99DD-1237B53685A7}" srcId="{632AEE9A-F0DE-4A12-89BE-705E2AA85D8F}" destId="{6D0E6DFB-F864-4BEA-8B98-43D2A1D47759}" srcOrd="0" destOrd="0" parTransId="{77ECBA1A-0991-45A2-9FE1-47C31A2B8F60}" sibTransId="{49CFFD06-FC43-4442-A194-9D592B537A2F}"/>
    <dgm:cxn modelId="{C4AFAA82-8C3E-4A02-8B97-368B0AACDEC0}" type="presParOf" srcId="{0A63864C-01BE-4730-966E-CEB865F5FA5B}" destId="{66878B69-DF88-429B-870A-3375D9635E2E}" srcOrd="0" destOrd="0" presId="urn:microsoft.com/office/officeart/2005/8/layout/process3"/>
    <dgm:cxn modelId="{7117CD30-BC8C-4551-BA61-2117683569ED}" type="presParOf" srcId="{66878B69-DF88-429B-870A-3375D9635E2E}" destId="{305BD977-7659-4AB6-95E4-0FAC964EFE29}" srcOrd="0" destOrd="0" presId="urn:microsoft.com/office/officeart/2005/8/layout/process3"/>
    <dgm:cxn modelId="{BEEBF32C-7DF6-4167-AE7E-51D696685A88}" type="presParOf" srcId="{66878B69-DF88-429B-870A-3375D9635E2E}" destId="{88E33C1F-9332-43C7-A5C0-0FEE6D5305F7}" srcOrd="1" destOrd="0" presId="urn:microsoft.com/office/officeart/2005/8/layout/process3"/>
    <dgm:cxn modelId="{E067F278-9889-46B3-8D88-D8FEFDC4CC0C}" type="presParOf" srcId="{66878B69-DF88-429B-870A-3375D9635E2E}" destId="{CEABD901-88A4-4880-B28B-36E2A170AC96}" srcOrd="2" destOrd="0" presId="urn:microsoft.com/office/officeart/2005/8/layout/process3"/>
    <dgm:cxn modelId="{83F9A1A8-A103-4F20-B63A-76BA3CA10E69}" type="presParOf" srcId="{0A63864C-01BE-4730-966E-CEB865F5FA5B}" destId="{A79422D9-E5A8-4F2E-AC08-A6A27C3CED89}" srcOrd="1" destOrd="0" presId="urn:microsoft.com/office/officeart/2005/8/layout/process3"/>
    <dgm:cxn modelId="{E640F173-560C-41F0-839B-52EF0E4B50E6}" type="presParOf" srcId="{A79422D9-E5A8-4F2E-AC08-A6A27C3CED89}" destId="{42D6F3D9-EE4B-4B56-A5EC-CB035C3CEA2B}" srcOrd="0" destOrd="0" presId="urn:microsoft.com/office/officeart/2005/8/layout/process3"/>
    <dgm:cxn modelId="{8B475EDB-7339-4E52-B705-8704B551F9DE}" type="presParOf" srcId="{0A63864C-01BE-4730-966E-CEB865F5FA5B}" destId="{59EF9B25-D5F8-49C0-8EC4-362FB3955118}" srcOrd="2" destOrd="0" presId="urn:microsoft.com/office/officeart/2005/8/layout/process3"/>
    <dgm:cxn modelId="{DDDD5A79-4ABF-4D57-902A-BFDE1FEDC17B}" type="presParOf" srcId="{59EF9B25-D5F8-49C0-8EC4-362FB3955118}" destId="{B1447168-1825-437A-AA87-D1EE7E6CEC02}" srcOrd="0" destOrd="0" presId="urn:microsoft.com/office/officeart/2005/8/layout/process3"/>
    <dgm:cxn modelId="{FEC85861-4C66-4CE0-9DD2-BD23F846B84C}" type="presParOf" srcId="{59EF9B25-D5F8-49C0-8EC4-362FB3955118}" destId="{46D6A579-03EF-41EA-9E0D-AE1DEEF44A85}" srcOrd="1" destOrd="0" presId="urn:microsoft.com/office/officeart/2005/8/layout/process3"/>
    <dgm:cxn modelId="{A37CF124-2060-4625-BE87-52DDC62D5A82}" type="presParOf" srcId="{59EF9B25-D5F8-49C0-8EC4-362FB3955118}" destId="{2A499F44-A343-4819-B0F3-3A3040D3CF36}" srcOrd="2" destOrd="0" presId="urn:microsoft.com/office/officeart/2005/8/layout/process3"/>
    <dgm:cxn modelId="{70E7FF4B-2667-42AD-83C8-E228151C6C3D}" type="presParOf" srcId="{0A63864C-01BE-4730-966E-CEB865F5FA5B}" destId="{FFFA1CE2-0171-4CD8-90E5-C421D1867F71}" srcOrd="3" destOrd="0" presId="urn:microsoft.com/office/officeart/2005/8/layout/process3"/>
    <dgm:cxn modelId="{C85910BE-9294-4BB9-8320-652EC0BCAE5E}" type="presParOf" srcId="{FFFA1CE2-0171-4CD8-90E5-C421D1867F71}" destId="{103AEE82-DFD5-431E-B878-A3C19AF0FE2F}" srcOrd="0" destOrd="0" presId="urn:microsoft.com/office/officeart/2005/8/layout/process3"/>
    <dgm:cxn modelId="{15675560-B235-458F-AC41-A58FD0CE984E}" type="presParOf" srcId="{0A63864C-01BE-4730-966E-CEB865F5FA5B}" destId="{CA301F0E-7B85-460E-BA3F-6A8672A863AD}" srcOrd="4" destOrd="0" presId="urn:microsoft.com/office/officeart/2005/8/layout/process3"/>
    <dgm:cxn modelId="{26AC9DE3-50AA-4F06-A9AB-5F6376B1733B}" type="presParOf" srcId="{CA301F0E-7B85-460E-BA3F-6A8672A863AD}" destId="{52C70E3B-3F0F-44EE-9A80-5600E60A0E0D}" srcOrd="0" destOrd="0" presId="urn:microsoft.com/office/officeart/2005/8/layout/process3"/>
    <dgm:cxn modelId="{AC815109-3C16-492F-B114-79BD394EFB66}" type="presParOf" srcId="{CA301F0E-7B85-460E-BA3F-6A8672A863AD}" destId="{4F5665F3-5208-4965-B66C-622CB1D06144}" srcOrd="1" destOrd="0" presId="urn:microsoft.com/office/officeart/2005/8/layout/process3"/>
    <dgm:cxn modelId="{5F866114-0C17-4E55-845F-8780C362239B}" type="presParOf" srcId="{CA301F0E-7B85-460E-BA3F-6A8672A863AD}" destId="{CA85A977-4F17-49F5-9A78-EA9786B30C9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7E585E-C9A6-4B13-B2E8-482543D73D7C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CFA69E-9FA8-4804-9D12-62DB6A3DF726}">
      <dgm:prSet/>
      <dgm:spPr/>
      <dgm:t>
        <a:bodyPr/>
        <a:lstStyle/>
        <a:p>
          <a:r>
            <a:rPr lang="ru-RU"/>
            <a:t>появление достаточного количества вычислительных машин </a:t>
          </a:r>
          <a:endParaRPr lang="en-US"/>
        </a:p>
      </dgm:t>
    </dgm:pt>
    <dgm:pt modelId="{51EE7A7E-813E-4AA5-B6F9-68667CA85E73}" type="parTrans" cxnId="{7F60E04B-B6FB-471E-89F4-AA176AB9CBF7}">
      <dgm:prSet/>
      <dgm:spPr/>
      <dgm:t>
        <a:bodyPr/>
        <a:lstStyle/>
        <a:p>
          <a:endParaRPr lang="en-US"/>
        </a:p>
      </dgm:t>
    </dgm:pt>
    <dgm:pt modelId="{811F5DBF-E365-4952-800D-834E70DE95E6}" type="sibTrans" cxnId="{7F60E04B-B6FB-471E-89F4-AA176AB9CBF7}">
      <dgm:prSet/>
      <dgm:spPr/>
      <dgm:t>
        <a:bodyPr/>
        <a:lstStyle/>
        <a:p>
          <a:endParaRPr lang="en-US"/>
        </a:p>
      </dgm:t>
    </dgm:pt>
    <dgm:pt modelId="{01E4087E-8ED8-44C6-B8DB-D66971DEDC6A}">
      <dgm:prSet/>
      <dgm:spPr/>
      <dgm:t>
        <a:bodyPr/>
        <a:lstStyle/>
        <a:p>
          <a:r>
            <a:rPr lang="ru-RU"/>
            <a:t>развитие целого ряда сетевых архитектур и проблем взаимосвязи между ними.</a:t>
          </a:r>
          <a:endParaRPr lang="en-US"/>
        </a:p>
      </dgm:t>
    </dgm:pt>
    <dgm:pt modelId="{3F131584-C151-48A5-B110-3D40D9C104F8}" type="parTrans" cxnId="{D7C3C2E9-7C19-4DAC-AEC4-EC52A5E21201}">
      <dgm:prSet/>
      <dgm:spPr/>
      <dgm:t>
        <a:bodyPr/>
        <a:lstStyle/>
        <a:p>
          <a:endParaRPr lang="en-US"/>
        </a:p>
      </dgm:t>
    </dgm:pt>
    <dgm:pt modelId="{4152FDD7-28ED-4319-BD48-0106EDE947E9}" type="sibTrans" cxnId="{D7C3C2E9-7C19-4DAC-AEC4-EC52A5E21201}">
      <dgm:prSet/>
      <dgm:spPr/>
      <dgm:t>
        <a:bodyPr/>
        <a:lstStyle/>
        <a:p>
          <a:endParaRPr lang="en-US"/>
        </a:p>
      </dgm:t>
    </dgm:pt>
    <dgm:pt modelId="{C0A85946-6C2B-4FEA-8494-BD2BFC97D424}" type="pres">
      <dgm:prSet presAssocID="{D17E585E-C9A6-4B13-B2E8-482543D73D7C}" presName="compositeShape" presStyleCnt="0">
        <dgm:presLayoutVars>
          <dgm:chMax val="2"/>
          <dgm:dir/>
          <dgm:resizeHandles val="exact"/>
        </dgm:presLayoutVars>
      </dgm:prSet>
      <dgm:spPr/>
    </dgm:pt>
    <dgm:pt modelId="{E0495EA0-75C4-497A-98C3-8AAFCDA0DF6C}" type="pres">
      <dgm:prSet presAssocID="{D17E585E-C9A6-4B13-B2E8-482543D73D7C}" presName="ribbon" presStyleLbl="node1" presStyleIdx="0" presStyleCnt="1"/>
      <dgm:spPr/>
    </dgm:pt>
    <dgm:pt modelId="{BE0BB865-1FE3-4CCE-ABEA-FE152661AD96}" type="pres">
      <dgm:prSet presAssocID="{D17E585E-C9A6-4B13-B2E8-482543D73D7C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479831B9-FB94-445D-A5CD-B5734C745F80}" type="pres">
      <dgm:prSet presAssocID="{D17E585E-C9A6-4B13-B2E8-482543D73D7C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6878126-A951-432D-8276-97EE8D128A42}" type="presOf" srcId="{D17E585E-C9A6-4B13-B2E8-482543D73D7C}" destId="{C0A85946-6C2B-4FEA-8494-BD2BFC97D424}" srcOrd="0" destOrd="0" presId="urn:microsoft.com/office/officeart/2005/8/layout/arrow6"/>
    <dgm:cxn modelId="{83565C34-7B3A-4071-9AAF-EDD57F324389}" type="presOf" srcId="{01E4087E-8ED8-44C6-B8DB-D66971DEDC6A}" destId="{479831B9-FB94-445D-A5CD-B5734C745F80}" srcOrd="0" destOrd="0" presId="urn:microsoft.com/office/officeart/2005/8/layout/arrow6"/>
    <dgm:cxn modelId="{7F60E04B-B6FB-471E-89F4-AA176AB9CBF7}" srcId="{D17E585E-C9A6-4B13-B2E8-482543D73D7C}" destId="{ADCFA69E-9FA8-4804-9D12-62DB6A3DF726}" srcOrd="0" destOrd="0" parTransId="{51EE7A7E-813E-4AA5-B6F9-68667CA85E73}" sibTransId="{811F5DBF-E365-4952-800D-834E70DE95E6}"/>
    <dgm:cxn modelId="{7500F24C-4453-460E-BC16-5AC7BB07702F}" type="presOf" srcId="{ADCFA69E-9FA8-4804-9D12-62DB6A3DF726}" destId="{BE0BB865-1FE3-4CCE-ABEA-FE152661AD96}" srcOrd="0" destOrd="0" presId="urn:microsoft.com/office/officeart/2005/8/layout/arrow6"/>
    <dgm:cxn modelId="{D7C3C2E9-7C19-4DAC-AEC4-EC52A5E21201}" srcId="{D17E585E-C9A6-4B13-B2E8-482543D73D7C}" destId="{01E4087E-8ED8-44C6-B8DB-D66971DEDC6A}" srcOrd="1" destOrd="0" parTransId="{3F131584-C151-48A5-B110-3D40D9C104F8}" sibTransId="{4152FDD7-28ED-4319-BD48-0106EDE947E9}"/>
    <dgm:cxn modelId="{2BC73FAF-921E-45C7-A6B7-FA243DE11646}" type="presParOf" srcId="{C0A85946-6C2B-4FEA-8494-BD2BFC97D424}" destId="{E0495EA0-75C4-497A-98C3-8AAFCDA0DF6C}" srcOrd="0" destOrd="0" presId="urn:microsoft.com/office/officeart/2005/8/layout/arrow6"/>
    <dgm:cxn modelId="{23064D08-3A67-4507-A440-08BB8EF6DFFD}" type="presParOf" srcId="{C0A85946-6C2B-4FEA-8494-BD2BFC97D424}" destId="{BE0BB865-1FE3-4CCE-ABEA-FE152661AD96}" srcOrd="1" destOrd="0" presId="urn:microsoft.com/office/officeart/2005/8/layout/arrow6"/>
    <dgm:cxn modelId="{4B6A7CBF-02E0-4229-B135-86A86D8F3EAA}" type="presParOf" srcId="{C0A85946-6C2B-4FEA-8494-BD2BFC97D424}" destId="{479831B9-FB94-445D-A5CD-B5734C745F8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59263D-95B3-4B14-8D26-A5D524F851D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3F13A7-4BCD-4E4E-AA3D-55753C630B21}">
      <dgm:prSet/>
      <dgm:spPr/>
      <dgm:t>
        <a:bodyPr/>
        <a:lstStyle/>
        <a:p>
          <a:r>
            <a:rPr lang="ru-RU" dirty="0"/>
            <a:t>архитектура учрежденческих документов (ODA), </a:t>
          </a:r>
          <a:endParaRPr lang="en-US" dirty="0"/>
        </a:p>
      </dgm:t>
    </dgm:pt>
    <dgm:pt modelId="{96273512-6D11-4D75-8C31-25EE56D9EDEA}" type="parTrans" cxnId="{4A3768C9-A45F-424B-96EC-8A8C21F15878}">
      <dgm:prSet/>
      <dgm:spPr/>
      <dgm:t>
        <a:bodyPr/>
        <a:lstStyle/>
        <a:p>
          <a:endParaRPr lang="en-US"/>
        </a:p>
      </dgm:t>
    </dgm:pt>
    <dgm:pt modelId="{61081548-1271-4D3F-93D1-E18A4521F1F3}" type="sibTrans" cxnId="{4A3768C9-A45F-424B-96EC-8A8C21F15878}">
      <dgm:prSet/>
      <dgm:spPr/>
      <dgm:t>
        <a:bodyPr/>
        <a:lstStyle/>
        <a:p>
          <a:endParaRPr lang="en-US"/>
        </a:p>
      </dgm:t>
    </dgm:pt>
    <dgm:pt modelId="{1CD9C5BF-72F5-4FE9-8C7D-12C1C886DBC3}">
      <dgm:prSet/>
      <dgm:spPr/>
      <dgm:t>
        <a:bodyPr/>
        <a:lstStyle/>
        <a:p>
          <a:r>
            <a:rPr lang="ru-RU"/>
            <a:t>архитектура банковских документов (система SWIFT), </a:t>
          </a:r>
          <a:endParaRPr lang="en-US"/>
        </a:p>
      </dgm:t>
    </dgm:pt>
    <dgm:pt modelId="{DBD1991D-E66E-4E93-9E92-EC23B78FBC22}" type="parTrans" cxnId="{ED505C3B-E901-454B-BBDA-C87D3BAA7284}">
      <dgm:prSet/>
      <dgm:spPr/>
      <dgm:t>
        <a:bodyPr/>
        <a:lstStyle/>
        <a:p>
          <a:endParaRPr lang="en-US"/>
        </a:p>
      </dgm:t>
    </dgm:pt>
    <dgm:pt modelId="{B4A0F866-4560-4660-B5CB-30BBD77A238C}" type="sibTrans" cxnId="{ED505C3B-E901-454B-BBDA-C87D3BAA7284}">
      <dgm:prSet/>
      <dgm:spPr/>
      <dgm:t>
        <a:bodyPr/>
        <a:lstStyle/>
        <a:p>
          <a:endParaRPr lang="en-US"/>
        </a:p>
      </dgm:t>
    </dgm:pt>
    <dgm:pt modelId="{7CD5ECD4-AF13-451E-8E9C-C12C971DBEF4}">
      <dgm:prSet/>
      <dgm:spPr/>
      <dgm:t>
        <a:bodyPr/>
        <a:lstStyle/>
        <a:p>
          <a:r>
            <a:rPr lang="ru-RU"/>
            <a:t>архитектура документов в торговле, промышленности и на транспорте (си-стема EDIFACT) </a:t>
          </a:r>
          <a:endParaRPr lang="en-US"/>
        </a:p>
      </dgm:t>
    </dgm:pt>
    <dgm:pt modelId="{9623E77A-008F-4037-A7EA-01DF1529130A}" type="parTrans" cxnId="{D3910DB8-1B8D-4986-AC15-854A1A34411D}">
      <dgm:prSet/>
      <dgm:spPr/>
      <dgm:t>
        <a:bodyPr/>
        <a:lstStyle/>
        <a:p>
          <a:endParaRPr lang="en-US"/>
        </a:p>
      </dgm:t>
    </dgm:pt>
    <dgm:pt modelId="{651653BC-CE14-47A7-9075-6B21175C5B67}" type="sibTrans" cxnId="{D3910DB8-1B8D-4986-AC15-854A1A34411D}">
      <dgm:prSet/>
      <dgm:spPr/>
      <dgm:t>
        <a:bodyPr/>
        <a:lstStyle/>
        <a:p>
          <a:endParaRPr lang="en-US"/>
        </a:p>
      </dgm:t>
    </dgm:pt>
    <dgm:pt modelId="{D3FA9882-3B0E-4D6A-AB65-AD5140D62C42}" type="pres">
      <dgm:prSet presAssocID="{D659263D-95B3-4B14-8D26-A5D524F851DF}" presName="Name0" presStyleCnt="0">
        <dgm:presLayoutVars>
          <dgm:dir/>
          <dgm:resizeHandles val="exact"/>
        </dgm:presLayoutVars>
      </dgm:prSet>
      <dgm:spPr/>
    </dgm:pt>
    <dgm:pt modelId="{3F3CC913-9C63-438C-A0B8-4EF2130AC527}" type="pres">
      <dgm:prSet presAssocID="{F63F13A7-4BCD-4E4E-AA3D-55753C630B21}" presName="Name5" presStyleLbl="vennNode1" presStyleIdx="0" presStyleCnt="3">
        <dgm:presLayoutVars>
          <dgm:bulletEnabled val="1"/>
        </dgm:presLayoutVars>
      </dgm:prSet>
      <dgm:spPr/>
    </dgm:pt>
    <dgm:pt modelId="{87DC74FF-CF93-41FF-810B-DF32389DEC17}" type="pres">
      <dgm:prSet presAssocID="{61081548-1271-4D3F-93D1-E18A4521F1F3}" presName="space" presStyleCnt="0"/>
      <dgm:spPr/>
    </dgm:pt>
    <dgm:pt modelId="{922E08E9-9D44-4C90-87EC-405624CD6B14}" type="pres">
      <dgm:prSet presAssocID="{1CD9C5BF-72F5-4FE9-8C7D-12C1C886DBC3}" presName="Name5" presStyleLbl="vennNode1" presStyleIdx="1" presStyleCnt="3">
        <dgm:presLayoutVars>
          <dgm:bulletEnabled val="1"/>
        </dgm:presLayoutVars>
      </dgm:prSet>
      <dgm:spPr/>
    </dgm:pt>
    <dgm:pt modelId="{8EB75554-228D-412B-8B37-6444838ED6ED}" type="pres">
      <dgm:prSet presAssocID="{B4A0F866-4560-4660-B5CB-30BBD77A238C}" presName="space" presStyleCnt="0"/>
      <dgm:spPr/>
    </dgm:pt>
    <dgm:pt modelId="{66F5C310-84FB-4ACC-BE52-D65017C1A5AB}" type="pres">
      <dgm:prSet presAssocID="{7CD5ECD4-AF13-451E-8E9C-C12C971DBEF4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BD064E38-2417-48D3-82B4-692763AC7C21}" type="presOf" srcId="{1CD9C5BF-72F5-4FE9-8C7D-12C1C886DBC3}" destId="{922E08E9-9D44-4C90-87EC-405624CD6B14}" srcOrd="0" destOrd="0" presId="urn:microsoft.com/office/officeart/2005/8/layout/venn3"/>
    <dgm:cxn modelId="{ED505C3B-E901-454B-BBDA-C87D3BAA7284}" srcId="{D659263D-95B3-4B14-8D26-A5D524F851DF}" destId="{1CD9C5BF-72F5-4FE9-8C7D-12C1C886DBC3}" srcOrd="1" destOrd="0" parTransId="{DBD1991D-E66E-4E93-9E92-EC23B78FBC22}" sibTransId="{B4A0F866-4560-4660-B5CB-30BBD77A238C}"/>
    <dgm:cxn modelId="{A13B4972-D076-4EC2-99BB-372B042BBD87}" type="presOf" srcId="{F63F13A7-4BCD-4E4E-AA3D-55753C630B21}" destId="{3F3CC913-9C63-438C-A0B8-4EF2130AC527}" srcOrd="0" destOrd="0" presId="urn:microsoft.com/office/officeart/2005/8/layout/venn3"/>
    <dgm:cxn modelId="{B087069F-E5D7-4495-BB2B-6E0CBE018F67}" type="presOf" srcId="{7CD5ECD4-AF13-451E-8E9C-C12C971DBEF4}" destId="{66F5C310-84FB-4ACC-BE52-D65017C1A5AB}" srcOrd="0" destOrd="0" presId="urn:microsoft.com/office/officeart/2005/8/layout/venn3"/>
    <dgm:cxn modelId="{D3910DB8-1B8D-4986-AC15-854A1A34411D}" srcId="{D659263D-95B3-4B14-8D26-A5D524F851DF}" destId="{7CD5ECD4-AF13-451E-8E9C-C12C971DBEF4}" srcOrd="2" destOrd="0" parTransId="{9623E77A-008F-4037-A7EA-01DF1529130A}" sibTransId="{651653BC-CE14-47A7-9075-6B21175C5B67}"/>
    <dgm:cxn modelId="{4A3768C9-A45F-424B-96EC-8A8C21F15878}" srcId="{D659263D-95B3-4B14-8D26-A5D524F851DF}" destId="{F63F13A7-4BCD-4E4E-AA3D-55753C630B21}" srcOrd="0" destOrd="0" parTransId="{96273512-6D11-4D75-8C31-25EE56D9EDEA}" sibTransId="{61081548-1271-4D3F-93D1-E18A4521F1F3}"/>
    <dgm:cxn modelId="{40E43FE9-C361-4B2A-816A-F4D655626187}" type="presOf" srcId="{D659263D-95B3-4B14-8D26-A5D524F851DF}" destId="{D3FA9882-3B0E-4D6A-AB65-AD5140D62C42}" srcOrd="0" destOrd="0" presId="urn:microsoft.com/office/officeart/2005/8/layout/venn3"/>
    <dgm:cxn modelId="{F91D985A-FDD9-42C6-997B-CE798D365957}" type="presParOf" srcId="{D3FA9882-3B0E-4D6A-AB65-AD5140D62C42}" destId="{3F3CC913-9C63-438C-A0B8-4EF2130AC527}" srcOrd="0" destOrd="0" presId="urn:microsoft.com/office/officeart/2005/8/layout/venn3"/>
    <dgm:cxn modelId="{19B21DD2-C295-4E2A-9C20-E39D7C562DFF}" type="presParOf" srcId="{D3FA9882-3B0E-4D6A-AB65-AD5140D62C42}" destId="{87DC74FF-CF93-41FF-810B-DF32389DEC17}" srcOrd="1" destOrd="0" presId="urn:microsoft.com/office/officeart/2005/8/layout/venn3"/>
    <dgm:cxn modelId="{A29BC474-8D03-46FF-B3AC-8C300507E8A7}" type="presParOf" srcId="{D3FA9882-3B0E-4D6A-AB65-AD5140D62C42}" destId="{922E08E9-9D44-4C90-87EC-405624CD6B14}" srcOrd="2" destOrd="0" presId="urn:microsoft.com/office/officeart/2005/8/layout/venn3"/>
    <dgm:cxn modelId="{ADA2E7A4-AE69-4BD2-98A7-BDE6DF428D93}" type="presParOf" srcId="{D3FA9882-3B0E-4D6A-AB65-AD5140D62C42}" destId="{8EB75554-228D-412B-8B37-6444838ED6ED}" srcOrd="3" destOrd="0" presId="urn:microsoft.com/office/officeart/2005/8/layout/venn3"/>
    <dgm:cxn modelId="{26C1584E-A965-4901-93EC-41E3B4262657}" type="presParOf" srcId="{D3FA9882-3B0E-4D6A-AB65-AD5140D62C42}" destId="{66F5C310-84FB-4ACC-BE52-D65017C1A5AB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1666C0-33EB-4424-8E86-DFE16F5C0D1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0ECCE9-2F6A-43E0-B5D4-5EEB20B91DEE}">
      <dgm:prSet phldrT="[Текст]"/>
      <dgm:spPr/>
      <dgm:t>
        <a:bodyPr/>
        <a:lstStyle/>
        <a:p>
          <a:r>
            <a:rPr lang="ru-RU" dirty="0"/>
            <a:t>Функции сети</a:t>
          </a:r>
          <a:endParaRPr lang="en-US" dirty="0"/>
        </a:p>
      </dgm:t>
    </dgm:pt>
    <dgm:pt modelId="{5ED1FC2D-B8FA-43A4-A7F4-522C4198F16C}" type="parTrans" cxnId="{32FB5AC5-9AD1-4D1A-AC86-792B6D2545CF}">
      <dgm:prSet/>
      <dgm:spPr/>
      <dgm:t>
        <a:bodyPr/>
        <a:lstStyle/>
        <a:p>
          <a:endParaRPr lang="en-US"/>
        </a:p>
      </dgm:t>
    </dgm:pt>
    <dgm:pt modelId="{5C01B34B-BB12-406E-B8BA-29A9FDD97001}" type="sibTrans" cxnId="{32FB5AC5-9AD1-4D1A-AC86-792B6D2545CF}">
      <dgm:prSet/>
      <dgm:spPr/>
      <dgm:t>
        <a:bodyPr/>
        <a:lstStyle/>
        <a:p>
          <a:endParaRPr lang="en-US"/>
        </a:p>
      </dgm:t>
    </dgm:pt>
    <dgm:pt modelId="{90526CD0-3576-4DDF-BE3A-0794F8E879B9}">
      <dgm:prSet phldrT="[Текст]"/>
      <dgm:spPr/>
      <dgm:t>
        <a:bodyPr/>
        <a:lstStyle/>
        <a:p>
          <a:r>
            <a:rPr lang="ru-RU" dirty="0"/>
            <a:t>Группа функций 1</a:t>
          </a:r>
          <a:endParaRPr lang="en-US" dirty="0"/>
        </a:p>
      </dgm:t>
    </dgm:pt>
    <dgm:pt modelId="{4AD699C3-7F68-4AED-ACDF-2D589C28FEC8}" type="parTrans" cxnId="{2D6FB334-7709-4243-A0EB-9B9EB0F21B09}">
      <dgm:prSet/>
      <dgm:spPr/>
      <dgm:t>
        <a:bodyPr/>
        <a:lstStyle/>
        <a:p>
          <a:endParaRPr lang="en-US"/>
        </a:p>
      </dgm:t>
    </dgm:pt>
    <dgm:pt modelId="{2BAB3D62-423E-4127-9BDB-4E1C213FAD0B}" type="sibTrans" cxnId="{2D6FB334-7709-4243-A0EB-9B9EB0F21B09}">
      <dgm:prSet/>
      <dgm:spPr/>
      <dgm:t>
        <a:bodyPr/>
        <a:lstStyle/>
        <a:p>
          <a:endParaRPr lang="en-US"/>
        </a:p>
      </dgm:t>
    </dgm:pt>
    <dgm:pt modelId="{1D3D79AE-C338-4105-8865-B904E8EEE012}">
      <dgm:prSet phldrT="[Текст]"/>
      <dgm:spPr/>
      <dgm:t>
        <a:bodyPr/>
        <a:lstStyle/>
        <a:p>
          <a:r>
            <a:rPr lang="ru-RU" dirty="0"/>
            <a:t>Группа функций 2</a:t>
          </a:r>
          <a:endParaRPr lang="en-US" dirty="0"/>
        </a:p>
      </dgm:t>
    </dgm:pt>
    <dgm:pt modelId="{0BDB132C-DC9D-440B-BABA-174BA69A2249}" type="parTrans" cxnId="{8E9EDCA4-7D41-4667-B231-21817E6CE019}">
      <dgm:prSet/>
      <dgm:spPr/>
      <dgm:t>
        <a:bodyPr/>
        <a:lstStyle/>
        <a:p>
          <a:endParaRPr lang="en-US"/>
        </a:p>
      </dgm:t>
    </dgm:pt>
    <dgm:pt modelId="{B9080F63-0E7E-4150-9CAD-0FEB6390342B}" type="sibTrans" cxnId="{8E9EDCA4-7D41-4667-B231-21817E6CE019}">
      <dgm:prSet/>
      <dgm:spPr/>
      <dgm:t>
        <a:bodyPr/>
        <a:lstStyle/>
        <a:p>
          <a:endParaRPr lang="en-US"/>
        </a:p>
      </dgm:t>
    </dgm:pt>
    <dgm:pt modelId="{55EC6E0A-BF55-46FE-9C1D-90B2A19FCC81}">
      <dgm:prSet/>
      <dgm:spPr/>
      <dgm:t>
        <a:bodyPr/>
        <a:lstStyle/>
        <a:p>
          <a:r>
            <a:rPr lang="ru-RU" dirty="0"/>
            <a:t>Группа функций 3</a:t>
          </a:r>
          <a:endParaRPr lang="en-US" dirty="0"/>
        </a:p>
      </dgm:t>
    </dgm:pt>
    <dgm:pt modelId="{2DE0CB9E-BC05-4DDB-AF5C-17612966F77E}" type="parTrans" cxnId="{1A71E50B-1ACC-4405-9B5D-911797889DDE}">
      <dgm:prSet/>
      <dgm:spPr/>
      <dgm:t>
        <a:bodyPr/>
        <a:lstStyle/>
        <a:p>
          <a:endParaRPr lang="en-US"/>
        </a:p>
      </dgm:t>
    </dgm:pt>
    <dgm:pt modelId="{1CE942B6-AF95-48BB-A69C-0F441102DB20}" type="sibTrans" cxnId="{1A71E50B-1ACC-4405-9B5D-911797889DDE}">
      <dgm:prSet/>
      <dgm:spPr/>
      <dgm:t>
        <a:bodyPr/>
        <a:lstStyle/>
        <a:p>
          <a:endParaRPr lang="en-US"/>
        </a:p>
      </dgm:t>
    </dgm:pt>
    <dgm:pt modelId="{0EE97136-CAB3-4645-A5DC-939FC20762FE}" type="pres">
      <dgm:prSet presAssocID="{921666C0-33EB-4424-8E86-DFE16F5C0D1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58B7AE0-1F9B-4D44-AF4C-80854E787413}" type="pres">
      <dgm:prSet presAssocID="{190ECCE9-2F6A-43E0-B5D4-5EEB20B91DEE}" presName="root1" presStyleCnt="0"/>
      <dgm:spPr/>
    </dgm:pt>
    <dgm:pt modelId="{F49A5949-A724-4EE1-BDB9-84F1897E2D6F}" type="pres">
      <dgm:prSet presAssocID="{190ECCE9-2F6A-43E0-B5D4-5EEB20B91DEE}" presName="LevelOneTextNode" presStyleLbl="node0" presStyleIdx="0" presStyleCnt="1">
        <dgm:presLayoutVars>
          <dgm:chPref val="3"/>
        </dgm:presLayoutVars>
      </dgm:prSet>
      <dgm:spPr/>
    </dgm:pt>
    <dgm:pt modelId="{D8261634-97C6-40F8-9EF9-A64E8D35836C}" type="pres">
      <dgm:prSet presAssocID="{190ECCE9-2F6A-43E0-B5D4-5EEB20B91DEE}" presName="level2hierChild" presStyleCnt="0"/>
      <dgm:spPr/>
    </dgm:pt>
    <dgm:pt modelId="{658FEECE-C3C5-470A-AF00-73D1573B3AD9}" type="pres">
      <dgm:prSet presAssocID="{4AD699C3-7F68-4AED-ACDF-2D589C28FEC8}" presName="conn2-1" presStyleLbl="parChTrans1D2" presStyleIdx="0" presStyleCnt="3"/>
      <dgm:spPr/>
    </dgm:pt>
    <dgm:pt modelId="{36B4C486-1D0E-4565-9E9D-3A787F3BF74F}" type="pres">
      <dgm:prSet presAssocID="{4AD699C3-7F68-4AED-ACDF-2D589C28FEC8}" presName="connTx" presStyleLbl="parChTrans1D2" presStyleIdx="0" presStyleCnt="3"/>
      <dgm:spPr/>
    </dgm:pt>
    <dgm:pt modelId="{C38D8922-AE6D-442A-8DFD-4B5E084749E6}" type="pres">
      <dgm:prSet presAssocID="{90526CD0-3576-4DDF-BE3A-0794F8E879B9}" presName="root2" presStyleCnt="0"/>
      <dgm:spPr/>
    </dgm:pt>
    <dgm:pt modelId="{CE86B4B3-D81A-4746-9B80-EC46E03D7AE9}" type="pres">
      <dgm:prSet presAssocID="{90526CD0-3576-4DDF-BE3A-0794F8E879B9}" presName="LevelTwoTextNode" presStyleLbl="node2" presStyleIdx="0" presStyleCnt="3">
        <dgm:presLayoutVars>
          <dgm:chPref val="3"/>
        </dgm:presLayoutVars>
      </dgm:prSet>
      <dgm:spPr/>
    </dgm:pt>
    <dgm:pt modelId="{5496C690-8AE0-4A23-9332-F2752C1F7E0C}" type="pres">
      <dgm:prSet presAssocID="{90526CD0-3576-4DDF-BE3A-0794F8E879B9}" presName="level3hierChild" presStyleCnt="0"/>
      <dgm:spPr/>
    </dgm:pt>
    <dgm:pt modelId="{508384C3-96D9-41A4-963A-E77DDFAF9928}" type="pres">
      <dgm:prSet presAssocID="{0BDB132C-DC9D-440B-BABA-174BA69A2249}" presName="conn2-1" presStyleLbl="parChTrans1D2" presStyleIdx="1" presStyleCnt="3"/>
      <dgm:spPr/>
    </dgm:pt>
    <dgm:pt modelId="{50BB997B-C818-4451-B49E-CE5CC5B74095}" type="pres">
      <dgm:prSet presAssocID="{0BDB132C-DC9D-440B-BABA-174BA69A2249}" presName="connTx" presStyleLbl="parChTrans1D2" presStyleIdx="1" presStyleCnt="3"/>
      <dgm:spPr/>
    </dgm:pt>
    <dgm:pt modelId="{099458C1-0071-43B6-A41F-C4D9D630835B}" type="pres">
      <dgm:prSet presAssocID="{1D3D79AE-C338-4105-8865-B904E8EEE012}" presName="root2" presStyleCnt="0"/>
      <dgm:spPr/>
    </dgm:pt>
    <dgm:pt modelId="{4EA0F675-564E-4B8D-8142-7FF03B1888E2}" type="pres">
      <dgm:prSet presAssocID="{1D3D79AE-C338-4105-8865-B904E8EEE012}" presName="LevelTwoTextNode" presStyleLbl="node2" presStyleIdx="1" presStyleCnt="3">
        <dgm:presLayoutVars>
          <dgm:chPref val="3"/>
        </dgm:presLayoutVars>
      </dgm:prSet>
      <dgm:spPr/>
    </dgm:pt>
    <dgm:pt modelId="{27800D61-694D-4A53-9BA4-A26DA8B5457B}" type="pres">
      <dgm:prSet presAssocID="{1D3D79AE-C338-4105-8865-B904E8EEE012}" presName="level3hierChild" presStyleCnt="0"/>
      <dgm:spPr/>
    </dgm:pt>
    <dgm:pt modelId="{3A97DA38-69B6-4AC5-BE23-0B6DBB1E6BDF}" type="pres">
      <dgm:prSet presAssocID="{2DE0CB9E-BC05-4DDB-AF5C-17612966F77E}" presName="conn2-1" presStyleLbl="parChTrans1D2" presStyleIdx="2" presStyleCnt="3"/>
      <dgm:spPr/>
    </dgm:pt>
    <dgm:pt modelId="{1DCAF1F4-C0BF-41A3-AF04-321A06997492}" type="pres">
      <dgm:prSet presAssocID="{2DE0CB9E-BC05-4DDB-AF5C-17612966F77E}" presName="connTx" presStyleLbl="parChTrans1D2" presStyleIdx="2" presStyleCnt="3"/>
      <dgm:spPr/>
    </dgm:pt>
    <dgm:pt modelId="{7DAE7290-D075-4F89-8DE8-F0F314CD815C}" type="pres">
      <dgm:prSet presAssocID="{55EC6E0A-BF55-46FE-9C1D-90B2A19FCC81}" presName="root2" presStyleCnt="0"/>
      <dgm:spPr/>
    </dgm:pt>
    <dgm:pt modelId="{B0D0885A-15AE-4559-AB73-4689EA973423}" type="pres">
      <dgm:prSet presAssocID="{55EC6E0A-BF55-46FE-9C1D-90B2A19FCC81}" presName="LevelTwoTextNode" presStyleLbl="node2" presStyleIdx="2" presStyleCnt="3">
        <dgm:presLayoutVars>
          <dgm:chPref val="3"/>
        </dgm:presLayoutVars>
      </dgm:prSet>
      <dgm:spPr/>
    </dgm:pt>
    <dgm:pt modelId="{9B45286A-6E70-4B43-ACE7-04A0B81FCE3B}" type="pres">
      <dgm:prSet presAssocID="{55EC6E0A-BF55-46FE-9C1D-90B2A19FCC81}" presName="level3hierChild" presStyleCnt="0"/>
      <dgm:spPr/>
    </dgm:pt>
  </dgm:ptLst>
  <dgm:cxnLst>
    <dgm:cxn modelId="{1A71E50B-1ACC-4405-9B5D-911797889DDE}" srcId="{190ECCE9-2F6A-43E0-B5D4-5EEB20B91DEE}" destId="{55EC6E0A-BF55-46FE-9C1D-90B2A19FCC81}" srcOrd="2" destOrd="0" parTransId="{2DE0CB9E-BC05-4DDB-AF5C-17612966F77E}" sibTransId="{1CE942B6-AF95-48BB-A69C-0F441102DB20}"/>
    <dgm:cxn modelId="{3D02DA0D-D8F2-4B22-836E-D2DF366D9FDC}" type="presOf" srcId="{921666C0-33EB-4424-8E86-DFE16F5C0D1A}" destId="{0EE97136-CAB3-4645-A5DC-939FC20762FE}" srcOrd="0" destOrd="0" presId="urn:microsoft.com/office/officeart/2008/layout/HorizontalMultiLevelHierarchy"/>
    <dgm:cxn modelId="{2D6FB334-7709-4243-A0EB-9B9EB0F21B09}" srcId="{190ECCE9-2F6A-43E0-B5D4-5EEB20B91DEE}" destId="{90526CD0-3576-4DDF-BE3A-0794F8E879B9}" srcOrd="0" destOrd="0" parTransId="{4AD699C3-7F68-4AED-ACDF-2D589C28FEC8}" sibTransId="{2BAB3D62-423E-4127-9BDB-4E1C213FAD0B}"/>
    <dgm:cxn modelId="{6BC8D23A-2053-41A7-B86F-2E53BADB01BB}" type="presOf" srcId="{190ECCE9-2F6A-43E0-B5D4-5EEB20B91DEE}" destId="{F49A5949-A724-4EE1-BDB9-84F1897E2D6F}" srcOrd="0" destOrd="0" presId="urn:microsoft.com/office/officeart/2008/layout/HorizontalMultiLevelHierarchy"/>
    <dgm:cxn modelId="{FEC0F667-5294-463E-98BA-4A1A642518A9}" type="presOf" srcId="{55EC6E0A-BF55-46FE-9C1D-90B2A19FCC81}" destId="{B0D0885A-15AE-4559-AB73-4689EA973423}" srcOrd="0" destOrd="0" presId="urn:microsoft.com/office/officeart/2008/layout/HorizontalMultiLevelHierarchy"/>
    <dgm:cxn modelId="{1BDAF947-6042-4529-9388-89D83A521A93}" type="presOf" srcId="{1D3D79AE-C338-4105-8865-B904E8EEE012}" destId="{4EA0F675-564E-4B8D-8142-7FF03B1888E2}" srcOrd="0" destOrd="0" presId="urn:microsoft.com/office/officeart/2008/layout/HorizontalMultiLevelHierarchy"/>
    <dgm:cxn modelId="{3F5B6668-75FA-405E-BD6F-885EA1CDC990}" type="presOf" srcId="{4AD699C3-7F68-4AED-ACDF-2D589C28FEC8}" destId="{36B4C486-1D0E-4565-9E9D-3A787F3BF74F}" srcOrd="1" destOrd="0" presId="urn:microsoft.com/office/officeart/2008/layout/HorizontalMultiLevelHierarchy"/>
    <dgm:cxn modelId="{D90FC26C-77B0-42CC-A4EF-A8A15787FBCF}" type="presOf" srcId="{2DE0CB9E-BC05-4DDB-AF5C-17612966F77E}" destId="{3A97DA38-69B6-4AC5-BE23-0B6DBB1E6BDF}" srcOrd="0" destOrd="0" presId="urn:microsoft.com/office/officeart/2008/layout/HorizontalMultiLevelHierarchy"/>
    <dgm:cxn modelId="{E9679054-3B9A-4AAE-BACD-2249C5BA563C}" type="presOf" srcId="{4AD699C3-7F68-4AED-ACDF-2D589C28FEC8}" destId="{658FEECE-C3C5-470A-AF00-73D1573B3AD9}" srcOrd="0" destOrd="0" presId="urn:microsoft.com/office/officeart/2008/layout/HorizontalMultiLevelHierarchy"/>
    <dgm:cxn modelId="{F6D8B782-B9BD-4E57-9792-59191692EBA5}" type="presOf" srcId="{90526CD0-3576-4DDF-BE3A-0794F8E879B9}" destId="{CE86B4B3-D81A-4746-9B80-EC46E03D7AE9}" srcOrd="0" destOrd="0" presId="urn:microsoft.com/office/officeart/2008/layout/HorizontalMultiLevelHierarchy"/>
    <dgm:cxn modelId="{FAB8F590-3F86-43D5-AA2F-10E068535339}" type="presOf" srcId="{0BDB132C-DC9D-440B-BABA-174BA69A2249}" destId="{508384C3-96D9-41A4-963A-E77DDFAF9928}" srcOrd="0" destOrd="0" presId="urn:microsoft.com/office/officeart/2008/layout/HorizontalMultiLevelHierarchy"/>
    <dgm:cxn modelId="{020B1BA2-7A52-40AC-BD1F-342F8DB141B9}" type="presOf" srcId="{2DE0CB9E-BC05-4DDB-AF5C-17612966F77E}" destId="{1DCAF1F4-C0BF-41A3-AF04-321A06997492}" srcOrd="1" destOrd="0" presId="urn:microsoft.com/office/officeart/2008/layout/HorizontalMultiLevelHierarchy"/>
    <dgm:cxn modelId="{8E9EDCA4-7D41-4667-B231-21817E6CE019}" srcId="{190ECCE9-2F6A-43E0-B5D4-5EEB20B91DEE}" destId="{1D3D79AE-C338-4105-8865-B904E8EEE012}" srcOrd="1" destOrd="0" parTransId="{0BDB132C-DC9D-440B-BABA-174BA69A2249}" sibTransId="{B9080F63-0E7E-4150-9CAD-0FEB6390342B}"/>
    <dgm:cxn modelId="{32FB5AC5-9AD1-4D1A-AC86-792B6D2545CF}" srcId="{921666C0-33EB-4424-8E86-DFE16F5C0D1A}" destId="{190ECCE9-2F6A-43E0-B5D4-5EEB20B91DEE}" srcOrd="0" destOrd="0" parTransId="{5ED1FC2D-B8FA-43A4-A7F4-522C4198F16C}" sibTransId="{5C01B34B-BB12-406E-B8BA-29A9FDD97001}"/>
    <dgm:cxn modelId="{767162EF-1260-4606-A980-A69E15650C41}" type="presOf" srcId="{0BDB132C-DC9D-440B-BABA-174BA69A2249}" destId="{50BB997B-C818-4451-B49E-CE5CC5B74095}" srcOrd="1" destOrd="0" presId="urn:microsoft.com/office/officeart/2008/layout/HorizontalMultiLevelHierarchy"/>
    <dgm:cxn modelId="{94D9939D-FA32-43E5-8B1A-60AA5174507A}" type="presParOf" srcId="{0EE97136-CAB3-4645-A5DC-939FC20762FE}" destId="{F58B7AE0-1F9B-4D44-AF4C-80854E787413}" srcOrd="0" destOrd="0" presId="urn:microsoft.com/office/officeart/2008/layout/HorizontalMultiLevelHierarchy"/>
    <dgm:cxn modelId="{21AB75ED-251B-49C8-AE14-EBB4489D9D10}" type="presParOf" srcId="{F58B7AE0-1F9B-4D44-AF4C-80854E787413}" destId="{F49A5949-A724-4EE1-BDB9-84F1897E2D6F}" srcOrd="0" destOrd="0" presId="urn:microsoft.com/office/officeart/2008/layout/HorizontalMultiLevelHierarchy"/>
    <dgm:cxn modelId="{7A9ADB44-73AD-4722-A0EE-B764A2B229C2}" type="presParOf" srcId="{F58B7AE0-1F9B-4D44-AF4C-80854E787413}" destId="{D8261634-97C6-40F8-9EF9-A64E8D35836C}" srcOrd="1" destOrd="0" presId="urn:microsoft.com/office/officeart/2008/layout/HorizontalMultiLevelHierarchy"/>
    <dgm:cxn modelId="{F7D05FDC-4F42-4B6C-A40E-970AB90D0B9C}" type="presParOf" srcId="{D8261634-97C6-40F8-9EF9-A64E8D35836C}" destId="{658FEECE-C3C5-470A-AF00-73D1573B3AD9}" srcOrd="0" destOrd="0" presId="urn:microsoft.com/office/officeart/2008/layout/HorizontalMultiLevelHierarchy"/>
    <dgm:cxn modelId="{CA4A2802-782B-4D0A-8DB1-02ABD1EF5718}" type="presParOf" srcId="{658FEECE-C3C5-470A-AF00-73D1573B3AD9}" destId="{36B4C486-1D0E-4565-9E9D-3A787F3BF74F}" srcOrd="0" destOrd="0" presId="urn:microsoft.com/office/officeart/2008/layout/HorizontalMultiLevelHierarchy"/>
    <dgm:cxn modelId="{3E8F83B4-F6FE-4AD7-AF92-650647AD370D}" type="presParOf" srcId="{D8261634-97C6-40F8-9EF9-A64E8D35836C}" destId="{C38D8922-AE6D-442A-8DFD-4B5E084749E6}" srcOrd="1" destOrd="0" presId="urn:microsoft.com/office/officeart/2008/layout/HorizontalMultiLevelHierarchy"/>
    <dgm:cxn modelId="{92C62B65-042D-49AA-A5E7-DC2E8E5DE05A}" type="presParOf" srcId="{C38D8922-AE6D-442A-8DFD-4B5E084749E6}" destId="{CE86B4B3-D81A-4746-9B80-EC46E03D7AE9}" srcOrd="0" destOrd="0" presId="urn:microsoft.com/office/officeart/2008/layout/HorizontalMultiLevelHierarchy"/>
    <dgm:cxn modelId="{33286B32-F59A-438A-8437-29813A8F610C}" type="presParOf" srcId="{C38D8922-AE6D-442A-8DFD-4B5E084749E6}" destId="{5496C690-8AE0-4A23-9332-F2752C1F7E0C}" srcOrd="1" destOrd="0" presId="urn:microsoft.com/office/officeart/2008/layout/HorizontalMultiLevelHierarchy"/>
    <dgm:cxn modelId="{2928A946-31B4-4376-9C94-068CD7462903}" type="presParOf" srcId="{D8261634-97C6-40F8-9EF9-A64E8D35836C}" destId="{508384C3-96D9-41A4-963A-E77DDFAF9928}" srcOrd="2" destOrd="0" presId="urn:microsoft.com/office/officeart/2008/layout/HorizontalMultiLevelHierarchy"/>
    <dgm:cxn modelId="{91BF628D-FF21-4250-9032-19C9D84DC3E3}" type="presParOf" srcId="{508384C3-96D9-41A4-963A-E77DDFAF9928}" destId="{50BB997B-C818-4451-B49E-CE5CC5B74095}" srcOrd="0" destOrd="0" presId="urn:microsoft.com/office/officeart/2008/layout/HorizontalMultiLevelHierarchy"/>
    <dgm:cxn modelId="{2A50D49D-6718-44B0-A710-AA7B81E137B0}" type="presParOf" srcId="{D8261634-97C6-40F8-9EF9-A64E8D35836C}" destId="{099458C1-0071-43B6-A41F-C4D9D630835B}" srcOrd="3" destOrd="0" presId="urn:microsoft.com/office/officeart/2008/layout/HorizontalMultiLevelHierarchy"/>
    <dgm:cxn modelId="{49198CE9-8D0E-4490-8737-9D5BAC2EE3C4}" type="presParOf" srcId="{099458C1-0071-43B6-A41F-C4D9D630835B}" destId="{4EA0F675-564E-4B8D-8142-7FF03B1888E2}" srcOrd="0" destOrd="0" presId="urn:microsoft.com/office/officeart/2008/layout/HorizontalMultiLevelHierarchy"/>
    <dgm:cxn modelId="{BDD68D64-A4F2-403A-8D88-B7F6A621D664}" type="presParOf" srcId="{099458C1-0071-43B6-A41F-C4D9D630835B}" destId="{27800D61-694D-4A53-9BA4-A26DA8B5457B}" srcOrd="1" destOrd="0" presId="urn:microsoft.com/office/officeart/2008/layout/HorizontalMultiLevelHierarchy"/>
    <dgm:cxn modelId="{7C60442F-9903-400C-9717-A50171D088C3}" type="presParOf" srcId="{D8261634-97C6-40F8-9EF9-A64E8D35836C}" destId="{3A97DA38-69B6-4AC5-BE23-0B6DBB1E6BDF}" srcOrd="4" destOrd="0" presId="urn:microsoft.com/office/officeart/2008/layout/HorizontalMultiLevelHierarchy"/>
    <dgm:cxn modelId="{E4C4AE95-8CB5-4162-9FE9-0561912B3345}" type="presParOf" srcId="{3A97DA38-69B6-4AC5-BE23-0B6DBB1E6BDF}" destId="{1DCAF1F4-C0BF-41A3-AF04-321A06997492}" srcOrd="0" destOrd="0" presId="urn:microsoft.com/office/officeart/2008/layout/HorizontalMultiLevelHierarchy"/>
    <dgm:cxn modelId="{540D82B2-BB2A-4F1E-AB8D-A75A06E08ECC}" type="presParOf" srcId="{D8261634-97C6-40F8-9EF9-A64E8D35836C}" destId="{7DAE7290-D075-4F89-8DE8-F0F314CD815C}" srcOrd="5" destOrd="0" presId="urn:microsoft.com/office/officeart/2008/layout/HorizontalMultiLevelHierarchy"/>
    <dgm:cxn modelId="{8B99C489-2323-47B7-8D28-D0D116972D03}" type="presParOf" srcId="{7DAE7290-D075-4F89-8DE8-F0F314CD815C}" destId="{B0D0885A-15AE-4559-AB73-4689EA973423}" srcOrd="0" destOrd="0" presId="urn:microsoft.com/office/officeart/2008/layout/HorizontalMultiLevelHierarchy"/>
    <dgm:cxn modelId="{CB25DB73-5F71-4994-99B0-A5E3ACB8F9E4}" type="presParOf" srcId="{7DAE7290-D075-4F89-8DE8-F0F314CD815C}" destId="{9B45286A-6E70-4B43-ACE7-04A0B81FCE3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ABDFD9-85EE-44E8-955A-5F4A5BA83AC9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7011FB-3905-49FD-848B-3C3EBDE4733D}">
      <dgm:prSet/>
      <dgm:spPr/>
      <dgm:t>
        <a:bodyPr/>
        <a:lstStyle/>
        <a:p>
          <a:r>
            <a:rPr lang="ru-RU" dirty="0"/>
            <a:t>Правительственные профили взаимосвязи открытых </a:t>
          </a:r>
          <a:r>
            <a:rPr lang="ru-RU" b="1" dirty="0"/>
            <a:t>систем (</a:t>
          </a:r>
          <a:r>
            <a:rPr lang="en-US" b="1" dirty="0"/>
            <a:t>Government Open Systems Interconnection </a:t>
          </a:r>
          <a:r>
            <a:rPr lang="en-US" b="1" dirty="0" err="1"/>
            <a:t>Profi</a:t>
          </a:r>
          <a:r>
            <a:rPr lang="ru-RU" b="1" dirty="0"/>
            <a:t>­</a:t>
          </a:r>
          <a:r>
            <a:rPr lang="en-US" b="1" dirty="0"/>
            <a:t>le</a:t>
          </a:r>
          <a:r>
            <a:rPr lang="ru-RU" b="1" dirty="0"/>
            <a:t> - </a:t>
          </a:r>
          <a:r>
            <a:rPr lang="en-US" b="1" dirty="0"/>
            <a:t>GOSIP</a:t>
          </a:r>
          <a:r>
            <a:rPr lang="ru-RU" b="1" dirty="0"/>
            <a:t>) </a:t>
          </a:r>
          <a:r>
            <a:rPr lang="ru-RU" dirty="0"/>
            <a:t>возникли в результате появившихся потреб­ностей упростить и облегчить процесс ассимиляции тех­нологии ВОС в федеральных правительственных службах.</a:t>
          </a:r>
          <a:endParaRPr lang="en-US" dirty="0"/>
        </a:p>
      </dgm:t>
    </dgm:pt>
    <dgm:pt modelId="{B543B922-3D8C-49F6-95FD-B585E020DE82}" type="parTrans" cxnId="{04F11C2C-A13F-4E2F-A212-441775FA838F}">
      <dgm:prSet/>
      <dgm:spPr/>
      <dgm:t>
        <a:bodyPr/>
        <a:lstStyle/>
        <a:p>
          <a:endParaRPr lang="en-US"/>
        </a:p>
      </dgm:t>
    </dgm:pt>
    <dgm:pt modelId="{6D541888-2F4F-45A4-A9E6-4C4C1F0AAC47}" type="sibTrans" cxnId="{04F11C2C-A13F-4E2F-A212-441775FA838F}">
      <dgm:prSet/>
      <dgm:spPr/>
      <dgm:t>
        <a:bodyPr/>
        <a:lstStyle/>
        <a:p>
          <a:endParaRPr lang="en-US"/>
        </a:p>
      </dgm:t>
    </dgm:pt>
    <dgm:pt modelId="{3714732B-A985-494B-875A-C97E47D6891F}" type="pres">
      <dgm:prSet presAssocID="{9EABDFD9-85EE-44E8-955A-5F4A5BA83AC9}" presName="Name0" presStyleCnt="0">
        <dgm:presLayoutVars>
          <dgm:chMax/>
          <dgm:chPref/>
          <dgm:dir/>
        </dgm:presLayoutVars>
      </dgm:prSet>
      <dgm:spPr/>
    </dgm:pt>
    <dgm:pt modelId="{85FD6216-1D74-4C83-BD31-5EED0973A82D}" type="pres">
      <dgm:prSet presAssocID="{D37011FB-3905-49FD-848B-3C3EBDE4733D}" presName="composite" presStyleCnt="0">
        <dgm:presLayoutVars>
          <dgm:chMax/>
          <dgm:chPref/>
        </dgm:presLayoutVars>
      </dgm:prSet>
      <dgm:spPr/>
    </dgm:pt>
    <dgm:pt modelId="{AD53BE22-7E97-4F8E-9278-21BC06B6AB42}" type="pres">
      <dgm:prSet presAssocID="{D37011FB-3905-49FD-848B-3C3EBDE4733D}" presName="Image" presStyleLbl="bgImgPlace1" presStyleIdx="0" presStyleCnt="1" custLinFactNeighborX="-643" custLinFactNeighborY="-2390"/>
      <dgm:spPr>
        <a:blipFill rotWithShape="1">
          <a:blip xmlns:r="http://schemas.openxmlformats.org/officeDocument/2006/relationships" r:embed="rId1"/>
          <a:srcRect/>
          <a:stretch>
            <a:fillRect l="-6000" r="-6000"/>
          </a:stretch>
        </a:blipFill>
      </dgm:spPr>
    </dgm:pt>
    <dgm:pt modelId="{58C953A2-F297-4187-B606-40D796DB44AD}" type="pres">
      <dgm:prSet presAssocID="{D37011FB-3905-49FD-848B-3C3EBDE4733D}" presName="ParentText" presStyleLbl="revTx" presStyleIdx="0" presStyleCnt="1" custScaleX="108980" custScaleY="116290">
        <dgm:presLayoutVars>
          <dgm:chMax val="0"/>
          <dgm:chPref val="0"/>
          <dgm:bulletEnabled val="1"/>
        </dgm:presLayoutVars>
      </dgm:prSet>
      <dgm:spPr/>
    </dgm:pt>
    <dgm:pt modelId="{EDF310EF-7F35-4096-A4EE-D0264435A2C7}" type="pres">
      <dgm:prSet presAssocID="{D37011FB-3905-49FD-848B-3C3EBDE4733D}" presName="tlFrame" presStyleLbl="node1" presStyleIdx="0" presStyleCnt="4"/>
      <dgm:spPr/>
    </dgm:pt>
    <dgm:pt modelId="{FBB12C78-448A-4BFC-88CB-B178B5B2D89A}" type="pres">
      <dgm:prSet presAssocID="{D37011FB-3905-49FD-848B-3C3EBDE4733D}" presName="trFrame" presStyleLbl="node1" presStyleIdx="1" presStyleCnt="4"/>
      <dgm:spPr/>
    </dgm:pt>
    <dgm:pt modelId="{945DCCBE-47F8-4047-8966-44FEB4EA5B1A}" type="pres">
      <dgm:prSet presAssocID="{D37011FB-3905-49FD-848B-3C3EBDE4733D}" presName="blFrame" presStyleLbl="node1" presStyleIdx="2" presStyleCnt="4"/>
      <dgm:spPr/>
    </dgm:pt>
    <dgm:pt modelId="{A1C9F448-8926-45C5-9873-9557B7E0EFCB}" type="pres">
      <dgm:prSet presAssocID="{D37011FB-3905-49FD-848B-3C3EBDE4733D}" presName="brFrame" presStyleLbl="node1" presStyleIdx="3" presStyleCnt="4"/>
      <dgm:spPr/>
    </dgm:pt>
  </dgm:ptLst>
  <dgm:cxnLst>
    <dgm:cxn modelId="{F0D58D1C-A439-4F84-8B2E-2B2E81231765}" type="presOf" srcId="{D37011FB-3905-49FD-848B-3C3EBDE4733D}" destId="{58C953A2-F297-4187-B606-40D796DB44AD}" srcOrd="0" destOrd="0" presId="urn:microsoft.com/office/officeart/2009/3/layout/FramedTextPicture"/>
    <dgm:cxn modelId="{04F11C2C-A13F-4E2F-A212-441775FA838F}" srcId="{9EABDFD9-85EE-44E8-955A-5F4A5BA83AC9}" destId="{D37011FB-3905-49FD-848B-3C3EBDE4733D}" srcOrd="0" destOrd="0" parTransId="{B543B922-3D8C-49F6-95FD-B585E020DE82}" sibTransId="{6D541888-2F4F-45A4-A9E6-4C4C1F0AAC47}"/>
    <dgm:cxn modelId="{C6BA2A3E-1E46-4ABC-B011-C9527DEB57F0}" type="presOf" srcId="{9EABDFD9-85EE-44E8-955A-5F4A5BA83AC9}" destId="{3714732B-A985-494B-875A-C97E47D6891F}" srcOrd="0" destOrd="0" presId="urn:microsoft.com/office/officeart/2009/3/layout/FramedTextPicture"/>
    <dgm:cxn modelId="{1C3FC0E1-522D-4412-9470-AD7864DE3FB4}" type="presParOf" srcId="{3714732B-A985-494B-875A-C97E47D6891F}" destId="{85FD6216-1D74-4C83-BD31-5EED0973A82D}" srcOrd="0" destOrd="0" presId="urn:microsoft.com/office/officeart/2009/3/layout/FramedTextPicture"/>
    <dgm:cxn modelId="{4B8D4293-F812-4E32-94B8-E363F6FA4431}" type="presParOf" srcId="{85FD6216-1D74-4C83-BD31-5EED0973A82D}" destId="{AD53BE22-7E97-4F8E-9278-21BC06B6AB42}" srcOrd="0" destOrd="0" presId="urn:microsoft.com/office/officeart/2009/3/layout/FramedTextPicture"/>
    <dgm:cxn modelId="{B14E44BF-D5D6-4C33-8D0B-364CC4AC547E}" type="presParOf" srcId="{85FD6216-1D74-4C83-BD31-5EED0973A82D}" destId="{58C953A2-F297-4187-B606-40D796DB44AD}" srcOrd="1" destOrd="0" presId="urn:microsoft.com/office/officeart/2009/3/layout/FramedTextPicture"/>
    <dgm:cxn modelId="{6645237B-4419-4F14-9ED1-7A2F1BB56C77}" type="presParOf" srcId="{85FD6216-1D74-4C83-BD31-5EED0973A82D}" destId="{EDF310EF-7F35-4096-A4EE-D0264435A2C7}" srcOrd="2" destOrd="0" presId="urn:microsoft.com/office/officeart/2009/3/layout/FramedTextPicture"/>
    <dgm:cxn modelId="{8D925D2F-BE7B-4E75-AA1E-F6F47B28297C}" type="presParOf" srcId="{85FD6216-1D74-4C83-BD31-5EED0973A82D}" destId="{FBB12C78-448A-4BFC-88CB-B178B5B2D89A}" srcOrd="3" destOrd="0" presId="urn:microsoft.com/office/officeart/2009/3/layout/FramedTextPicture"/>
    <dgm:cxn modelId="{8C0C8E3E-810C-4513-A87F-FAA336D83BEB}" type="presParOf" srcId="{85FD6216-1D74-4C83-BD31-5EED0973A82D}" destId="{945DCCBE-47F8-4047-8966-44FEB4EA5B1A}" srcOrd="4" destOrd="0" presId="urn:microsoft.com/office/officeart/2009/3/layout/FramedTextPicture"/>
    <dgm:cxn modelId="{26A08F35-36C6-4D52-8414-16579E6FF03B}" type="presParOf" srcId="{85FD6216-1D74-4C83-BD31-5EED0973A82D}" destId="{A1C9F448-8926-45C5-9873-9557B7E0EFCB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DC5B62-3032-426C-8BB8-03AF76054EB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15473ED-2A2E-42AB-AECA-0DA598D44A16}">
      <dgm:prSet phldrT="[Текст]"/>
      <dgm:spPr/>
      <dgm:t>
        <a:bodyPr/>
        <a:lstStyle/>
        <a:p>
          <a:r>
            <a:rPr lang="ru-RU" dirty="0"/>
            <a:t>стабильность</a:t>
          </a:r>
        </a:p>
      </dgm:t>
    </dgm:pt>
    <dgm:pt modelId="{C3387188-CE10-4D63-B05E-0E226B70D4CA}" type="parTrans" cxnId="{72528E58-6FB2-4733-9CD8-41AFD7CC5841}">
      <dgm:prSet/>
      <dgm:spPr/>
      <dgm:t>
        <a:bodyPr/>
        <a:lstStyle/>
        <a:p>
          <a:endParaRPr lang="ru-RU"/>
        </a:p>
      </dgm:t>
    </dgm:pt>
    <dgm:pt modelId="{0B688955-0ED8-40BD-8C3E-3216ABE42CE2}" type="sibTrans" cxnId="{72528E58-6FB2-4733-9CD8-41AFD7CC5841}">
      <dgm:prSet/>
      <dgm:spPr/>
      <dgm:t>
        <a:bodyPr/>
        <a:lstStyle/>
        <a:p>
          <a:endParaRPr lang="ru-RU"/>
        </a:p>
      </dgm:t>
    </dgm:pt>
    <dgm:pt modelId="{8C539648-D02C-46A7-B335-E2632B31FD43}">
      <dgm:prSet/>
      <dgm:spPr/>
      <dgm:t>
        <a:bodyPr/>
        <a:lstStyle/>
        <a:p>
          <a:r>
            <a:rPr lang="ru-RU" dirty="0"/>
            <a:t>доступность</a:t>
          </a:r>
        </a:p>
      </dgm:t>
    </dgm:pt>
    <dgm:pt modelId="{E4B7C544-149A-4711-92FE-A959BDC9250C}" type="parTrans" cxnId="{8E6CC2B0-24FA-4479-B79B-6D3C524E79ED}">
      <dgm:prSet/>
      <dgm:spPr/>
      <dgm:t>
        <a:bodyPr/>
        <a:lstStyle/>
        <a:p>
          <a:endParaRPr lang="ru-RU"/>
        </a:p>
      </dgm:t>
    </dgm:pt>
    <dgm:pt modelId="{CEDA3EE9-0542-4B02-836B-FE9AC5DEBD6C}" type="sibTrans" cxnId="{8E6CC2B0-24FA-4479-B79B-6D3C524E79ED}">
      <dgm:prSet/>
      <dgm:spPr/>
      <dgm:t>
        <a:bodyPr/>
        <a:lstStyle/>
        <a:p>
          <a:endParaRPr lang="ru-RU"/>
        </a:p>
      </dgm:t>
    </dgm:pt>
    <dgm:pt modelId="{ECAA5835-D6D2-467B-93C1-A1FC6EF07CF1}">
      <dgm:prSet/>
      <dgm:spPr/>
      <dgm:t>
        <a:bodyPr/>
        <a:lstStyle/>
        <a:p>
          <a:r>
            <a:rPr lang="ru-RU" dirty="0"/>
            <a:t>широкая применимость </a:t>
          </a:r>
        </a:p>
      </dgm:t>
    </dgm:pt>
    <dgm:pt modelId="{C75DCCB3-A18A-468E-B692-C2A5C9B60B81}" type="parTrans" cxnId="{9C5AE2F9-45C4-424B-A692-601CDF0FEAE9}">
      <dgm:prSet/>
      <dgm:spPr/>
      <dgm:t>
        <a:bodyPr/>
        <a:lstStyle/>
        <a:p>
          <a:endParaRPr lang="ru-RU"/>
        </a:p>
      </dgm:t>
    </dgm:pt>
    <dgm:pt modelId="{92D4D0BF-E20A-4267-B194-67537B55E54D}" type="sibTrans" cxnId="{9C5AE2F9-45C4-424B-A692-601CDF0FEAE9}">
      <dgm:prSet/>
      <dgm:spPr/>
      <dgm:t>
        <a:bodyPr/>
        <a:lstStyle/>
        <a:p>
          <a:endParaRPr lang="ru-RU"/>
        </a:p>
      </dgm:t>
    </dgm:pt>
    <dgm:pt modelId="{061067F7-2DCD-4F68-AAE3-5F7A9EFEB6E6}">
      <dgm:prSet/>
      <dgm:spPr/>
      <dgm:t>
        <a:bodyPr/>
        <a:lstStyle/>
        <a:p>
          <a:r>
            <a:rPr lang="ru-RU"/>
            <a:t>эффективность</a:t>
          </a:r>
          <a:endParaRPr lang="en-US"/>
        </a:p>
      </dgm:t>
    </dgm:pt>
    <dgm:pt modelId="{B96869B9-E274-4D1D-9CF0-E52B5DBECC7E}" type="parTrans" cxnId="{0E20FAA6-AC0A-40F6-B94D-80D0D1F72D54}">
      <dgm:prSet/>
      <dgm:spPr/>
      <dgm:t>
        <a:bodyPr/>
        <a:lstStyle/>
        <a:p>
          <a:endParaRPr lang="en-US"/>
        </a:p>
      </dgm:t>
    </dgm:pt>
    <dgm:pt modelId="{9505CF1A-7B71-453B-9946-588C0AA6B1D4}" type="sibTrans" cxnId="{0E20FAA6-AC0A-40F6-B94D-80D0D1F72D54}">
      <dgm:prSet/>
      <dgm:spPr/>
      <dgm:t>
        <a:bodyPr/>
        <a:lstStyle/>
        <a:p>
          <a:endParaRPr lang="en-US"/>
        </a:p>
      </dgm:t>
    </dgm:pt>
    <dgm:pt modelId="{4E5F4E94-CC99-4C9A-9DD9-21F12510C6E6}" type="pres">
      <dgm:prSet presAssocID="{B1DC5B62-3032-426C-8BB8-03AF76054EBF}" presName="compositeShape" presStyleCnt="0">
        <dgm:presLayoutVars>
          <dgm:dir/>
          <dgm:resizeHandles/>
        </dgm:presLayoutVars>
      </dgm:prSet>
      <dgm:spPr/>
    </dgm:pt>
    <dgm:pt modelId="{95B7CF7F-6A34-4E09-852F-04D2CC25E3B5}" type="pres">
      <dgm:prSet presAssocID="{B1DC5B62-3032-426C-8BB8-03AF76054EBF}" presName="pyramid" presStyleLbl="node1" presStyleIdx="0" presStyleCnt="1"/>
      <dgm:spPr/>
    </dgm:pt>
    <dgm:pt modelId="{73663B17-A8D8-4140-83EB-E5425B9BA8C8}" type="pres">
      <dgm:prSet presAssocID="{B1DC5B62-3032-426C-8BB8-03AF76054EBF}" presName="theList" presStyleCnt="0"/>
      <dgm:spPr/>
    </dgm:pt>
    <dgm:pt modelId="{27C38A90-3145-4BA9-B3F0-083A0B2AFFEE}" type="pres">
      <dgm:prSet presAssocID="{ECAA5835-D6D2-467B-93C1-A1FC6EF07CF1}" presName="aNode" presStyleLbl="fgAcc1" presStyleIdx="0" presStyleCnt="4">
        <dgm:presLayoutVars>
          <dgm:bulletEnabled val="1"/>
        </dgm:presLayoutVars>
      </dgm:prSet>
      <dgm:spPr/>
    </dgm:pt>
    <dgm:pt modelId="{98B81948-EDA1-4578-854E-04416CEFBC48}" type="pres">
      <dgm:prSet presAssocID="{ECAA5835-D6D2-467B-93C1-A1FC6EF07CF1}" presName="aSpace" presStyleCnt="0"/>
      <dgm:spPr/>
    </dgm:pt>
    <dgm:pt modelId="{C7D1E0A7-582E-4DC9-B621-E045CC40F12C}" type="pres">
      <dgm:prSet presAssocID="{8C539648-D02C-46A7-B335-E2632B31FD43}" presName="aNode" presStyleLbl="fgAcc1" presStyleIdx="1" presStyleCnt="4">
        <dgm:presLayoutVars>
          <dgm:bulletEnabled val="1"/>
        </dgm:presLayoutVars>
      </dgm:prSet>
      <dgm:spPr/>
    </dgm:pt>
    <dgm:pt modelId="{A6ED52CF-E8C1-4103-BA49-0958D77F418C}" type="pres">
      <dgm:prSet presAssocID="{8C539648-D02C-46A7-B335-E2632B31FD43}" presName="aSpace" presStyleCnt="0"/>
      <dgm:spPr/>
    </dgm:pt>
    <dgm:pt modelId="{72D452EE-8BFD-4E9B-B38C-E320D5A02D58}" type="pres">
      <dgm:prSet presAssocID="{315473ED-2A2E-42AB-AECA-0DA598D44A16}" presName="aNode" presStyleLbl="fgAcc1" presStyleIdx="2" presStyleCnt="4" custLinFactNeighborX="704" custLinFactNeighborY="-45407">
        <dgm:presLayoutVars>
          <dgm:bulletEnabled val="1"/>
        </dgm:presLayoutVars>
      </dgm:prSet>
      <dgm:spPr/>
    </dgm:pt>
    <dgm:pt modelId="{7DDA8B72-FCAD-4FA7-8333-7E5002C33B1F}" type="pres">
      <dgm:prSet presAssocID="{315473ED-2A2E-42AB-AECA-0DA598D44A16}" presName="aSpace" presStyleCnt="0"/>
      <dgm:spPr/>
    </dgm:pt>
    <dgm:pt modelId="{5120AA04-0381-48B1-9601-E210BB0E5D9E}" type="pres">
      <dgm:prSet presAssocID="{061067F7-2DCD-4F68-AAE3-5F7A9EFEB6E6}" presName="aNode" presStyleLbl="fgAcc1" presStyleIdx="3" presStyleCnt="4">
        <dgm:presLayoutVars>
          <dgm:bulletEnabled val="1"/>
        </dgm:presLayoutVars>
      </dgm:prSet>
      <dgm:spPr/>
    </dgm:pt>
    <dgm:pt modelId="{8AD46A23-B9DC-4BA5-B12E-60813EAE8C2D}" type="pres">
      <dgm:prSet presAssocID="{061067F7-2DCD-4F68-AAE3-5F7A9EFEB6E6}" presName="aSpace" presStyleCnt="0"/>
      <dgm:spPr/>
    </dgm:pt>
  </dgm:ptLst>
  <dgm:cxnLst>
    <dgm:cxn modelId="{B3A96F0E-CF97-49BE-8F33-8922A39418FF}" type="presOf" srcId="{B1DC5B62-3032-426C-8BB8-03AF76054EBF}" destId="{4E5F4E94-CC99-4C9A-9DD9-21F12510C6E6}" srcOrd="0" destOrd="0" presId="urn:microsoft.com/office/officeart/2005/8/layout/pyramid2"/>
    <dgm:cxn modelId="{0E4B842B-B780-4848-B0B9-C96EBA06BD50}" type="presOf" srcId="{061067F7-2DCD-4F68-AAE3-5F7A9EFEB6E6}" destId="{5120AA04-0381-48B1-9601-E210BB0E5D9E}" srcOrd="0" destOrd="0" presId="urn:microsoft.com/office/officeart/2005/8/layout/pyramid2"/>
    <dgm:cxn modelId="{72528E58-6FB2-4733-9CD8-41AFD7CC5841}" srcId="{B1DC5B62-3032-426C-8BB8-03AF76054EBF}" destId="{315473ED-2A2E-42AB-AECA-0DA598D44A16}" srcOrd="2" destOrd="0" parTransId="{C3387188-CE10-4D63-B05E-0E226B70D4CA}" sibTransId="{0B688955-0ED8-40BD-8C3E-3216ABE42CE2}"/>
    <dgm:cxn modelId="{0E20FAA6-AC0A-40F6-B94D-80D0D1F72D54}" srcId="{B1DC5B62-3032-426C-8BB8-03AF76054EBF}" destId="{061067F7-2DCD-4F68-AAE3-5F7A9EFEB6E6}" srcOrd="3" destOrd="0" parTransId="{B96869B9-E274-4D1D-9CF0-E52B5DBECC7E}" sibTransId="{9505CF1A-7B71-453B-9946-588C0AA6B1D4}"/>
    <dgm:cxn modelId="{8E6CC2B0-24FA-4479-B79B-6D3C524E79ED}" srcId="{B1DC5B62-3032-426C-8BB8-03AF76054EBF}" destId="{8C539648-D02C-46A7-B335-E2632B31FD43}" srcOrd="1" destOrd="0" parTransId="{E4B7C544-149A-4711-92FE-A959BDC9250C}" sibTransId="{CEDA3EE9-0542-4B02-836B-FE9AC5DEBD6C}"/>
    <dgm:cxn modelId="{FBDEC2D2-E117-4923-B472-21476614A0C7}" type="presOf" srcId="{8C539648-D02C-46A7-B335-E2632B31FD43}" destId="{C7D1E0A7-582E-4DC9-B621-E045CC40F12C}" srcOrd="0" destOrd="0" presId="urn:microsoft.com/office/officeart/2005/8/layout/pyramid2"/>
    <dgm:cxn modelId="{4E369CD4-3242-4A77-84A5-7CCDEA932975}" type="presOf" srcId="{ECAA5835-D6D2-467B-93C1-A1FC6EF07CF1}" destId="{27C38A90-3145-4BA9-B3F0-083A0B2AFFEE}" srcOrd="0" destOrd="0" presId="urn:microsoft.com/office/officeart/2005/8/layout/pyramid2"/>
    <dgm:cxn modelId="{06C6EBE0-B982-4C3C-9C5F-A391E6866370}" type="presOf" srcId="{315473ED-2A2E-42AB-AECA-0DA598D44A16}" destId="{72D452EE-8BFD-4E9B-B38C-E320D5A02D58}" srcOrd="0" destOrd="0" presId="urn:microsoft.com/office/officeart/2005/8/layout/pyramid2"/>
    <dgm:cxn modelId="{9C5AE2F9-45C4-424B-A692-601CDF0FEAE9}" srcId="{B1DC5B62-3032-426C-8BB8-03AF76054EBF}" destId="{ECAA5835-D6D2-467B-93C1-A1FC6EF07CF1}" srcOrd="0" destOrd="0" parTransId="{C75DCCB3-A18A-468E-B692-C2A5C9B60B81}" sibTransId="{92D4D0BF-E20A-4267-B194-67537B55E54D}"/>
    <dgm:cxn modelId="{C210F962-CBFC-446C-A5D8-4240597CCAB8}" type="presParOf" srcId="{4E5F4E94-CC99-4C9A-9DD9-21F12510C6E6}" destId="{95B7CF7F-6A34-4E09-852F-04D2CC25E3B5}" srcOrd="0" destOrd="0" presId="urn:microsoft.com/office/officeart/2005/8/layout/pyramid2"/>
    <dgm:cxn modelId="{C2FC2BB4-8532-471F-8184-836A9661DBB7}" type="presParOf" srcId="{4E5F4E94-CC99-4C9A-9DD9-21F12510C6E6}" destId="{73663B17-A8D8-4140-83EB-E5425B9BA8C8}" srcOrd="1" destOrd="0" presId="urn:microsoft.com/office/officeart/2005/8/layout/pyramid2"/>
    <dgm:cxn modelId="{2D5BCB95-F28F-41D9-B745-5360D11125DB}" type="presParOf" srcId="{73663B17-A8D8-4140-83EB-E5425B9BA8C8}" destId="{27C38A90-3145-4BA9-B3F0-083A0B2AFFEE}" srcOrd="0" destOrd="0" presId="urn:microsoft.com/office/officeart/2005/8/layout/pyramid2"/>
    <dgm:cxn modelId="{D3063463-735D-4969-A827-4F69C5A83EC6}" type="presParOf" srcId="{73663B17-A8D8-4140-83EB-E5425B9BA8C8}" destId="{98B81948-EDA1-4578-854E-04416CEFBC48}" srcOrd="1" destOrd="0" presId="urn:microsoft.com/office/officeart/2005/8/layout/pyramid2"/>
    <dgm:cxn modelId="{739CE67F-9587-4591-AAEF-1F1A60A2489A}" type="presParOf" srcId="{73663B17-A8D8-4140-83EB-E5425B9BA8C8}" destId="{C7D1E0A7-582E-4DC9-B621-E045CC40F12C}" srcOrd="2" destOrd="0" presId="urn:microsoft.com/office/officeart/2005/8/layout/pyramid2"/>
    <dgm:cxn modelId="{A1845234-DF3A-430C-8174-88484481B2AB}" type="presParOf" srcId="{73663B17-A8D8-4140-83EB-E5425B9BA8C8}" destId="{A6ED52CF-E8C1-4103-BA49-0958D77F418C}" srcOrd="3" destOrd="0" presId="urn:microsoft.com/office/officeart/2005/8/layout/pyramid2"/>
    <dgm:cxn modelId="{854F6E65-6F67-4839-9038-4A24F5DF657F}" type="presParOf" srcId="{73663B17-A8D8-4140-83EB-E5425B9BA8C8}" destId="{72D452EE-8BFD-4E9B-B38C-E320D5A02D58}" srcOrd="4" destOrd="0" presId="urn:microsoft.com/office/officeart/2005/8/layout/pyramid2"/>
    <dgm:cxn modelId="{735ACC07-1B6E-4753-96AF-5D5CE43DCFD0}" type="presParOf" srcId="{73663B17-A8D8-4140-83EB-E5425B9BA8C8}" destId="{7DDA8B72-FCAD-4FA7-8333-7E5002C33B1F}" srcOrd="5" destOrd="0" presId="urn:microsoft.com/office/officeart/2005/8/layout/pyramid2"/>
    <dgm:cxn modelId="{F9FE9D1E-6F7B-41DE-B31B-580BFAEFEBB2}" type="presParOf" srcId="{73663B17-A8D8-4140-83EB-E5425B9BA8C8}" destId="{5120AA04-0381-48B1-9601-E210BB0E5D9E}" srcOrd="6" destOrd="0" presId="urn:microsoft.com/office/officeart/2005/8/layout/pyramid2"/>
    <dgm:cxn modelId="{0CE64D84-4155-4A1B-8AE4-F74C0D89930F}" type="presParOf" srcId="{73663B17-A8D8-4140-83EB-E5425B9BA8C8}" destId="{8AD46A23-B9DC-4BA5-B12E-60813EAE8C2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C03F9A-2876-4D79-9802-C1EC2C23FB2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F9812E-4A4D-41A4-8112-87BA86420294}">
      <dgm:prSet/>
      <dgm:spPr/>
      <dgm:t>
        <a:bodyPr/>
        <a:lstStyle/>
        <a:p>
          <a:r>
            <a:rPr lang="ru-RU"/>
            <a:t>К нормативным документам по стандартизации, действующим на территории Российской Федерации, относятся:</a:t>
          </a:r>
          <a:endParaRPr lang="en-US"/>
        </a:p>
      </dgm:t>
    </dgm:pt>
    <dgm:pt modelId="{77668025-D6D5-49A9-97F0-FE87F23BBF06}" type="parTrans" cxnId="{7D7A9597-58F6-48C1-961D-2D1454D14338}">
      <dgm:prSet/>
      <dgm:spPr/>
      <dgm:t>
        <a:bodyPr/>
        <a:lstStyle/>
        <a:p>
          <a:endParaRPr lang="en-US"/>
        </a:p>
      </dgm:t>
    </dgm:pt>
    <dgm:pt modelId="{BEFE15D3-6F89-487D-80DC-6FEA15F457F0}" type="sibTrans" cxnId="{7D7A9597-58F6-48C1-961D-2D1454D14338}">
      <dgm:prSet/>
      <dgm:spPr/>
      <dgm:t>
        <a:bodyPr/>
        <a:lstStyle/>
        <a:p>
          <a:endParaRPr lang="en-US"/>
        </a:p>
      </dgm:t>
    </dgm:pt>
    <dgm:pt modelId="{2021069B-83D6-45B0-B818-4314A013F6DE}">
      <dgm:prSet/>
      <dgm:spPr/>
      <dgm:t>
        <a:bodyPr/>
        <a:lstStyle/>
        <a:p>
          <a:r>
            <a:rPr lang="ru-RU" dirty="0"/>
            <a:t> государственные стандарты Российской Федерации;</a:t>
          </a:r>
          <a:endParaRPr lang="en-US" dirty="0"/>
        </a:p>
      </dgm:t>
    </dgm:pt>
    <dgm:pt modelId="{56A1CC4E-1307-42ED-8577-C42A56FB93DD}" type="parTrans" cxnId="{15D49106-38AA-4F9D-92A2-00F86463DD1A}">
      <dgm:prSet/>
      <dgm:spPr/>
      <dgm:t>
        <a:bodyPr/>
        <a:lstStyle/>
        <a:p>
          <a:endParaRPr lang="en-US"/>
        </a:p>
      </dgm:t>
    </dgm:pt>
    <dgm:pt modelId="{6E7E56AB-AC66-45C1-8E9B-57CAF0AA8009}" type="sibTrans" cxnId="{15D49106-38AA-4F9D-92A2-00F86463DD1A}">
      <dgm:prSet/>
      <dgm:spPr/>
      <dgm:t>
        <a:bodyPr/>
        <a:lstStyle/>
        <a:p>
          <a:endParaRPr lang="en-US"/>
        </a:p>
      </dgm:t>
    </dgm:pt>
    <dgm:pt modelId="{439117F1-E305-460A-86B0-1D3100A38E30}">
      <dgm:prSet/>
      <dgm:spPr/>
      <dgm:t>
        <a:bodyPr/>
        <a:lstStyle/>
        <a:p>
          <a:r>
            <a:rPr lang="ru-RU" dirty="0"/>
            <a:t> применяемые в установленном порядке международные (региональные) стандарты, правила, нормы и рекомендации по стандартизации;</a:t>
          </a:r>
          <a:endParaRPr lang="en-US" dirty="0"/>
        </a:p>
      </dgm:t>
    </dgm:pt>
    <dgm:pt modelId="{02F50240-8B5F-48DD-AAE2-503B5A67BD31}" type="parTrans" cxnId="{265B29F8-A236-4E6B-A9C7-B1C07BA74B50}">
      <dgm:prSet/>
      <dgm:spPr/>
      <dgm:t>
        <a:bodyPr/>
        <a:lstStyle/>
        <a:p>
          <a:endParaRPr lang="en-US"/>
        </a:p>
      </dgm:t>
    </dgm:pt>
    <dgm:pt modelId="{46845439-077E-42C8-892A-9F998CF05A84}" type="sibTrans" cxnId="{265B29F8-A236-4E6B-A9C7-B1C07BA74B50}">
      <dgm:prSet/>
      <dgm:spPr/>
      <dgm:t>
        <a:bodyPr/>
        <a:lstStyle/>
        <a:p>
          <a:endParaRPr lang="en-US"/>
        </a:p>
      </dgm:t>
    </dgm:pt>
    <dgm:pt modelId="{4CC65E38-932E-4885-A887-EB8FD75A0C34}">
      <dgm:prSet/>
      <dgm:spPr/>
      <dgm:t>
        <a:bodyPr/>
        <a:lstStyle/>
        <a:p>
          <a:r>
            <a:rPr lang="ru-RU" dirty="0"/>
            <a:t>общероссийские классификаторы технико-экономической информации;</a:t>
          </a:r>
          <a:endParaRPr lang="en-US" dirty="0"/>
        </a:p>
      </dgm:t>
    </dgm:pt>
    <dgm:pt modelId="{A42412D3-F026-413E-9BC9-57E85C9BFE58}" type="parTrans" cxnId="{E3196655-598B-4737-BA85-A3B060010B9B}">
      <dgm:prSet/>
      <dgm:spPr/>
      <dgm:t>
        <a:bodyPr/>
        <a:lstStyle/>
        <a:p>
          <a:endParaRPr lang="en-US"/>
        </a:p>
      </dgm:t>
    </dgm:pt>
    <dgm:pt modelId="{D5E2FCF3-4473-47BC-80DE-40DDA6599391}" type="sibTrans" cxnId="{E3196655-598B-4737-BA85-A3B060010B9B}">
      <dgm:prSet/>
      <dgm:spPr/>
      <dgm:t>
        <a:bodyPr/>
        <a:lstStyle/>
        <a:p>
          <a:endParaRPr lang="en-US"/>
        </a:p>
      </dgm:t>
    </dgm:pt>
    <dgm:pt modelId="{A2314A08-8A76-44B2-994F-376E2DBC5491}">
      <dgm:prSet/>
      <dgm:spPr/>
      <dgm:t>
        <a:bodyPr/>
        <a:lstStyle/>
        <a:p>
          <a:r>
            <a:rPr lang="ru-RU" dirty="0"/>
            <a:t> стандарты отраслей;</a:t>
          </a:r>
          <a:endParaRPr lang="en-US" dirty="0"/>
        </a:p>
      </dgm:t>
    </dgm:pt>
    <dgm:pt modelId="{F8C66D35-B93E-403D-853F-612032EF7A60}" type="parTrans" cxnId="{8C9D87EF-F3BD-49B1-A545-330522B84C22}">
      <dgm:prSet/>
      <dgm:spPr/>
      <dgm:t>
        <a:bodyPr/>
        <a:lstStyle/>
        <a:p>
          <a:endParaRPr lang="en-US"/>
        </a:p>
      </dgm:t>
    </dgm:pt>
    <dgm:pt modelId="{2D75E893-AE40-4838-9D54-EFD5EFAE11FB}" type="sibTrans" cxnId="{8C9D87EF-F3BD-49B1-A545-330522B84C22}">
      <dgm:prSet/>
      <dgm:spPr/>
      <dgm:t>
        <a:bodyPr/>
        <a:lstStyle/>
        <a:p>
          <a:endParaRPr lang="en-US"/>
        </a:p>
      </dgm:t>
    </dgm:pt>
    <dgm:pt modelId="{69B82466-C2F7-43E2-AECC-BECE7FD96C6D}">
      <dgm:prSet/>
      <dgm:spPr/>
      <dgm:t>
        <a:bodyPr/>
        <a:lstStyle/>
        <a:p>
          <a:r>
            <a:rPr lang="ru-RU" dirty="0"/>
            <a:t>стандарты предприятий;</a:t>
          </a:r>
          <a:endParaRPr lang="en-US" dirty="0"/>
        </a:p>
      </dgm:t>
    </dgm:pt>
    <dgm:pt modelId="{A4E35AA7-714D-4FE9-8313-06E08799BD28}" type="parTrans" cxnId="{17635B2A-9991-4C12-999D-7263B50962BF}">
      <dgm:prSet/>
      <dgm:spPr/>
      <dgm:t>
        <a:bodyPr/>
        <a:lstStyle/>
        <a:p>
          <a:endParaRPr lang="en-US"/>
        </a:p>
      </dgm:t>
    </dgm:pt>
    <dgm:pt modelId="{3B6F3419-0A35-44B3-A665-B92EE359F2E5}" type="sibTrans" cxnId="{17635B2A-9991-4C12-999D-7263B50962BF}">
      <dgm:prSet/>
      <dgm:spPr/>
      <dgm:t>
        <a:bodyPr/>
        <a:lstStyle/>
        <a:p>
          <a:endParaRPr lang="en-US"/>
        </a:p>
      </dgm:t>
    </dgm:pt>
    <dgm:pt modelId="{178DD460-E8A5-4381-8873-2E5CEBE64E96}">
      <dgm:prSet/>
      <dgm:spPr/>
      <dgm:t>
        <a:bodyPr/>
        <a:lstStyle/>
        <a:p>
          <a:r>
            <a:rPr lang="ru-RU" dirty="0"/>
            <a:t>стандарты научно-технических, инженерных обществ и других общественных объединений.</a:t>
          </a:r>
          <a:endParaRPr lang="en-US" dirty="0"/>
        </a:p>
      </dgm:t>
    </dgm:pt>
    <dgm:pt modelId="{15C678A3-9566-427F-88D2-A062306DC98B}" type="parTrans" cxnId="{3DA2457D-20AD-4ADF-8928-620B785A1FFB}">
      <dgm:prSet/>
      <dgm:spPr/>
      <dgm:t>
        <a:bodyPr/>
        <a:lstStyle/>
        <a:p>
          <a:endParaRPr lang="en-US"/>
        </a:p>
      </dgm:t>
    </dgm:pt>
    <dgm:pt modelId="{757A070B-0168-477A-83DA-5078FC19BB68}" type="sibTrans" cxnId="{3DA2457D-20AD-4ADF-8928-620B785A1FFB}">
      <dgm:prSet/>
      <dgm:spPr/>
      <dgm:t>
        <a:bodyPr/>
        <a:lstStyle/>
        <a:p>
          <a:endParaRPr lang="en-US"/>
        </a:p>
      </dgm:t>
    </dgm:pt>
    <dgm:pt modelId="{570CA011-DFC4-4346-924D-C6CABAAD4EFB}" type="pres">
      <dgm:prSet presAssocID="{30C03F9A-2876-4D79-9802-C1EC2C23FB20}" presName="Name0" presStyleCnt="0">
        <dgm:presLayoutVars>
          <dgm:dir/>
          <dgm:animLvl val="lvl"/>
          <dgm:resizeHandles val="exact"/>
        </dgm:presLayoutVars>
      </dgm:prSet>
      <dgm:spPr/>
    </dgm:pt>
    <dgm:pt modelId="{2F7333D1-EB03-4412-8D22-6FB4E239160B}" type="pres">
      <dgm:prSet presAssocID="{67F9812E-4A4D-41A4-8112-87BA86420294}" presName="linNode" presStyleCnt="0"/>
      <dgm:spPr/>
    </dgm:pt>
    <dgm:pt modelId="{1C3E7E3B-2B07-48BA-8987-60DC216692F2}" type="pres">
      <dgm:prSet presAssocID="{67F9812E-4A4D-41A4-8112-87BA86420294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213FFF8-BE38-48A6-AA39-403D09BCBF46}" type="pres">
      <dgm:prSet presAssocID="{67F9812E-4A4D-41A4-8112-87BA86420294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2FFD8505-3A36-4AD0-B3C5-94F970556F6A}" type="presOf" srcId="{2021069B-83D6-45B0-B818-4314A013F6DE}" destId="{A213FFF8-BE38-48A6-AA39-403D09BCBF46}" srcOrd="0" destOrd="0" presId="urn:microsoft.com/office/officeart/2005/8/layout/vList5"/>
    <dgm:cxn modelId="{15D49106-38AA-4F9D-92A2-00F86463DD1A}" srcId="{67F9812E-4A4D-41A4-8112-87BA86420294}" destId="{2021069B-83D6-45B0-B818-4314A013F6DE}" srcOrd="0" destOrd="0" parTransId="{56A1CC4E-1307-42ED-8577-C42A56FB93DD}" sibTransId="{6E7E56AB-AC66-45C1-8E9B-57CAF0AA8009}"/>
    <dgm:cxn modelId="{885CA506-9694-4FE2-974A-9D80A9DC2A58}" type="presOf" srcId="{439117F1-E305-460A-86B0-1D3100A38E30}" destId="{A213FFF8-BE38-48A6-AA39-403D09BCBF46}" srcOrd="0" destOrd="1" presId="urn:microsoft.com/office/officeart/2005/8/layout/vList5"/>
    <dgm:cxn modelId="{E03D8210-837D-4786-9A9A-913D5E609958}" type="presOf" srcId="{4CC65E38-932E-4885-A887-EB8FD75A0C34}" destId="{A213FFF8-BE38-48A6-AA39-403D09BCBF46}" srcOrd="0" destOrd="2" presId="urn:microsoft.com/office/officeart/2005/8/layout/vList5"/>
    <dgm:cxn modelId="{17635B2A-9991-4C12-999D-7263B50962BF}" srcId="{67F9812E-4A4D-41A4-8112-87BA86420294}" destId="{69B82466-C2F7-43E2-AECC-BECE7FD96C6D}" srcOrd="4" destOrd="0" parTransId="{A4E35AA7-714D-4FE9-8313-06E08799BD28}" sibTransId="{3B6F3419-0A35-44B3-A665-B92EE359F2E5}"/>
    <dgm:cxn modelId="{0A533E73-308A-4E9B-BC30-E33801273C99}" type="presOf" srcId="{A2314A08-8A76-44B2-994F-376E2DBC5491}" destId="{A213FFF8-BE38-48A6-AA39-403D09BCBF46}" srcOrd="0" destOrd="3" presId="urn:microsoft.com/office/officeart/2005/8/layout/vList5"/>
    <dgm:cxn modelId="{E3196655-598B-4737-BA85-A3B060010B9B}" srcId="{67F9812E-4A4D-41A4-8112-87BA86420294}" destId="{4CC65E38-932E-4885-A887-EB8FD75A0C34}" srcOrd="2" destOrd="0" parTransId="{A42412D3-F026-413E-9BC9-57E85C9BFE58}" sibTransId="{D5E2FCF3-4473-47BC-80DE-40DDA6599391}"/>
    <dgm:cxn modelId="{3DA2457D-20AD-4ADF-8928-620B785A1FFB}" srcId="{67F9812E-4A4D-41A4-8112-87BA86420294}" destId="{178DD460-E8A5-4381-8873-2E5CEBE64E96}" srcOrd="5" destOrd="0" parTransId="{15C678A3-9566-427F-88D2-A062306DC98B}" sibTransId="{757A070B-0168-477A-83DA-5078FC19BB68}"/>
    <dgm:cxn modelId="{7D7A9597-58F6-48C1-961D-2D1454D14338}" srcId="{30C03F9A-2876-4D79-9802-C1EC2C23FB20}" destId="{67F9812E-4A4D-41A4-8112-87BA86420294}" srcOrd="0" destOrd="0" parTransId="{77668025-D6D5-49A9-97F0-FE87F23BBF06}" sibTransId="{BEFE15D3-6F89-487D-80DC-6FEA15F457F0}"/>
    <dgm:cxn modelId="{A79ED4A4-0C2A-410B-9F92-DEAA64C50346}" type="presOf" srcId="{67F9812E-4A4D-41A4-8112-87BA86420294}" destId="{1C3E7E3B-2B07-48BA-8987-60DC216692F2}" srcOrd="0" destOrd="0" presId="urn:microsoft.com/office/officeart/2005/8/layout/vList5"/>
    <dgm:cxn modelId="{27C378AB-ACC2-4A90-8B3A-9BAB10D532C2}" type="presOf" srcId="{30C03F9A-2876-4D79-9802-C1EC2C23FB20}" destId="{570CA011-DFC4-4346-924D-C6CABAAD4EFB}" srcOrd="0" destOrd="0" presId="urn:microsoft.com/office/officeart/2005/8/layout/vList5"/>
    <dgm:cxn modelId="{780F31D3-C70B-4C55-8946-AFB83D3D15D5}" type="presOf" srcId="{69B82466-C2F7-43E2-AECC-BECE7FD96C6D}" destId="{A213FFF8-BE38-48A6-AA39-403D09BCBF46}" srcOrd="0" destOrd="4" presId="urn:microsoft.com/office/officeart/2005/8/layout/vList5"/>
    <dgm:cxn modelId="{8C9D87EF-F3BD-49B1-A545-330522B84C22}" srcId="{67F9812E-4A4D-41A4-8112-87BA86420294}" destId="{A2314A08-8A76-44B2-994F-376E2DBC5491}" srcOrd="3" destOrd="0" parTransId="{F8C66D35-B93E-403D-853F-612032EF7A60}" sibTransId="{2D75E893-AE40-4838-9D54-EFD5EFAE11FB}"/>
    <dgm:cxn modelId="{7A96E2F6-31B1-4A4E-B683-130CC9502E16}" type="presOf" srcId="{178DD460-E8A5-4381-8873-2E5CEBE64E96}" destId="{A213FFF8-BE38-48A6-AA39-403D09BCBF46}" srcOrd="0" destOrd="5" presId="urn:microsoft.com/office/officeart/2005/8/layout/vList5"/>
    <dgm:cxn modelId="{265B29F8-A236-4E6B-A9C7-B1C07BA74B50}" srcId="{67F9812E-4A4D-41A4-8112-87BA86420294}" destId="{439117F1-E305-460A-86B0-1D3100A38E30}" srcOrd="1" destOrd="0" parTransId="{02F50240-8B5F-48DD-AAE2-503B5A67BD31}" sibTransId="{46845439-077E-42C8-892A-9F998CF05A84}"/>
    <dgm:cxn modelId="{D723277B-130C-435D-9AE4-3CE83FB08A7D}" type="presParOf" srcId="{570CA011-DFC4-4346-924D-C6CABAAD4EFB}" destId="{2F7333D1-EB03-4412-8D22-6FB4E239160B}" srcOrd="0" destOrd="0" presId="urn:microsoft.com/office/officeart/2005/8/layout/vList5"/>
    <dgm:cxn modelId="{2D894801-0FC4-4AD5-A590-9DF8C9C05266}" type="presParOf" srcId="{2F7333D1-EB03-4412-8D22-6FB4E239160B}" destId="{1C3E7E3B-2B07-48BA-8987-60DC216692F2}" srcOrd="0" destOrd="0" presId="urn:microsoft.com/office/officeart/2005/8/layout/vList5"/>
    <dgm:cxn modelId="{E2C1AF0C-CC2A-46B1-B307-D7F7AD9A3165}" type="presParOf" srcId="{2F7333D1-EB03-4412-8D22-6FB4E239160B}" destId="{A213FFF8-BE38-48A6-AA39-403D09BCB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4A850-BAC5-42CF-8B3A-81F62BA1879F}">
      <dsp:nvSpPr>
        <dsp:cNvPr id="0" name=""/>
        <dsp:cNvSpPr/>
      </dsp:nvSpPr>
      <dsp:spPr>
        <a:xfrm>
          <a:off x="2265163" y="2107226"/>
          <a:ext cx="2089328" cy="2089328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002060"/>
              </a:solidFill>
            </a:rPr>
            <a:t>Стандартизация</a:t>
          </a:r>
        </a:p>
      </dsp:txBody>
      <dsp:txXfrm>
        <a:off x="2571138" y="2413201"/>
        <a:ext cx="1477378" cy="1477378"/>
      </dsp:txXfrm>
    </dsp:sp>
    <dsp:sp modelId="{906C0225-A28A-45F4-B406-B05EC51361CB}">
      <dsp:nvSpPr>
        <dsp:cNvPr id="0" name=""/>
        <dsp:cNvSpPr/>
      </dsp:nvSpPr>
      <dsp:spPr>
        <a:xfrm rot="12869044">
          <a:off x="845745" y="1735044"/>
          <a:ext cx="1669571" cy="595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8A24E-70EE-49C4-AC61-7CE9604ADCE5}">
      <dsp:nvSpPr>
        <dsp:cNvPr id="0" name=""/>
        <dsp:cNvSpPr/>
      </dsp:nvSpPr>
      <dsp:spPr>
        <a:xfrm>
          <a:off x="0" y="766191"/>
          <a:ext cx="1984862" cy="1587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Международная</a:t>
          </a:r>
        </a:p>
      </dsp:txBody>
      <dsp:txXfrm>
        <a:off x="46508" y="812699"/>
        <a:ext cx="1891846" cy="1494873"/>
      </dsp:txXfrm>
    </dsp:sp>
    <dsp:sp modelId="{0BD89DB3-9564-4288-A505-C05C0675DBB7}">
      <dsp:nvSpPr>
        <dsp:cNvPr id="0" name=""/>
        <dsp:cNvSpPr/>
      </dsp:nvSpPr>
      <dsp:spPr>
        <a:xfrm rot="19511934">
          <a:off x="4099003" y="1732792"/>
          <a:ext cx="1648396" cy="595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63529-27C2-456E-A9A4-3DEABE7B47C9}">
      <dsp:nvSpPr>
        <dsp:cNvPr id="0" name=""/>
        <dsp:cNvSpPr/>
      </dsp:nvSpPr>
      <dsp:spPr>
        <a:xfrm>
          <a:off x="4607550" y="766182"/>
          <a:ext cx="1984862" cy="1587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Национальная</a:t>
          </a:r>
        </a:p>
      </dsp:txBody>
      <dsp:txXfrm>
        <a:off x="4654058" y="812690"/>
        <a:ext cx="1891846" cy="14948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CEB91-7DBD-40F6-A3B1-B6E47500E8CE}">
      <dsp:nvSpPr>
        <dsp:cNvPr id="0" name=""/>
        <dsp:cNvSpPr/>
      </dsp:nvSpPr>
      <dsp:spPr>
        <a:xfrm>
          <a:off x="0" y="15088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Языки программирования и программный интерфейс. </a:t>
          </a:r>
          <a:endParaRPr lang="en-US" sz="2100" kern="1200"/>
        </a:p>
      </dsp:txBody>
      <dsp:txXfrm>
        <a:off x="23988" y="174875"/>
        <a:ext cx="7152824" cy="443423"/>
      </dsp:txXfrm>
    </dsp:sp>
    <dsp:sp modelId="{0E193287-22BA-4592-B38A-C7A677BB7D8C}">
      <dsp:nvSpPr>
        <dsp:cNvPr id="0" name=""/>
        <dsp:cNvSpPr/>
      </dsp:nvSpPr>
      <dsp:spPr>
        <a:xfrm>
          <a:off x="0" y="70276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Языки описания документов</a:t>
          </a:r>
          <a:endParaRPr lang="en-US" sz="2100" kern="1200"/>
        </a:p>
      </dsp:txBody>
      <dsp:txXfrm>
        <a:off x="23988" y="726755"/>
        <a:ext cx="7152824" cy="443423"/>
      </dsp:txXfrm>
    </dsp:sp>
    <dsp:sp modelId="{5C12DA82-DC5C-4C45-A938-EF3F44E10A65}">
      <dsp:nvSpPr>
        <dsp:cNvPr id="0" name=""/>
        <dsp:cNvSpPr/>
      </dsp:nvSpPr>
      <dsp:spPr>
        <a:xfrm>
          <a:off x="0" y="125464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Программная инженерия. </a:t>
          </a:r>
          <a:endParaRPr lang="en-US" sz="2100" kern="1200"/>
        </a:p>
      </dsp:txBody>
      <dsp:txXfrm>
        <a:off x="23988" y="1278635"/>
        <a:ext cx="7152824" cy="443423"/>
      </dsp:txXfrm>
    </dsp:sp>
    <dsp:sp modelId="{31247413-3A11-49D7-8F32-533F65F670DE}">
      <dsp:nvSpPr>
        <dsp:cNvPr id="0" name=""/>
        <dsp:cNvSpPr/>
      </dsp:nvSpPr>
      <dsp:spPr>
        <a:xfrm>
          <a:off x="0" y="180652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Сервисы управления данными</a:t>
          </a:r>
          <a:endParaRPr lang="en-US" sz="2100" kern="1200"/>
        </a:p>
      </dsp:txBody>
      <dsp:txXfrm>
        <a:off x="23988" y="1830515"/>
        <a:ext cx="7152824" cy="443423"/>
      </dsp:txXfrm>
    </dsp:sp>
    <dsp:sp modelId="{C70DFF70-1793-4F7F-A482-B0634457F1D4}">
      <dsp:nvSpPr>
        <dsp:cNvPr id="0" name=""/>
        <dsp:cNvSpPr/>
      </dsp:nvSpPr>
      <dsp:spPr>
        <a:xfrm>
          <a:off x="0" y="235840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Работа в сетях, и соответствующие соединения.</a:t>
          </a:r>
          <a:endParaRPr lang="en-US" sz="2100" kern="1200"/>
        </a:p>
      </dsp:txBody>
      <dsp:txXfrm>
        <a:off x="23988" y="2382395"/>
        <a:ext cx="7152824" cy="443423"/>
      </dsp:txXfrm>
    </dsp:sp>
    <dsp:sp modelId="{FFD686C1-81F5-4D91-A300-303ED09ADCB8}">
      <dsp:nvSpPr>
        <dsp:cNvPr id="0" name=""/>
        <dsp:cNvSpPr/>
      </dsp:nvSpPr>
      <dsp:spPr>
        <a:xfrm>
          <a:off x="0" y="2910287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Безопасность информационных технологий</a:t>
          </a:r>
          <a:endParaRPr lang="en-US" sz="2100" kern="1200"/>
        </a:p>
      </dsp:txBody>
      <dsp:txXfrm>
        <a:off x="23988" y="2934275"/>
        <a:ext cx="7152824" cy="443423"/>
      </dsp:txXfrm>
    </dsp:sp>
    <dsp:sp modelId="{AC0346F4-9F80-4B15-948E-43C8FF3676C6}">
      <dsp:nvSpPr>
        <dsp:cNvPr id="0" name=""/>
        <dsp:cNvSpPr/>
      </dsp:nvSpPr>
      <dsp:spPr>
        <a:xfrm>
          <a:off x="0" y="3462168"/>
          <a:ext cx="72008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Терминология. </a:t>
          </a:r>
          <a:endParaRPr lang="en-US" sz="2100" kern="1200"/>
        </a:p>
      </dsp:txBody>
      <dsp:txXfrm>
        <a:off x="23988" y="3486156"/>
        <a:ext cx="7152824" cy="44342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67C6C-3C40-4ECC-A076-D6828BB822AE}">
      <dsp:nvSpPr>
        <dsp:cNvPr id="0" name=""/>
        <dsp:cNvSpPr/>
      </dsp:nvSpPr>
      <dsp:spPr>
        <a:xfrm>
          <a:off x="0" y="517736"/>
          <a:ext cx="7056784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Сбор данных и системы идентификации</a:t>
          </a:r>
          <a:endParaRPr lang="en-US" sz="2500" kern="1200"/>
        </a:p>
      </dsp:txBody>
      <dsp:txXfrm>
        <a:off x="28557" y="546293"/>
        <a:ext cx="6999670" cy="527886"/>
      </dsp:txXfrm>
    </dsp:sp>
    <dsp:sp modelId="{65C0DCC9-1341-4677-935F-A8252434A78B}">
      <dsp:nvSpPr>
        <dsp:cNvPr id="0" name=""/>
        <dsp:cNvSpPr/>
      </dsp:nvSpPr>
      <dsp:spPr>
        <a:xfrm>
          <a:off x="0" y="1174736"/>
          <a:ext cx="7056784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Мультимедиа и представление информации</a:t>
          </a:r>
          <a:endParaRPr lang="en-US" sz="2500" kern="1200"/>
        </a:p>
      </dsp:txBody>
      <dsp:txXfrm>
        <a:off x="28557" y="1203293"/>
        <a:ext cx="6999670" cy="527886"/>
      </dsp:txXfrm>
    </dsp:sp>
    <dsp:sp modelId="{E79B7AF6-0BA9-44D4-AC0F-FBB891828E0E}">
      <dsp:nvSpPr>
        <dsp:cNvPr id="0" name=""/>
        <dsp:cNvSpPr/>
      </dsp:nvSpPr>
      <dsp:spPr>
        <a:xfrm>
          <a:off x="0" y="1831736"/>
          <a:ext cx="7056784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Пользовательский интерфейс</a:t>
          </a:r>
          <a:endParaRPr lang="en-US" sz="2500" kern="1200"/>
        </a:p>
      </dsp:txBody>
      <dsp:txXfrm>
        <a:off x="28557" y="1860293"/>
        <a:ext cx="6999670" cy="527886"/>
      </dsp:txXfrm>
    </dsp:sp>
    <dsp:sp modelId="{4F336525-07C1-4E42-8DD2-3982DE42AF68}">
      <dsp:nvSpPr>
        <dsp:cNvPr id="0" name=""/>
        <dsp:cNvSpPr/>
      </dsp:nvSpPr>
      <dsp:spPr>
        <a:xfrm>
          <a:off x="0" y="2488736"/>
          <a:ext cx="7056784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Офисное оборудование</a:t>
          </a:r>
          <a:endParaRPr lang="en-US" sz="2500" kern="1200"/>
        </a:p>
      </dsp:txBody>
      <dsp:txXfrm>
        <a:off x="28557" y="2517293"/>
        <a:ext cx="6999670" cy="527886"/>
      </dsp:txXfrm>
    </dsp:sp>
    <dsp:sp modelId="{AD4AD201-5586-4E8A-AE89-5E8E961B5640}">
      <dsp:nvSpPr>
        <dsp:cNvPr id="0" name=""/>
        <dsp:cNvSpPr/>
      </dsp:nvSpPr>
      <dsp:spPr>
        <a:xfrm>
          <a:off x="0" y="3145736"/>
          <a:ext cx="7056784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Кодированные наборы символов</a:t>
          </a:r>
          <a:endParaRPr lang="en-US" sz="2500" kern="1200"/>
        </a:p>
      </dsp:txBody>
      <dsp:txXfrm>
        <a:off x="28557" y="3174293"/>
        <a:ext cx="6999670" cy="5278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31E9B-181C-4A3B-A592-D6BDCC2D823E}">
      <dsp:nvSpPr>
        <dsp:cNvPr id="0" name=""/>
        <dsp:cNvSpPr/>
      </dsp:nvSpPr>
      <dsp:spPr>
        <a:xfrm>
          <a:off x="0" y="38850"/>
          <a:ext cx="6196405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Среды для информационного обмена</a:t>
          </a:r>
          <a:endParaRPr lang="en-US" sz="2900" kern="1200"/>
        </a:p>
      </dsp:txBody>
      <dsp:txXfrm>
        <a:off x="54659" y="93509"/>
        <a:ext cx="6087087" cy="1010372"/>
      </dsp:txXfrm>
    </dsp:sp>
    <dsp:sp modelId="{99A8EDD8-DD4D-42E5-86C2-6215B1B51223}">
      <dsp:nvSpPr>
        <dsp:cNvPr id="0" name=""/>
        <dsp:cNvSpPr/>
      </dsp:nvSpPr>
      <dsp:spPr>
        <a:xfrm>
          <a:off x="0" y="1242060"/>
          <a:ext cx="6196405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Геоинформационные технологии</a:t>
          </a:r>
          <a:endParaRPr lang="en-US" sz="2900" kern="1200"/>
        </a:p>
      </dsp:txBody>
      <dsp:txXfrm>
        <a:off x="54659" y="1296719"/>
        <a:ext cx="6087087" cy="1010372"/>
      </dsp:txXfrm>
    </dsp:sp>
    <dsp:sp modelId="{02BA959A-D174-4287-8288-68739A6889EE}">
      <dsp:nvSpPr>
        <dsp:cNvPr id="0" name=""/>
        <dsp:cNvSpPr/>
      </dsp:nvSpPr>
      <dsp:spPr>
        <a:xfrm>
          <a:off x="0" y="2445270"/>
          <a:ext cx="6196405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Информационные технологии в охране здоровья</a:t>
          </a:r>
          <a:endParaRPr lang="en-US" sz="2900" kern="1200"/>
        </a:p>
      </dsp:txBody>
      <dsp:txXfrm>
        <a:off x="54659" y="2499929"/>
        <a:ext cx="6087087" cy="101037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1BA2F-77E9-466A-B4DA-48F97A4BECB9}">
      <dsp:nvSpPr>
        <dsp:cNvPr id="0" name=""/>
        <dsp:cNvSpPr/>
      </dsp:nvSpPr>
      <dsp:spPr>
        <a:xfrm>
          <a:off x="0" y="13617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Концепцию комплексной стандартизации в области информационных технологий;</a:t>
          </a:r>
          <a:endParaRPr lang="en-US" sz="1400" kern="1200"/>
        </a:p>
      </dsp:txBody>
      <dsp:txXfrm>
        <a:off x="35982" y="172154"/>
        <a:ext cx="8424980" cy="665135"/>
      </dsp:txXfrm>
    </dsp:sp>
    <dsp:sp modelId="{275FB8BA-19D9-40F6-9A23-E68D927A0218}">
      <dsp:nvSpPr>
        <dsp:cNvPr id="0" name=""/>
        <dsp:cNvSpPr/>
      </dsp:nvSpPr>
      <dsp:spPr>
        <a:xfrm>
          <a:off x="0" y="91359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535995"/>
                <a:satOff val="-3727"/>
                <a:lumOff val="-471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535995"/>
                <a:satOff val="-3727"/>
                <a:lumOff val="-471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535995"/>
                <a:satOff val="-3727"/>
                <a:lumOff val="-471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Программы комплексной стандартизации в области информатизации на период 1993-1995 гг., на период 1996-1998 гг. и на период 1999-2000 гг., содержащие соответственно 772, 980 и 1019 стандартов;</a:t>
          </a:r>
          <a:endParaRPr lang="en-US" sz="1400" kern="1200"/>
        </a:p>
      </dsp:txBody>
      <dsp:txXfrm>
        <a:off x="35982" y="949574"/>
        <a:ext cx="8424980" cy="665135"/>
      </dsp:txXfrm>
    </dsp:sp>
    <dsp:sp modelId="{5FB2468E-7524-4CC3-95A6-87FB13CB5686}">
      <dsp:nvSpPr>
        <dsp:cNvPr id="0" name=""/>
        <dsp:cNvSpPr/>
      </dsp:nvSpPr>
      <dsp:spPr>
        <a:xfrm>
          <a:off x="0" y="169101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1071991"/>
                <a:satOff val="-7454"/>
                <a:lumOff val="-942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1071991"/>
                <a:satOff val="-7454"/>
                <a:lumOff val="-942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1071991"/>
                <a:satOff val="-7454"/>
                <a:lumOff val="-942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Аннотированную базу данных международных стандартов в области информатизации;</a:t>
          </a:r>
          <a:endParaRPr lang="en-US" sz="1400" kern="1200"/>
        </a:p>
      </dsp:txBody>
      <dsp:txXfrm>
        <a:off x="35982" y="1726994"/>
        <a:ext cx="8424980" cy="665135"/>
      </dsp:txXfrm>
    </dsp:sp>
    <dsp:sp modelId="{834ACE0F-5D05-48A5-9B54-210035B1A98B}">
      <dsp:nvSpPr>
        <dsp:cNvPr id="0" name=""/>
        <dsp:cNvSpPr/>
      </dsp:nvSpPr>
      <dsp:spPr>
        <a:xfrm>
          <a:off x="0" y="246843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1607986"/>
                <a:satOff val="-11180"/>
                <a:lumOff val="-1412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1607986"/>
                <a:satOff val="-11180"/>
                <a:lumOff val="-1412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1607986"/>
                <a:satOff val="-11180"/>
                <a:lumOff val="-1412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Полнотекстовую базу государственных стандартов России (ГОСТ Р), разработанных на базе международных стандартов. Выпущена на CD-ROM;</a:t>
          </a:r>
          <a:endParaRPr lang="en-US" sz="1400" kern="1200"/>
        </a:p>
      </dsp:txBody>
      <dsp:txXfrm>
        <a:off x="35982" y="2504414"/>
        <a:ext cx="8424980" cy="665135"/>
      </dsp:txXfrm>
    </dsp:sp>
    <dsp:sp modelId="{462FC63D-FB70-4C1C-92C5-F74B2C3974FD}">
      <dsp:nvSpPr>
        <dsp:cNvPr id="0" name=""/>
        <dsp:cNvSpPr/>
      </dsp:nvSpPr>
      <dsp:spPr>
        <a:xfrm>
          <a:off x="0" y="324585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2143982"/>
                <a:satOff val="-14907"/>
                <a:lumOff val="-1883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2143982"/>
                <a:satOff val="-14907"/>
                <a:lumOff val="-1883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2143982"/>
                <a:satOff val="-14907"/>
                <a:lumOff val="-1883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Ежегодные государственные и отраслевые планы стандартизации в области информатизации;</a:t>
          </a:r>
          <a:endParaRPr lang="en-US" sz="1400" kern="1200"/>
        </a:p>
      </dsp:txBody>
      <dsp:txXfrm>
        <a:off x="35982" y="3281834"/>
        <a:ext cx="8424980" cy="665135"/>
      </dsp:txXfrm>
    </dsp:sp>
    <dsp:sp modelId="{9D2E6572-9CA5-4173-A640-F553699860A0}">
      <dsp:nvSpPr>
        <dsp:cNvPr id="0" name=""/>
        <dsp:cNvSpPr/>
      </dsp:nvSpPr>
      <dsp:spPr>
        <a:xfrm>
          <a:off x="0" y="4023272"/>
          <a:ext cx="8496944" cy="737099"/>
        </a:xfrm>
        <a:prstGeom prst="roundRect">
          <a:avLst/>
        </a:prstGeom>
        <a:gradFill rotWithShape="0">
          <a:gsLst>
            <a:gs pos="0">
              <a:schemeClr val="accent5">
                <a:hueOff val="2679977"/>
                <a:satOff val="-18634"/>
                <a:lumOff val="-2354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5">
                <a:hueOff val="2679977"/>
                <a:satOff val="-18634"/>
                <a:lumOff val="-2354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5">
                <a:hueOff val="2679977"/>
                <a:satOff val="-18634"/>
                <a:lumOff val="-2354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Сформировали информационный фонд государственных и международных стандартов, их проектов (ПМС) и дополнений (на бумажных и магнитных носителях).</a:t>
          </a:r>
          <a:endParaRPr lang="en-US" sz="1400" kern="1200"/>
        </a:p>
      </dsp:txBody>
      <dsp:txXfrm>
        <a:off x="35982" y="4059254"/>
        <a:ext cx="8424980" cy="6651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C5F65-592D-4BDD-B44B-E419F0765507}">
      <dsp:nvSpPr>
        <dsp:cNvPr id="0" name=""/>
        <dsp:cNvSpPr/>
      </dsp:nvSpPr>
      <dsp:spPr>
        <a:xfrm rot="10800000">
          <a:off x="1762115" y="2186"/>
          <a:ext cx="5219499" cy="17897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9216" tIns="76200" rIns="14224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позволяет пользователям запраши­вать стандартные прикладные программы, функциони­рующие через стандартные сети.</a:t>
          </a:r>
        </a:p>
      </dsp:txBody>
      <dsp:txXfrm rot="10800000">
        <a:off x="2209545" y="2186"/>
        <a:ext cx="4772069" cy="1789719"/>
      </dsp:txXfrm>
    </dsp:sp>
    <dsp:sp modelId="{13A5142E-85AB-4EE5-87B6-3A3CA26672CC}">
      <dsp:nvSpPr>
        <dsp:cNvPr id="0" name=""/>
        <dsp:cNvSpPr/>
      </dsp:nvSpPr>
      <dsp:spPr>
        <a:xfrm>
          <a:off x="867256" y="2186"/>
          <a:ext cx="1789719" cy="17897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0024F7B-1E78-4AA8-937B-AF2697F27CF8}">
      <dsp:nvSpPr>
        <dsp:cNvPr id="0" name=""/>
        <dsp:cNvSpPr/>
      </dsp:nvSpPr>
      <dsp:spPr>
        <a:xfrm rot="10800000">
          <a:off x="1797817" y="2227984"/>
          <a:ext cx="5219499" cy="17897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921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обеспечивает на­дежные услуги между оконечными пользователями, пользуясь которыми пользователи могут записать свои собственные прикладные программы.</a:t>
          </a:r>
        </a:p>
      </dsp:txBody>
      <dsp:txXfrm rot="10800000">
        <a:off x="2245247" y="2227984"/>
        <a:ext cx="4772069" cy="1789719"/>
      </dsp:txXfrm>
    </dsp:sp>
    <dsp:sp modelId="{ED4C6878-79CC-4165-BA95-19873FBE25B1}">
      <dsp:nvSpPr>
        <dsp:cNvPr id="0" name=""/>
        <dsp:cNvSpPr/>
      </dsp:nvSpPr>
      <dsp:spPr>
        <a:xfrm>
          <a:off x="867256" y="2326150"/>
          <a:ext cx="1789719" cy="17897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4E690-41F1-4EF8-9A90-F181DCD7A2DA}">
      <dsp:nvSpPr>
        <dsp:cNvPr id="0" name=""/>
        <dsp:cNvSpPr/>
      </dsp:nvSpPr>
      <dsp:spPr>
        <a:xfrm>
          <a:off x="710471" y="0"/>
          <a:ext cx="7467229" cy="453650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417328-E009-4F62-88F6-45FFD00518F5}">
      <dsp:nvSpPr>
        <dsp:cNvPr id="0" name=""/>
        <dsp:cNvSpPr/>
      </dsp:nvSpPr>
      <dsp:spPr>
        <a:xfrm>
          <a:off x="938" y="1360951"/>
          <a:ext cx="2668897" cy="18146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более высокая степень контроля над долгосрочным планированием. </a:t>
          </a:r>
          <a:endParaRPr lang="en-US" sz="1800" kern="1200" dirty="0"/>
        </a:p>
      </dsp:txBody>
      <dsp:txXfrm>
        <a:off x="89520" y="1449533"/>
        <a:ext cx="2491733" cy="1637437"/>
      </dsp:txXfrm>
    </dsp:sp>
    <dsp:sp modelId="{E15D99E6-F35F-4FE1-900C-3AF22F1B00E2}">
      <dsp:nvSpPr>
        <dsp:cNvPr id="0" name=""/>
        <dsp:cNvSpPr/>
      </dsp:nvSpPr>
      <dsp:spPr>
        <a:xfrm>
          <a:off x="3058039" y="1360951"/>
          <a:ext cx="2668897" cy="18146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прогнозы по стоимости и ресурсам на будущее могут быть даны с большой достоверностью. </a:t>
          </a:r>
          <a:endParaRPr lang="en-US" sz="1800" kern="1200" dirty="0"/>
        </a:p>
      </dsp:txBody>
      <dsp:txXfrm>
        <a:off x="3146621" y="1449533"/>
        <a:ext cx="2491733" cy="1637437"/>
      </dsp:txXfrm>
    </dsp:sp>
    <dsp:sp modelId="{D40CD8A1-3D43-41C8-8E96-DF37CE0E7F75}">
      <dsp:nvSpPr>
        <dsp:cNvPr id="0" name=""/>
        <dsp:cNvSpPr/>
      </dsp:nvSpPr>
      <dsp:spPr>
        <a:xfrm>
          <a:off x="6115140" y="1360951"/>
          <a:ext cx="2668897" cy="18146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повышается общая эффективность работы пользователей госструктур и крупных объединений, возможность в большей степени сосредоточиться на приоритетах долгосрочных программ по информатиза­ции.</a:t>
          </a:r>
          <a:endParaRPr lang="en-US" sz="1400" kern="1200" dirty="0"/>
        </a:p>
      </dsp:txBody>
      <dsp:txXfrm>
        <a:off x="6203722" y="1449533"/>
        <a:ext cx="2491733" cy="1637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195FC-A09F-46C7-942B-0FA33AB7025F}">
      <dsp:nvSpPr>
        <dsp:cNvPr id="0" name=""/>
        <dsp:cNvSpPr/>
      </dsp:nvSpPr>
      <dsp:spPr>
        <a:xfrm>
          <a:off x="0" y="3606"/>
          <a:ext cx="6821229" cy="1351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Исходный документ представляется в виде проекта комитета - ПРК (Committee Draft - CD). </a:t>
          </a:r>
        </a:p>
      </dsp:txBody>
      <dsp:txXfrm>
        <a:off x="65967" y="69573"/>
        <a:ext cx="6689295" cy="1219416"/>
      </dsp:txXfrm>
    </dsp:sp>
    <dsp:sp modelId="{590D74DD-0964-4B2A-8FD2-718E6B1CB40C}">
      <dsp:nvSpPr>
        <dsp:cNvPr id="0" name=""/>
        <dsp:cNvSpPr/>
      </dsp:nvSpPr>
      <dsp:spPr>
        <a:xfrm>
          <a:off x="0" y="1412556"/>
          <a:ext cx="6821229" cy="1351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Проект международного стандарта - ПМС (Draft International Standard - DIS). </a:t>
          </a:r>
        </a:p>
      </dsp:txBody>
      <dsp:txXfrm>
        <a:off x="65967" y="1478523"/>
        <a:ext cx="6689295" cy="1219416"/>
      </dsp:txXfrm>
    </dsp:sp>
    <dsp:sp modelId="{B5DC5E40-61DC-492E-ACD7-1724117CEEBC}">
      <dsp:nvSpPr>
        <dsp:cNvPr id="0" name=""/>
        <dsp:cNvSpPr/>
      </dsp:nvSpPr>
      <dsp:spPr>
        <a:xfrm>
          <a:off x="0" y="2821506"/>
          <a:ext cx="6821229" cy="1351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После одной или нескольких стадий обсуждения и голосования ПМС представляется в центральный секретариат ИСО для утверждения в качестве международного стандарта (International Standard).</a:t>
          </a:r>
        </a:p>
      </dsp:txBody>
      <dsp:txXfrm>
        <a:off x="65967" y="2887473"/>
        <a:ext cx="6689295" cy="1219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33C1F-9332-43C7-A5C0-0FEE6D5305F7}">
      <dsp:nvSpPr>
        <dsp:cNvPr id="0" name=""/>
        <dsp:cNvSpPr/>
      </dsp:nvSpPr>
      <dsp:spPr>
        <a:xfrm>
          <a:off x="4405" y="1623186"/>
          <a:ext cx="2002941" cy="924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Институт инженеров по электротехнике и радио­электронике (</a:t>
          </a:r>
          <a:r>
            <a:rPr lang="en-US" sz="1200" kern="1200" dirty="0"/>
            <a:t>IEEE</a:t>
          </a:r>
          <a:r>
            <a:rPr lang="ru-RU" sz="1200" kern="1200" dirty="0"/>
            <a:t>) </a:t>
          </a:r>
          <a:endParaRPr lang="en-US" sz="1200" kern="1200" dirty="0"/>
        </a:p>
      </dsp:txBody>
      <dsp:txXfrm>
        <a:off x="4405" y="1623186"/>
        <a:ext cx="2002941" cy="616098"/>
      </dsp:txXfrm>
    </dsp:sp>
    <dsp:sp modelId="{CEABD901-88A4-4880-B28B-36E2A170AC96}">
      <dsp:nvSpPr>
        <dsp:cNvPr id="0" name=""/>
        <dsp:cNvSpPr/>
      </dsp:nvSpPr>
      <dsp:spPr>
        <a:xfrm>
          <a:off x="414646" y="2239284"/>
          <a:ext cx="2002941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разраба­тывает значительное число рабочих документов в неко­торых областях стандартизации, в частности в области локальных вычислительных сетей.</a:t>
          </a:r>
          <a:endParaRPr lang="en-US" sz="1200" kern="1200" dirty="0"/>
        </a:p>
      </dsp:txBody>
      <dsp:txXfrm>
        <a:off x="465257" y="2289895"/>
        <a:ext cx="1901719" cy="1626778"/>
      </dsp:txXfrm>
    </dsp:sp>
    <dsp:sp modelId="{A79422D9-E5A8-4F2E-AC08-A6A27C3CED89}">
      <dsp:nvSpPr>
        <dsp:cNvPr id="0" name=""/>
        <dsp:cNvSpPr/>
      </dsp:nvSpPr>
      <dsp:spPr>
        <a:xfrm>
          <a:off x="2310984" y="1681898"/>
          <a:ext cx="643713" cy="498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310984" y="1781633"/>
        <a:ext cx="494111" cy="299204"/>
      </dsp:txXfrm>
    </dsp:sp>
    <dsp:sp modelId="{46D6A579-03EF-41EA-9E0D-AE1DEEF44A85}">
      <dsp:nvSpPr>
        <dsp:cNvPr id="0" name=""/>
        <dsp:cNvSpPr/>
      </dsp:nvSpPr>
      <dsp:spPr>
        <a:xfrm>
          <a:off x="3221900" y="1623186"/>
          <a:ext cx="2002941" cy="924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Ассоциация электронной промышленности (</a:t>
          </a:r>
          <a:r>
            <a:rPr lang="en-US" sz="1200" kern="1200" dirty="0"/>
            <a:t>EIA</a:t>
          </a:r>
          <a:r>
            <a:rPr lang="ru-RU" sz="1200" kern="1200" dirty="0"/>
            <a:t>)</a:t>
          </a:r>
          <a:endParaRPr lang="en-US" sz="1200" kern="1200" dirty="0"/>
        </a:p>
      </dsp:txBody>
      <dsp:txXfrm>
        <a:off x="3221900" y="1623186"/>
        <a:ext cx="2002941" cy="616098"/>
      </dsp:txXfrm>
    </dsp:sp>
    <dsp:sp modelId="{2A499F44-A343-4819-B0F3-3A3040D3CF36}">
      <dsp:nvSpPr>
        <dsp:cNvPr id="0" name=""/>
        <dsp:cNvSpPr/>
      </dsp:nvSpPr>
      <dsp:spPr>
        <a:xfrm>
          <a:off x="3632141" y="2239284"/>
          <a:ext cx="2002941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внесла заметный вклад в разработку и стандарти­зацию интерфейсов систем передачи данных</a:t>
          </a:r>
          <a:endParaRPr lang="en-US" sz="1200" kern="1200" dirty="0"/>
        </a:p>
      </dsp:txBody>
      <dsp:txXfrm>
        <a:off x="3682752" y="2289895"/>
        <a:ext cx="1901719" cy="1626778"/>
      </dsp:txXfrm>
    </dsp:sp>
    <dsp:sp modelId="{FFFA1CE2-0171-4CD8-90E5-C421D1867F71}">
      <dsp:nvSpPr>
        <dsp:cNvPr id="0" name=""/>
        <dsp:cNvSpPr/>
      </dsp:nvSpPr>
      <dsp:spPr>
        <a:xfrm>
          <a:off x="5528480" y="1681898"/>
          <a:ext cx="643713" cy="498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528480" y="1781633"/>
        <a:ext cx="494111" cy="299204"/>
      </dsp:txXfrm>
    </dsp:sp>
    <dsp:sp modelId="{4F5665F3-5208-4965-B66C-622CB1D06144}">
      <dsp:nvSpPr>
        <dsp:cNvPr id="0" name=""/>
        <dsp:cNvSpPr/>
      </dsp:nvSpPr>
      <dsp:spPr>
        <a:xfrm>
          <a:off x="6439396" y="1623186"/>
          <a:ext cx="2002941" cy="924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Американский национальный институт по стандар­тизации (</a:t>
          </a:r>
          <a:r>
            <a:rPr lang="en-US" sz="1200" kern="1200" dirty="0"/>
            <a:t>ANSI</a:t>
          </a:r>
          <a:r>
            <a:rPr lang="ru-RU" sz="1200" kern="1200" dirty="0"/>
            <a:t>)</a:t>
          </a:r>
          <a:endParaRPr lang="en-US" sz="1200" kern="1200" dirty="0"/>
        </a:p>
      </dsp:txBody>
      <dsp:txXfrm>
        <a:off x="6439396" y="1623186"/>
        <a:ext cx="2002941" cy="616098"/>
      </dsp:txXfrm>
    </dsp:sp>
    <dsp:sp modelId="{CA85A977-4F17-49F5-9A78-EA9786B30C95}">
      <dsp:nvSpPr>
        <dsp:cNvPr id="0" name=""/>
        <dsp:cNvSpPr/>
      </dsp:nvSpPr>
      <dsp:spPr>
        <a:xfrm>
          <a:off x="6849637" y="2239284"/>
          <a:ext cx="2002941" cy="172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разработал ряд стандартов по протоко­лам управления звеном данных, которые легли в основу многих стандартов ИСО.</a:t>
          </a:r>
          <a:endParaRPr lang="en-US" sz="1200" kern="1200" dirty="0"/>
        </a:p>
      </dsp:txBody>
      <dsp:txXfrm>
        <a:off x="6900248" y="2289895"/>
        <a:ext cx="1901719" cy="16267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95EA0-75C4-497A-98C3-8AAFCDA0DF6C}">
      <dsp:nvSpPr>
        <dsp:cNvPr id="0" name=""/>
        <dsp:cNvSpPr/>
      </dsp:nvSpPr>
      <dsp:spPr>
        <a:xfrm>
          <a:off x="0" y="730363"/>
          <a:ext cx="6789345" cy="2715738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BB865-1FE3-4CCE-ABEA-FE152661AD96}">
      <dsp:nvSpPr>
        <dsp:cNvPr id="0" name=""/>
        <dsp:cNvSpPr/>
      </dsp:nvSpPr>
      <dsp:spPr>
        <a:xfrm>
          <a:off x="814721" y="1205617"/>
          <a:ext cx="2240483" cy="133071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появление достаточного количества вычислительных машин </a:t>
          </a:r>
          <a:endParaRPr lang="en-US" sz="1800" kern="1200"/>
        </a:p>
      </dsp:txBody>
      <dsp:txXfrm>
        <a:off x="814721" y="1205617"/>
        <a:ext cx="2240483" cy="1330711"/>
      </dsp:txXfrm>
    </dsp:sp>
    <dsp:sp modelId="{479831B9-FB94-445D-A5CD-B5734C745F80}">
      <dsp:nvSpPr>
        <dsp:cNvPr id="0" name=""/>
        <dsp:cNvSpPr/>
      </dsp:nvSpPr>
      <dsp:spPr>
        <a:xfrm>
          <a:off x="3394672" y="1640135"/>
          <a:ext cx="2647844" cy="133071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развитие целого ряда сетевых архитектур и проблем взаимосвязи между ними.</a:t>
          </a:r>
          <a:endParaRPr lang="en-US" sz="1800" kern="1200"/>
        </a:p>
      </dsp:txBody>
      <dsp:txXfrm>
        <a:off x="3394672" y="1640135"/>
        <a:ext cx="2647844" cy="13307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CC913-9C63-438C-A0B8-4EF2130AC527}">
      <dsp:nvSpPr>
        <dsp:cNvPr id="0" name=""/>
        <dsp:cNvSpPr/>
      </dsp:nvSpPr>
      <dsp:spPr>
        <a:xfrm>
          <a:off x="3670" y="528880"/>
          <a:ext cx="3209840" cy="32098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648" tIns="22860" rIns="176648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архитектура учрежденческих документов (ODA), </a:t>
          </a:r>
          <a:endParaRPr lang="en-US" sz="1800" kern="1200" dirty="0"/>
        </a:p>
      </dsp:txBody>
      <dsp:txXfrm>
        <a:off x="473740" y="998950"/>
        <a:ext cx="2269700" cy="2269700"/>
      </dsp:txXfrm>
    </dsp:sp>
    <dsp:sp modelId="{922E08E9-9D44-4C90-87EC-405624CD6B14}">
      <dsp:nvSpPr>
        <dsp:cNvPr id="0" name=""/>
        <dsp:cNvSpPr/>
      </dsp:nvSpPr>
      <dsp:spPr>
        <a:xfrm>
          <a:off x="2571543" y="528880"/>
          <a:ext cx="3209840" cy="32098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648" tIns="22860" rIns="176648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архитектура банковских документов (система SWIFT), </a:t>
          </a:r>
          <a:endParaRPr lang="en-US" sz="1800" kern="1200"/>
        </a:p>
      </dsp:txBody>
      <dsp:txXfrm>
        <a:off x="3041613" y="998950"/>
        <a:ext cx="2269700" cy="2269700"/>
      </dsp:txXfrm>
    </dsp:sp>
    <dsp:sp modelId="{66F5C310-84FB-4ACC-BE52-D65017C1A5AB}">
      <dsp:nvSpPr>
        <dsp:cNvPr id="0" name=""/>
        <dsp:cNvSpPr/>
      </dsp:nvSpPr>
      <dsp:spPr>
        <a:xfrm>
          <a:off x="5139416" y="528880"/>
          <a:ext cx="3209840" cy="32098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648" tIns="22860" rIns="176648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архитектура документов в торговле, промышленности и на транспорте (си-стема EDIFACT) </a:t>
          </a:r>
          <a:endParaRPr lang="en-US" sz="1800" kern="1200"/>
        </a:p>
      </dsp:txBody>
      <dsp:txXfrm>
        <a:off x="5609486" y="998950"/>
        <a:ext cx="2269700" cy="22697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7DA38-69B6-4AC5-BE23-0B6DBB1E6BDF}">
      <dsp:nvSpPr>
        <dsp:cNvPr id="0" name=""/>
        <dsp:cNvSpPr/>
      </dsp:nvSpPr>
      <dsp:spPr>
        <a:xfrm>
          <a:off x="1279790" y="1664072"/>
          <a:ext cx="414819" cy="790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7409" y="0"/>
              </a:lnTo>
              <a:lnTo>
                <a:pt x="207409" y="790434"/>
              </a:lnTo>
              <a:lnTo>
                <a:pt x="414819" y="7904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883" y="2036972"/>
        <a:ext cx="44633" cy="44633"/>
      </dsp:txXfrm>
    </dsp:sp>
    <dsp:sp modelId="{508384C3-96D9-41A4-963A-E77DDFAF9928}">
      <dsp:nvSpPr>
        <dsp:cNvPr id="0" name=""/>
        <dsp:cNvSpPr/>
      </dsp:nvSpPr>
      <dsp:spPr>
        <a:xfrm>
          <a:off x="1279790" y="1618352"/>
          <a:ext cx="4148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4819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76829" y="1653701"/>
        <a:ext cx="20740" cy="20740"/>
      </dsp:txXfrm>
    </dsp:sp>
    <dsp:sp modelId="{658FEECE-C3C5-470A-AF00-73D1573B3AD9}">
      <dsp:nvSpPr>
        <dsp:cNvPr id="0" name=""/>
        <dsp:cNvSpPr/>
      </dsp:nvSpPr>
      <dsp:spPr>
        <a:xfrm>
          <a:off x="1279790" y="873637"/>
          <a:ext cx="414819" cy="790434"/>
        </a:xfrm>
        <a:custGeom>
          <a:avLst/>
          <a:gdLst/>
          <a:ahLst/>
          <a:cxnLst/>
          <a:rect l="0" t="0" r="0" b="0"/>
          <a:pathLst>
            <a:path>
              <a:moveTo>
                <a:pt x="0" y="790434"/>
              </a:moveTo>
              <a:lnTo>
                <a:pt x="207409" y="790434"/>
              </a:lnTo>
              <a:lnTo>
                <a:pt x="207409" y="0"/>
              </a:lnTo>
              <a:lnTo>
                <a:pt x="41481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883" y="1246538"/>
        <a:ext cx="44633" cy="44633"/>
      </dsp:txXfrm>
    </dsp:sp>
    <dsp:sp modelId="{F49A5949-A724-4EE1-BDB9-84F1897E2D6F}">
      <dsp:nvSpPr>
        <dsp:cNvPr id="0" name=""/>
        <dsp:cNvSpPr/>
      </dsp:nvSpPr>
      <dsp:spPr>
        <a:xfrm rot="16200000">
          <a:off x="-700455" y="1347898"/>
          <a:ext cx="3328144" cy="632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Функции сети</a:t>
          </a:r>
          <a:endParaRPr lang="en-US" sz="4100" kern="1200" dirty="0"/>
        </a:p>
      </dsp:txBody>
      <dsp:txXfrm>
        <a:off x="-700455" y="1347898"/>
        <a:ext cx="3328144" cy="632347"/>
      </dsp:txXfrm>
    </dsp:sp>
    <dsp:sp modelId="{CE86B4B3-D81A-4746-9B80-EC46E03D7AE9}">
      <dsp:nvSpPr>
        <dsp:cNvPr id="0" name=""/>
        <dsp:cNvSpPr/>
      </dsp:nvSpPr>
      <dsp:spPr>
        <a:xfrm>
          <a:off x="1694609" y="557464"/>
          <a:ext cx="2074099" cy="632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Группа функций 1</a:t>
          </a:r>
          <a:endParaRPr lang="en-US" sz="2200" kern="1200" dirty="0"/>
        </a:p>
      </dsp:txBody>
      <dsp:txXfrm>
        <a:off x="1694609" y="557464"/>
        <a:ext cx="2074099" cy="632347"/>
      </dsp:txXfrm>
    </dsp:sp>
    <dsp:sp modelId="{4EA0F675-564E-4B8D-8142-7FF03B1888E2}">
      <dsp:nvSpPr>
        <dsp:cNvPr id="0" name=""/>
        <dsp:cNvSpPr/>
      </dsp:nvSpPr>
      <dsp:spPr>
        <a:xfrm>
          <a:off x="1694609" y="1347898"/>
          <a:ext cx="2074099" cy="632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Группа функций 2</a:t>
          </a:r>
          <a:endParaRPr lang="en-US" sz="2200" kern="1200" dirty="0"/>
        </a:p>
      </dsp:txBody>
      <dsp:txXfrm>
        <a:off x="1694609" y="1347898"/>
        <a:ext cx="2074099" cy="632347"/>
      </dsp:txXfrm>
    </dsp:sp>
    <dsp:sp modelId="{B0D0885A-15AE-4559-AB73-4689EA973423}">
      <dsp:nvSpPr>
        <dsp:cNvPr id="0" name=""/>
        <dsp:cNvSpPr/>
      </dsp:nvSpPr>
      <dsp:spPr>
        <a:xfrm>
          <a:off x="1694609" y="2138332"/>
          <a:ext cx="2074099" cy="632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/>
            <a:t>Группа функций 3</a:t>
          </a:r>
          <a:endParaRPr lang="en-US" sz="2200" kern="1200" dirty="0"/>
        </a:p>
      </dsp:txBody>
      <dsp:txXfrm>
        <a:off x="1694609" y="2138332"/>
        <a:ext cx="2074099" cy="6323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3BE22-7E97-4F8E-9278-21BC06B6AB42}">
      <dsp:nvSpPr>
        <dsp:cNvPr id="0" name=""/>
        <dsp:cNvSpPr/>
      </dsp:nvSpPr>
      <dsp:spPr>
        <a:xfrm>
          <a:off x="504049" y="0"/>
          <a:ext cx="2486640" cy="1657753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 l="-6000" r="-6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953A2-F297-4187-B606-40D796DB44AD}">
      <dsp:nvSpPr>
        <dsp:cNvPr id="0" name=""/>
        <dsp:cNvSpPr/>
      </dsp:nvSpPr>
      <dsp:spPr>
        <a:xfrm>
          <a:off x="2952322" y="1584175"/>
          <a:ext cx="3839316" cy="2530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Правительственные профили взаимосвязи открытых </a:t>
          </a:r>
          <a:r>
            <a:rPr lang="ru-RU" sz="1800" b="1" kern="1200" dirty="0"/>
            <a:t>систем (</a:t>
          </a:r>
          <a:r>
            <a:rPr lang="en-US" sz="1800" b="1" kern="1200" dirty="0"/>
            <a:t>Government Open Systems Interconnection </a:t>
          </a:r>
          <a:r>
            <a:rPr lang="en-US" sz="1800" b="1" kern="1200" dirty="0" err="1"/>
            <a:t>Profi</a:t>
          </a:r>
          <a:r>
            <a:rPr lang="ru-RU" sz="1800" b="1" kern="1200" dirty="0"/>
            <a:t>­</a:t>
          </a:r>
          <a:r>
            <a:rPr lang="en-US" sz="1800" b="1" kern="1200" dirty="0"/>
            <a:t>le</a:t>
          </a:r>
          <a:r>
            <a:rPr lang="ru-RU" sz="1800" b="1" kern="1200" dirty="0"/>
            <a:t> - </a:t>
          </a:r>
          <a:r>
            <a:rPr lang="en-US" sz="1800" b="1" kern="1200" dirty="0"/>
            <a:t>GOSIP</a:t>
          </a:r>
          <a:r>
            <a:rPr lang="ru-RU" sz="1800" b="1" kern="1200" dirty="0"/>
            <a:t>) </a:t>
          </a:r>
          <a:r>
            <a:rPr lang="ru-RU" sz="1800" kern="1200" dirty="0"/>
            <a:t>возникли в результате появившихся потреб­ностей упростить и облегчить процесс ассимиляции тех­нологии ВОС в федеральных правительственных службах.</a:t>
          </a:r>
          <a:endParaRPr lang="en-US" sz="1800" kern="1200" dirty="0"/>
        </a:p>
      </dsp:txBody>
      <dsp:txXfrm>
        <a:off x="2952322" y="1584175"/>
        <a:ext cx="3839316" cy="2530548"/>
      </dsp:txXfrm>
    </dsp:sp>
    <dsp:sp modelId="{EDF310EF-7F35-4096-A4EE-D0264435A2C7}">
      <dsp:nvSpPr>
        <dsp:cNvPr id="0" name=""/>
        <dsp:cNvSpPr/>
      </dsp:nvSpPr>
      <dsp:spPr>
        <a:xfrm>
          <a:off x="2799673" y="1450853"/>
          <a:ext cx="846076" cy="846295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12C78-448A-4BFC-88CB-B178B5B2D89A}">
      <dsp:nvSpPr>
        <dsp:cNvPr id="0" name=""/>
        <dsp:cNvSpPr/>
      </dsp:nvSpPr>
      <dsp:spPr>
        <a:xfrm rot="5400000">
          <a:off x="6122607" y="1450962"/>
          <a:ext cx="846295" cy="84607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DCCBE-47F8-4047-8966-44FEB4EA5B1A}">
      <dsp:nvSpPr>
        <dsp:cNvPr id="0" name=""/>
        <dsp:cNvSpPr/>
      </dsp:nvSpPr>
      <dsp:spPr>
        <a:xfrm rot="16200000">
          <a:off x="2799563" y="3402285"/>
          <a:ext cx="846295" cy="84607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9F448-8926-45C5-9873-9557B7E0EFCB}">
      <dsp:nvSpPr>
        <dsp:cNvPr id="0" name=""/>
        <dsp:cNvSpPr/>
      </dsp:nvSpPr>
      <dsp:spPr>
        <a:xfrm rot="10800000">
          <a:off x="6122717" y="3402176"/>
          <a:ext cx="846076" cy="846295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7CF7F-6A34-4E09-852F-04D2CC25E3B5}">
      <dsp:nvSpPr>
        <dsp:cNvPr id="0" name=""/>
        <dsp:cNvSpPr/>
      </dsp:nvSpPr>
      <dsp:spPr>
        <a:xfrm>
          <a:off x="516657" y="0"/>
          <a:ext cx="5112567" cy="51125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8A90-3145-4BA9-B3F0-083A0B2AFFEE}">
      <dsp:nvSpPr>
        <dsp:cNvPr id="0" name=""/>
        <dsp:cNvSpPr/>
      </dsp:nvSpPr>
      <dsp:spPr>
        <a:xfrm>
          <a:off x="3072940" y="511755"/>
          <a:ext cx="3323168" cy="908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широкая применимость </a:t>
          </a:r>
        </a:p>
      </dsp:txBody>
      <dsp:txXfrm>
        <a:off x="3117298" y="556113"/>
        <a:ext cx="3234452" cy="819962"/>
      </dsp:txXfrm>
    </dsp:sp>
    <dsp:sp modelId="{C7D1E0A7-582E-4DC9-B621-E045CC40F12C}">
      <dsp:nvSpPr>
        <dsp:cNvPr id="0" name=""/>
        <dsp:cNvSpPr/>
      </dsp:nvSpPr>
      <dsp:spPr>
        <a:xfrm>
          <a:off x="3072940" y="1534019"/>
          <a:ext cx="3323168" cy="908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доступность</a:t>
          </a:r>
        </a:p>
      </dsp:txBody>
      <dsp:txXfrm>
        <a:off x="3117298" y="1578377"/>
        <a:ext cx="3234452" cy="819962"/>
      </dsp:txXfrm>
    </dsp:sp>
    <dsp:sp modelId="{72D452EE-8BFD-4E9B-B38C-E320D5A02D58}">
      <dsp:nvSpPr>
        <dsp:cNvPr id="0" name=""/>
        <dsp:cNvSpPr/>
      </dsp:nvSpPr>
      <dsp:spPr>
        <a:xfrm>
          <a:off x="3096336" y="2504708"/>
          <a:ext cx="3323168" cy="908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стабильность</a:t>
          </a:r>
        </a:p>
      </dsp:txBody>
      <dsp:txXfrm>
        <a:off x="3140694" y="2549066"/>
        <a:ext cx="3234452" cy="819962"/>
      </dsp:txXfrm>
    </dsp:sp>
    <dsp:sp modelId="{5120AA04-0381-48B1-9601-E210BB0E5D9E}">
      <dsp:nvSpPr>
        <dsp:cNvPr id="0" name=""/>
        <dsp:cNvSpPr/>
      </dsp:nvSpPr>
      <dsp:spPr>
        <a:xfrm>
          <a:off x="3072940" y="3578547"/>
          <a:ext cx="3323168" cy="908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эффективность</a:t>
          </a:r>
          <a:endParaRPr lang="en-US" sz="2400" kern="1200"/>
        </a:p>
      </dsp:txBody>
      <dsp:txXfrm>
        <a:off x="3117298" y="3622905"/>
        <a:ext cx="3234452" cy="8199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3FFF8-BE38-48A6-AA39-403D09BCBF46}">
      <dsp:nvSpPr>
        <dsp:cNvPr id="0" name=""/>
        <dsp:cNvSpPr/>
      </dsp:nvSpPr>
      <dsp:spPr>
        <a:xfrm rot="5400000">
          <a:off x="3601369" y="-379973"/>
          <a:ext cx="3373796" cy="4977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 государственные стандарты Российской Федерации;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 применяемые в установленном порядке международные (региональные) стандарты, правила, нормы и рекомендации по стандартизации;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общероссийские классификаторы технико-экономической информации;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 стандарты отраслей;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стандарты предприятий;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стандарты научно-технических, инженерных обществ и других общественных объединений.</a:t>
          </a:r>
          <a:endParaRPr lang="en-US" sz="1600" kern="1200" dirty="0"/>
        </a:p>
      </dsp:txBody>
      <dsp:txXfrm rot="-5400000">
        <a:off x="2799672" y="586419"/>
        <a:ext cx="4812497" cy="3044406"/>
      </dsp:txXfrm>
    </dsp:sp>
    <dsp:sp modelId="{1C3E7E3B-2B07-48BA-8987-60DC216692F2}">
      <dsp:nvSpPr>
        <dsp:cNvPr id="0" name=""/>
        <dsp:cNvSpPr/>
      </dsp:nvSpPr>
      <dsp:spPr>
        <a:xfrm>
          <a:off x="0" y="0"/>
          <a:ext cx="2799671" cy="4217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К нормативным документам по стандартизации, действующим на территории Российской Федерации, относятся:</a:t>
          </a:r>
          <a:endParaRPr lang="en-US" sz="2300" kern="1200"/>
        </a:p>
      </dsp:txBody>
      <dsp:txXfrm>
        <a:off x="136669" y="136669"/>
        <a:ext cx="2526333" cy="3943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996952"/>
            <a:ext cx="5723468" cy="182809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/>
              <a:t>СОСТОЯНИЕ И ПЕРСПЕКТИВЫ СТАНДАРТИЗАЦИИ ИНФОРМАЦИОННЫХ ТЕХНОЛОГИЙ В РОССИЙСКОЙ ФЕДЕРАЦИИ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/>
              <a:t>Хабибрахманова Алсу Ильгамовна</a:t>
            </a:r>
          </a:p>
        </p:txBody>
      </p:sp>
    </p:spTree>
    <p:extLst>
      <p:ext uri="{BB962C8B-B14F-4D97-AF65-F5344CB8AC3E}">
        <p14:creationId xmlns:p14="http://schemas.microsoft.com/office/powerpoint/2010/main" val="80026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89DFFE6-6798-41B5-8E06-BEFCF4B7F9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679612"/>
              </p:ext>
            </p:extLst>
          </p:nvPr>
        </p:nvGraphicFramePr>
        <p:xfrm>
          <a:off x="143508" y="260648"/>
          <a:ext cx="8856984" cy="5590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3680CC-881B-4384-90C4-4694C6C8616D}"/>
              </a:ext>
            </a:extLst>
          </p:cNvPr>
          <p:cNvSpPr txBox="1"/>
          <p:nvPr/>
        </p:nvSpPr>
        <p:spPr>
          <a:xfrm flipH="1">
            <a:off x="791580" y="5013176"/>
            <a:ext cx="75608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/>
              <a:t>Из фирменных разработок следует выделить доку­менты </a:t>
            </a:r>
            <a:r>
              <a:rPr lang="ru-RU" sz="1400" b="1" i="1" dirty="0"/>
              <a:t>фирмы </a:t>
            </a:r>
            <a:r>
              <a:rPr lang="en-US" sz="1400" b="1" i="1" dirty="0"/>
              <a:t>IBM</a:t>
            </a:r>
            <a:r>
              <a:rPr lang="ru-RU" sz="1400" b="1" i="1" dirty="0"/>
              <a:t> по протоколам управления звеном данных и по концепции сетевой архитектуры системы </a:t>
            </a:r>
            <a:r>
              <a:rPr lang="en-US" sz="1400" b="1" i="1" dirty="0"/>
              <a:t>SNA</a:t>
            </a:r>
            <a:r>
              <a:rPr lang="ru-RU" sz="1400" i="1" dirty="0"/>
              <a:t>, которые стали фактически стандартами для промышленности средств передачи и обработки дан­ных и послужили основой международных стандартов ИСО.</a:t>
            </a:r>
            <a:endParaRPr lang="en-US" sz="1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8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548680"/>
            <a:ext cx="7184180" cy="165618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2200" b="1" i="1" cap="all" dirty="0"/>
              <a:t>Международная стандартиза­ция и проблемы информационной совместимости</a:t>
            </a:r>
            <a:br>
              <a:rPr lang="en-US" sz="2200" b="1" i="1" cap="all" dirty="0"/>
            </a:br>
            <a:endParaRPr lang="ru-RU" sz="2700" i="1" dirty="0"/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6161D59F-797E-41C2-8642-318DAB7DE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190401"/>
              </p:ext>
            </p:extLst>
          </p:nvPr>
        </p:nvGraphicFramePr>
        <p:xfrm>
          <a:off x="1182972" y="2020067"/>
          <a:ext cx="6789345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616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3552F2-643B-4B09-9C6D-AA50948F6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1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Каждая отрасль развивала свои собственные про­токолы и форматы обмена данными, например различные архитектуры обмена документами</a:t>
            </a:r>
            <a:endParaRPr lang="en-US" sz="16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4C56532-5D09-4A72-99FC-8BE196D39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567104"/>
              </p:ext>
            </p:extLst>
          </p:nvPr>
        </p:nvGraphicFramePr>
        <p:xfrm>
          <a:off x="395536" y="1772816"/>
          <a:ext cx="8352928" cy="4267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0558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580" y="1052736"/>
            <a:ext cx="7560840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В конце 70-х годов Международная организация по стандартизации (ИСО) начала разработку общей базовой эталонной модели, которая затем получила статус международного стандарта ИСО 7498. В последующие годы к этому стандарту был разработан ряд дополнений, которые в 1993 г. вошли во второе расширенное издание ИСО/МЭК 7498-1.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B3AD6795-22DD-47F2-8AB3-462601372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372747"/>
              </p:ext>
            </p:extLst>
          </p:nvPr>
        </p:nvGraphicFramePr>
        <p:xfrm>
          <a:off x="3347864" y="2852936"/>
          <a:ext cx="4416152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9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848872" cy="4824536"/>
          </a:xfrm>
        </p:spPr>
        <p:txBody>
          <a:bodyPr>
            <a:noAutofit/>
          </a:bodyPr>
          <a:lstStyle/>
          <a:p>
            <a:r>
              <a:rPr lang="ru-RU" sz="2000" dirty="0"/>
              <a:t>Независимо от ИСО Международный консульта­тивный комитет по телеграфии и телефонии (МККТТ) начал работы по стандартизации взаимодействия на основе электросвязи. В связи с потребностями в опреде­ляемых и поддерживаемых на общем уровне коммуника­ционных связных возможностей работы быстро продви­гались в направлении набора соглашений, также осно­ванных на архитектуре взаимосвязи открытых систем (ВОС).</a:t>
            </a:r>
          </a:p>
          <a:p>
            <a:endParaRPr lang="en-US" sz="2000" dirty="0"/>
          </a:p>
          <a:p>
            <a:r>
              <a:rPr lang="ru-RU" sz="2000" b="1" i="1" dirty="0"/>
              <a:t>Существо архитектуры открытых систем состо­ит в использовании стандартных интерфейсов между разнородными аппаратными и программными компонен­тами систем.</a:t>
            </a:r>
            <a:endParaRPr lang="en-US" sz="20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600" dirty="0"/>
              <a:t>Для поставщиков и пользователей систем и сетей ВОС дает существенные выгоды, которые могут быть реализованы через</a:t>
            </a:r>
            <a:r>
              <a:rPr lang="ru-RU" sz="1600" u="sng" dirty="0"/>
              <a:t> правительственные (государствен­ные) профили ВОС</a:t>
            </a:r>
            <a:r>
              <a:rPr lang="ru-RU" sz="1600" dirty="0"/>
              <a:t>. Под профилем здесь понимается на­бор согласованных между собой базовых стандартов.</a:t>
            </a:r>
            <a:endParaRPr lang="en-US" sz="16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4D21C59-746E-48BF-AAE8-87DA68C92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104307"/>
              </p:ext>
            </p:extLst>
          </p:nvPr>
        </p:nvGraphicFramePr>
        <p:xfrm>
          <a:off x="899592" y="764704"/>
          <a:ext cx="748883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E769850-7DE8-4A4C-A07C-8BBE4E60D797}"/>
              </a:ext>
            </a:extLst>
          </p:cNvPr>
          <p:cNvSpPr/>
          <p:nvPr/>
        </p:nvSpPr>
        <p:spPr>
          <a:xfrm>
            <a:off x="784356" y="5085184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GOSIP определяет и описывает общую совокупность протоколов обмена данными, которые позволяют системам, разработанным различными поставщиками, взаимодействовать между собой, а пользователям различных, прикладных программ этих систем обмениваться информацией.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268128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291329"/>
              </p:ext>
            </p:extLst>
          </p:nvPr>
        </p:nvGraphicFramePr>
        <p:xfrm>
          <a:off x="1187624" y="980728"/>
          <a:ext cx="6912767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550794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Протоколы </a:t>
            </a:r>
            <a:r>
              <a:rPr lang="en-US" dirty="0"/>
              <a:t>GOSIP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560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7666" y="1268760"/>
            <a:ext cx="7088668" cy="4145237"/>
          </a:xfrm>
        </p:spPr>
        <p:txBody>
          <a:bodyPr>
            <a:noAutofit/>
          </a:bodyPr>
          <a:lstStyle/>
          <a:p>
            <a:r>
              <a:rPr lang="ru-RU" dirty="0"/>
              <a:t>В России работы по проблеме открытых систем ве­дутся рядом ведущих институтов Минсвязи России, Гос­стандарта России и Российской академии наук. Одним из результатов этих работ является создание Государствен­ного     профиля     взаимосвязи  открытых   систем  - </a:t>
            </a:r>
            <a:r>
              <a:rPr lang="ru-RU" b="1" dirty="0"/>
              <a:t> "ГОСПРОФИЛЬ ВОС России" </a:t>
            </a:r>
            <a:r>
              <a:rPr lang="ru-RU" dirty="0"/>
              <a:t>основные положения кото­рого будут рассмотрены далее.</a:t>
            </a:r>
            <a:endParaRPr lang="en-US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5538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281D3-D39E-4723-A600-7A868E7B8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НАЦИОНАЛЬНАЯ (ГОСУДАРСТВЕННАЯ) СТАНДАРТИЗАЦИЯ В СФЕРЕ ИНФОРМАТИЗАЦИИ</a:t>
            </a:r>
            <a:endParaRPr lang="en-US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44F0C7-385F-4E43-9CC7-CF1DA99DD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1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8DD24-7AA4-473B-9CCA-8DD3FC80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ОСНОВНЫЕ ПРИНЦИПЫ ОРГАНИЗАЦИИ РАБОТ ПО СТАНДАРТИЗАЦИИ В РОССИИ</a:t>
            </a:r>
            <a:endParaRPr lang="en-US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2E2843B-81F9-4610-8FD4-394280234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621839"/>
              </p:ext>
            </p:extLst>
          </p:nvPr>
        </p:nvGraphicFramePr>
        <p:xfrm>
          <a:off x="755576" y="2020066"/>
          <a:ext cx="7776864" cy="421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126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340768"/>
            <a:ext cx="6327805" cy="4382301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>
                <a:solidFill>
                  <a:prstClr val="black"/>
                </a:solidFill>
                <a:hlinkClick r:id="rId2" action="ppaction://hlinksldjump"/>
              </a:rPr>
              <a:t>Основные понятия и термины в области стандартизации</a:t>
            </a:r>
            <a:endParaRPr lang="ru-RU" sz="3500" dirty="0"/>
          </a:p>
          <a:p>
            <a:r>
              <a:rPr lang="ru-RU" dirty="0"/>
              <a:t>Международная стандартизация. Международные органы стандартизации. Проблемы информационной совместимости. </a:t>
            </a:r>
          </a:p>
          <a:p>
            <a:r>
              <a:rPr lang="ru-RU" dirty="0"/>
              <a:t>Национальная стандартизация. </a:t>
            </a:r>
          </a:p>
          <a:p>
            <a:r>
              <a:rPr lang="ru-RU" dirty="0"/>
              <a:t>Основные направления работ по стандартизации в сфере информатизации.</a:t>
            </a:r>
          </a:p>
          <a:p>
            <a:r>
              <a:rPr lang="ru-RU" dirty="0"/>
              <a:t> Основные положения Государственного профиля взаимосвязи открытых систем России (ГОСПРОФИЛЬ ВОС).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208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48680"/>
            <a:ext cx="7848872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/>
              <a:t>Требования, устанавливаемые государствен­ными стандартами </a:t>
            </a:r>
          </a:p>
          <a:p>
            <a:r>
              <a:rPr lang="ru-RU" sz="2300" dirty="0"/>
              <a:t>для обеспечения безопасности про­дукции, работ и услуг, </a:t>
            </a:r>
          </a:p>
          <a:p>
            <a:r>
              <a:rPr lang="ru-RU" sz="2300" dirty="0"/>
              <a:t>для охраны окружающей среды, жизни, здоровья и имущества, </a:t>
            </a:r>
          </a:p>
          <a:p>
            <a:r>
              <a:rPr lang="ru-RU" sz="2300" dirty="0"/>
              <a:t>для обеспечения техни­ческой и информационной совместимости, взаимозаме­няемости продукции, единства методов контроля и единства маркировки, </a:t>
            </a:r>
          </a:p>
          <a:p>
            <a:r>
              <a:rPr lang="ru-RU" sz="2300" dirty="0"/>
              <a:t>требования, установленные законодательством Российской Федера­ции, являются </a:t>
            </a:r>
            <a:r>
              <a:rPr lang="ru-RU" sz="2300" b="1" u="sng" dirty="0"/>
              <a:t>обязательными для соблюдения государ­ственными органами управления, субъектами хозяй­ственной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750449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824536"/>
          </a:xfrm>
        </p:spPr>
        <p:txBody>
          <a:bodyPr>
            <a:normAutofit/>
          </a:bodyPr>
          <a:lstStyle/>
          <a:p>
            <a:r>
              <a:rPr lang="ru-RU" dirty="0"/>
              <a:t>Общее руководство работами по стандартизации в Российской Федерации возложено на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Госстандарт Рос­сии</a:t>
            </a:r>
            <a:r>
              <a:rPr lang="ru-RU" dirty="0"/>
              <a:t>. В его ведении, в частности, находятся согласование и утверждение проектов стандартов на средства и си­стемы информатизации.</a:t>
            </a:r>
            <a:endParaRPr lang="en-US" dirty="0"/>
          </a:p>
          <a:p>
            <a:r>
              <a:rPr lang="ru-RU" dirty="0"/>
              <a:t>Вся практическая работа по координации стан­дартизации в сфере информатизации, разработке и согла­сованию с Госстандартом России проектов стандартов в сфере информатизации, а также вводу стандартов в действие после утверждения возложена на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Минсвязи России.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871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377" y="1052736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b="1" i="1" cap="all" dirty="0"/>
              <a:t>Основные направления работ по стандартизации в сфере инфор­матизации</a:t>
            </a:r>
            <a:br>
              <a:rPr lang="en-US" b="1" i="1" cap="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76101"/>
            <a:ext cx="7600964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Зарубежные страны, используя накопленный миро­вой опыт в области информационных технологий в лице Международной организации по стандартизации (ИСО) и разработав свои государственные профили взаимосвя­зи открытых систем на базе стандартов ИСО, получили, по экспертным оценкам, экономический эффект в 5$ на каждый затраченный на стандартизацию 1$.</a:t>
            </a:r>
            <a:endParaRPr lang="en-US" dirty="0"/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979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7344816" cy="5400600"/>
          </a:xfrm>
        </p:spPr>
        <p:txBody>
          <a:bodyPr>
            <a:normAutofit/>
          </a:bodyPr>
          <a:lstStyle/>
          <a:p>
            <a:r>
              <a:rPr lang="ru-RU" dirty="0"/>
              <a:t>По различным направлениям информационных технологий и смежных областей (вычислительная техни­ка, системы связи и передачи данных, радиоэлектронные средства, открытые системы, программная инженерия и др.) в России действовали свыше </a:t>
            </a:r>
            <a:r>
              <a:rPr lang="ru-RU" b="1" u="sng" dirty="0"/>
              <a:t>700 государственных стандартов,</a:t>
            </a:r>
            <a:r>
              <a:rPr lang="ru-RU" dirty="0"/>
              <a:t> обеспечивающих применение в стране около </a:t>
            </a:r>
            <a:r>
              <a:rPr lang="ru-RU" b="1" dirty="0"/>
              <a:t>400 международных стандартов</a:t>
            </a:r>
            <a:r>
              <a:rPr lang="ru-RU" dirty="0"/>
              <a:t>. Это составляет всего </a:t>
            </a:r>
            <a:r>
              <a:rPr lang="ru-RU" b="1" dirty="0"/>
              <a:t>25% </a:t>
            </a:r>
            <a:r>
              <a:rPr lang="ru-RU" dirty="0"/>
              <a:t>от общего числа международных стандартов ИСО, МЭК, МККТ, МККР, актуальных для применения в данной области.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35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965245" cy="1202485"/>
          </a:xfrm>
        </p:spPr>
        <p:txBody>
          <a:bodyPr>
            <a:noAutofit/>
          </a:bodyPr>
          <a:lstStyle/>
          <a:p>
            <a:r>
              <a:rPr lang="ru-RU" sz="3600" b="1" i="1" u="sng" dirty="0"/>
              <a:t>Направления 1-го приоритета</a:t>
            </a:r>
            <a:br>
              <a:rPr lang="en-US" dirty="0"/>
            </a:br>
            <a:endParaRPr lang="ru-RU" sz="24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CD76F41-9073-49B9-A350-0B124DA636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285842"/>
              </p:ext>
            </p:extLst>
          </p:nvPr>
        </p:nvGraphicFramePr>
        <p:xfrm>
          <a:off x="971600" y="1772816"/>
          <a:ext cx="72008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037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965245" cy="1202485"/>
          </a:xfrm>
        </p:spPr>
        <p:txBody>
          <a:bodyPr>
            <a:noAutofit/>
          </a:bodyPr>
          <a:lstStyle/>
          <a:p>
            <a:r>
              <a:rPr lang="ru-RU" sz="3600" b="1" i="1" u="sng" dirty="0"/>
              <a:t>Направления 2-го приоритета</a:t>
            </a:r>
            <a:br>
              <a:rPr lang="en-US" dirty="0"/>
            </a:br>
            <a:endParaRPr lang="ru-RU" sz="24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CAF8CA8-822A-4355-9D6E-025C41177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757429"/>
              </p:ext>
            </p:extLst>
          </p:nvPr>
        </p:nvGraphicFramePr>
        <p:xfrm>
          <a:off x="1043608" y="1700808"/>
          <a:ext cx="705678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74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965245" cy="1202485"/>
          </a:xfrm>
        </p:spPr>
        <p:txBody>
          <a:bodyPr>
            <a:noAutofit/>
          </a:bodyPr>
          <a:lstStyle/>
          <a:p>
            <a:r>
              <a:rPr lang="ru-RU" sz="3600" b="1" i="1" u="sng" dirty="0"/>
              <a:t>Направления 3-го приоритета</a:t>
            </a:r>
            <a:br>
              <a:rPr lang="en-US" dirty="0"/>
            </a:br>
            <a:endParaRPr lang="ru-RU" sz="24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5809E83-6F3E-4AD4-93B2-EA1C282B4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914448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516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377" y="980728"/>
            <a:ext cx="6965245" cy="792088"/>
          </a:xfrm>
        </p:spPr>
        <p:txBody>
          <a:bodyPr>
            <a:noAutofit/>
          </a:bodyPr>
          <a:lstStyle/>
          <a:p>
            <a:r>
              <a:rPr lang="ru-RU" sz="2000" b="1" i="1" cap="all" dirty="0"/>
              <a:t>Стандартизация элементов ин­формационных технологий и компо­нентов информационной инфра­структуры</a:t>
            </a:r>
            <a:br>
              <a:rPr lang="en-US" sz="2000" b="1" i="1" cap="all" dirty="0"/>
            </a:b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27583" y="1772816"/>
            <a:ext cx="7488832" cy="48245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 1993 г. по настоящее время подведомственные Минсвязи России предприятия разработали 171 ГОСТ Р, из которых 160 ГОСТ Р утверждены Госстандартом России.</a:t>
            </a:r>
            <a:endParaRPr lang="en-US" dirty="0"/>
          </a:p>
          <a:p>
            <a:r>
              <a:rPr lang="ru-RU" dirty="0"/>
              <a:t>В 1997 г. предприятиями Госкомсвязи России сов­местно со специалистами Российской академии наук и Госстандарта России разработана первая версия ГОС­ПРОФИЛЯ ВОС России, которая была рассмотрена и одобрена Коллегией Госкомсвязи России. Коллегия по­становила разработать вторую версию ГОСПРОФИЛЯ ВОС России и Программу стандартизации на 1999-2000 гг. Вторая версия ГОСПРОФИЛЯ ВОС России была разработана в 1998г.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0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377" y="764704"/>
            <a:ext cx="6965245" cy="1202485"/>
          </a:xfrm>
        </p:spPr>
        <p:txBody>
          <a:bodyPr>
            <a:noAutofit/>
          </a:bodyPr>
          <a:lstStyle/>
          <a:p>
            <a:r>
              <a:rPr lang="ru-RU" sz="2000" b="1" dirty="0"/>
              <a:t>Предприятия министерства совместно со специа­листами Госстандарта России и других ведомств опти­мизировали процесс стандартизации и разработали:</a:t>
            </a:r>
            <a:br>
              <a:rPr lang="en-US" dirty="0"/>
            </a:br>
            <a:endParaRPr lang="ru-RU" sz="24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1FC2980-04C5-46AE-83E1-4233EB2D9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088571"/>
              </p:ext>
            </p:extLst>
          </p:nvPr>
        </p:nvGraphicFramePr>
        <p:xfrm>
          <a:off x="251520" y="1700808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217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3"/>
            <a:ext cx="7776864" cy="1202485"/>
          </a:xfrm>
        </p:spPr>
        <p:txBody>
          <a:bodyPr>
            <a:noAutofit/>
          </a:bodyPr>
          <a:lstStyle/>
          <a:p>
            <a:pPr lvl="3" algn="ctr"/>
            <a:r>
              <a:rPr lang="ru-RU" b="1" i="1" cap="all" dirty="0"/>
              <a:t>Основные положения Государ­ственного</a:t>
            </a:r>
            <a:br>
              <a:rPr lang="en-US" b="1" i="1" cap="all" dirty="0"/>
            </a:br>
            <a:r>
              <a:rPr lang="ru-RU" b="1" i="1" cap="all" dirty="0"/>
              <a:t>профиля взаимосвязи</a:t>
            </a:r>
            <a:br>
              <a:rPr lang="ru-RU" b="1" i="1" cap="all" dirty="0"/>
            </a:br>
            <a:r>
              <a:rPr lang="ru-RU" b="1" i="1" cap="all" dirty="0"/>
              <a:t>открытых систем России (ГОСПРОФИЛЬ ВОС)</a:t>
            </a:r>
            <a:br>
              <a:rPr lang="en-US" b="1" i="1" cap="all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Одним из действенных элементов практической реализации государственной политики информатизации средствами стандартизации по предотвращению про­никновения на российский рынок несовместимых ин­формационных технологий и обеспечения выхода России в мировое информационное пространство является соз­дание </a:t>
            </a:r>
            <a:r>
              <a:rPr lang="ru-RU" b="1" i="1" dirty="0"/>
              <a:t>Государственного профиля взаимосвязи открытых систем России (ГОСПРОФИЛЬ ВОС) в виде соответ­ствующего структурированного комплекса нормативных документов на основе базовых международных стандар­тов и международных стандартизованных профилей.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6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Стандарт</a:t>
            </a:r>
            <a:r>
              <a:rPr lang="ru-RU" dirty="0"/>
              <a:t> - документ, составленный в сотрудничестве и с согласия или общего одобрения всех заинтересованных в этом сторон, основанный на использовании обобщенных результатов науки, техники и практического опыта, направленный на достижение оптимальной пользы для общества и утвержденный органом, занимающимся стандартизацией.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ОСНОВНЫЕ ПОНЯТИЯ И ТЕРМИНЫ В ОБЛАСТИ СТАНДАРТИЗАЦИИ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55977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132856"/>
            <a:ext cx="7022190" cy="4799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ГОСПРОФИЛЬ ВОС </a:t>
            </a:r>
            <a:r>
              <a:rPr lang="ru-RU" u="sng" dirty="0"/>
              <a:t>может быть применим ко всем ти­пам систем и во всех функциональных средах.</a:t>
            </a:r>
            <a:r>
              <a:rPr lang="ru-RU" dirty="0"/>
              <a:t> Размеры системы не имеют значения для ГОСПРОФИЛЯ ВОС; не имеет значения также используемая коммуникационная среда.</a:t>
            </a:r>
          </a:p>
        </p:txBody>
      </p:sp>
    </p:spTree>
    <p:extLst>
      <p:ext uri="{BB962C8B-B14F-4D97-AF65-F5344CB8AC3E}">
        <p14:creationId xmlns:p14="http://schemas.microsoft.com/office/powerpoint/2010/main" val="11116160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136904" cy="1202485"/>
          </a:xfrm>
        </p:spPr>
        <p:txBody>
          <a:bodyPr>
            <a:noAutofit/>
          </a:bodyPr>
          <a:lstStyle/>
          <a:p>
            <a:r>
              <a:rPr lang="ru-RU" sz="3600" dirty="0"/>
              <a:t>ГОСПРОФИЛЬ ВОС обеспечивает </a:t>
            </a:r>
            <a:br>
              <a:rPr lang="ru-RU" sz="3600" dirty="0"/>
            </a:br>
            <a:r>
              <a:rPr lang="ru-RU" sz="3600" dirty="0"/>
              <a:t>две основные возможности:</a:t>
            </a:r>
            <a:endParaRPr lang="en-US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946963"/>
              </p:ext>
            </p:extLst>
          </p:nvPr>
        </p:nvGraphicFramePr>
        <p:xfrm>
          <a:off x="323528" y="2119256"/>
          <a:ext cx="7848872" cy="411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7817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dirty="0"/>
              <a:t>Принятие ГОСПРОФИЛЯ ВОС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FAF1B11-87EA-422C-9DAF-652818944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933174"/>
              </p:ext>
            </p:extLst>
          </p:nvPr>
        </p:nvGraphicFramePr>
        <p:xfrm>
          <a:off x="179512" y="1628800"/>
          <a:ext cx="87849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296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3F82C-BBAD-400A-8D26-6D6319F0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267602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3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Стандарт - </a:t>
            </a:r>
            <a:r>
              <a:rPr lang="ru-RU" dirty="0"/>
              <a:t>нормативно-технический документ, устанавливающий требования к продукции, правила, обеспечивающие ее разработку, производство и эксплуатацию, а также требования к другим объектам стандартизации.</a:t>
            </a:r>
          </a:p>
          <a:p>
            <a:endParaRPr lang="ru-RU" b="1" dirty="0"/>
          </a:p>
          <a:p>
            <a:r>
              <a:rPr lang="ru-RU" b="1" dirty="0"/>
              <a:t>Унификация </a:t>
            </a:r>
            <a:r>
              <a:rPr lang="ru-RU" dirty="0"/>
              <a:t>- рациональное ограничение характеристик и (или) номенклатуры объектов материального производства, в результате которого повышается их взаимозаменяемость, совместимость и конструктивно-технологическое подобие, сокращаются затраты в производстве и эксплуатации.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ОСНОВНЫЕ ПОНЯТИЯ И ТЕРМИНЫ В ОБЛАСТИ СТАНДАРТИЗАЦИИ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680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6965245" cy="1202485"/>
          </a:xfrm>
        </p:spPr>
        <p:txBody>
          <a:bodyPr>
            <a:normAutofit/>
          </a:bodyPr>
          <a:lstStyle/>
          <a:p>
            <a:br>
              <a:rPr lang="ru-RU" sz="2000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308380"/>
              </p:ext>
            </p:extLst>
          </p:nvPr>
        </p:nvGraphicFramePr>
        <p:xfrm>
          <a:off x="1043608" y="1124744"/>
          <a:ext cx="6619656" cy="4936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806" y="5733256"/>
            <a:ext cx="763284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1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МЕЖДУНАРОДНАЯ СТАНДАРТИЗАЦИЯ В СФЕРЕ ИНФОРМАТИЗАЦИИ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821229" cy="4176463"/>
          </a:xfrm>
        </p:spPr>
        <p:txBody>
          <a:bodyPr>
            <a:normAutofit/>
          </a:bodyPr>
          <a:lstStyle/>
          <a:p>
            <a:r>
              <a:rPr lang="ru-RU" dirty="0"/>
              <a:t>Международная   организация   по   стандартизации (ИСО) - всемирная </a:t>
            </a:r>
            <a:r>
              <a:rPr lang="ru-RU" dirty="0" err="1"/>
              <a:t>орга-низация</a:t>
            </a:r>
            <a:r>
              <a:rPr lang="ru-RU" dirty="0"/>
              <a:t>, ответственная за разработку международных стандартов путем </a:t>
            </a:r>
            <a:r>
              <a:rPr lang="ru-RU" dirty="0" err="1"/>
              <a:t>коорди</a:t>
            </a:r>
            <a:r>
              <a:rPr lang="ru-RU" dirty="0"/>
              <a:t>-нации деятельности участвующих национальных органов стандартизации из 90 стран мира.</a:t>
            </a:r>
          </a:p>
        </p:txBody>
      </p:sp>
    </p:spTree>
    <p:extLst>
      <p:ext uri="{BB962C8B-B14F-4D97-AF65-F5344CB8AC3E}">
        <p14:creationId xmlns:p14="http://schemas.microsoft.com/office/powerpoint/2010/main" val="4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МЕЖДУНАРОДНАЯ СТАНДАРТИЗАЦИЯ В СФЕРЕ ИНФОРМАТИЗАЦИИ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744124"/>
              </p:ext>
            </p:extLst>
          </p:nvPr>
        </p:nvGraphicFramePr>
        <p:xfrm>
          <a:off x="1043608" y="1844824"/>
          <a:ext cx="6821229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42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МЕЖДУНАРОДНАЯ СТАНДАРТИЗАЦИЯ В СФЕРЕ ИНФОРМАТИЗАЦИИ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821229" cy="41764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ПК6 "Передача данных и обмен информацией между системами", </a:t>
            </a:r>
          </a:p>
          <a:p>
            <a:r>
              <a:rPr lang="ru-RU" dirty="0"/>
              <a:t>ПК21 "Взаимосвязь открытых систем, управление данными и открытая распределенная обработка", </a:t>
            </a:r>
          </a:p>
          <a:p>
            <a:r>
              <a:rPr lang="ru-RU" dirty="0"/>
              <a:t>ПК2 "Наборы знаков и кодирование информации", </a:t>
            </a:r>
          </a:p>
          <a:p>
            <a:r>
              <a:rPr lang="ru-RU" dirty="0"/>
              <a:t>ПК7 "Программная инженерия", </a:t>
            </a:r>
          </a:p>
          <a:p>
            <a:r>
              <a:rPr lang="ru-RU" dirty="0"/>
              <a:t>ПК 18 "Обработка документов и соответствующие коммуникации", </a:t>
            </a:r>
          </a:p>
          <a:p>
            <a:r>
              <a:rPr lang="ru-RU" dirty="0"/>
              <a:t>ПК22 "Языки программирования, их среды и системные программные интерфейсы", </a:t>
            </a:r>
          </a:p>
          <a:p>
            <a:r>
              <a:rPr lang="ru-RU" dirty="0"/>
              <a:t>ПК24 "Машинная графика и обработка </a:t>
            </a:r>
            <a:r>
              <a:rPr lang="ru-RU" dirty="0" err="1"/>
              <a:t>изоб¬ражений</a:t>
            </a:r>
            <a:r>
              <a:rPr lang="ru-RU" dirty="0"/>
              <a:t>",</a:t>
            </a:r>
          </a:p>
          <a:p>
            <a:r>
              <a:rPr lang="ru-RU" dirty="0"/>
              <a:t> ПК25 "Взаимосвязь оборудования </a:t>
            </a:r>
            <a:r>
              <a:rPr lang="ru-RU" dirty="0" err="1"/>
              <a:t>информа¬ционных</a:t>
            </a:r>
            <a:r>
              <a:rPr lang="ru-RU" dirty="0"/>
              <a:t> технологий", </a:t>
            </a:r>
          </a:p>
          <a:p>
            <a:r>
              <a:rPr lang="ru-RU" dirty="0"/>
              <a:t>ПК29 "Кодирование аудио-, видео-, мультимедиа и гипермедиа информации" ,</a:t>
            </a:r>
          </a:p>
          <a:p>
            <a:r>
              <a:rPr lang="ru-RU" dirty="0"/>
              <a:t>ПКЗО "Открытый электронный обмен данными".</a:t>
            </a:r>
          </a:p>
        </p:txBody>
      </p:sp>
    </p:spTree>
    <p:extLst>
      <p:ext uri="{BB962C8B-B14F-4D97-AF65-F5344CB8AC3E}">
        <p14:creationId xmlns:p14="http://schemas.microsoft.com/office/powerpoint/2010/main" val="180571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МЕЖДУНАРОДНАЯ СТАНДАРТИЗАЦИЯ В СФЕРЕ ИНФОРМАТИЗАЦИИ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821229" cy="4176463"/>
          </a:xfrm>
        </p:spPr>
        <p:txBody>
          <a:bodyPr>
            <a:normAutofit fontScale="92500"/>
          </a:bodyPr>
          <a:lstStyle/>
          <a:p>
            <a:r>
              <a:rPr lang="ru-RU" dirty="0"/>
              <a:t>Международная электротехническая комиссия (МЭК)</a:t>
            </a:r>
          </a:p>
          <a:p>
            <a:r>
              <a:rPr lang="ru-RU" dirty="0"/>
              <a:t>Международный союз электросвязи (МСЭ)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700" dirty="0"/>
              <a:t>Международный консультативный комитет по телеграфии и телефонии (МККТТ),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700" dirty="0"/>
              <a:t>Международный консультационный комитет по радиосвязи (МККР).</a:t>
            </a:r>
          </a:p>
          <a:p>
            <a:r>
              <a:rPr lang="ru-RU" sz="2000" dirty="0"/>
              <a:t>Институт инженеров по электротехнике и радиоэлектронике (IEEE)</a:t>
            </a:r>
          </a:p>
          <a:p>
            <a:r>
              <a:rPr lang="ru-RU" spc="-35" dirty="0">
                <a:ea typeface="Times New Roman" panose="02020603050405020304" pitchFamily="18" charset="0"/>
              </a:rPr>
              <a:t>Ассоциация электронной промышленности (</a:t>
            </a:r>
            <a:r>
              <a:rPr lang="en-US" spc="-35" dirty="0">
                <a:ea typeface="Times New Roman" panose="02020603050405020304" pitchFamily="18" charset="0"/>
              </a:rPr>
              <a:t>EIA</a:t>
            </a:r>
            <a:r>
              <a:rPr lang="ru-RU" spc="-35" dirty="0">
                <a:ea typeface="Times New Roman" panose="02020603050405020304" pitchFamily="18" charset="0"/>
              </a:rPr>
              <a:t>)</a:t>
            </a:r>
          </a:p>
          <a:p>
            <a:r>
              <a:rPr lang="ru-RU" dirty="0"/>
              <a:t>Американский национальный институт по стандартизации (ANSI)</a:t>
            </a:r>
          </a:p>
        </p:txBody>
      </p:sp>
    </p:spTree>
    <p:extLst>
      <p:ext uri="{BB962C8B-B14F-4D97-AF65-F5344CB8AC3E}">
        <p14:creationId xmlns:p14="http://schemas.microsoft.com/office/powerpoint/2010/main" val="2927434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236</TotalTime>
  <Words>1783</Words>
  <Application>Microsoft Office PowerPoint</Application>
  <PresentationFormat>Экран (4:3)</PresentationFormat>
  <Paragraphs>132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СОСТОЯНИЕ И ПЕРСПЕКТИВЫ СТАНДАРТИЗАЦИИ ИНФОРМАЦИОННЫХ ТЕХНОЛОГИЙ В РОССИЙСКОЙ ФЕДЕРАЦИИ</vt:lpstr>
      <vt:lpstr>Презентация PowerPoint</vt:lpstr>
      <vt:lpstr>ОСНОВНЫЕ ПОНЯТИЯ И ТЕРМИНЫ В ОБЛАСТИ СТАНДАРТИЗАЦИИ</vt:lpstr>
      <vt:lpstr>ОСНОВНЫЕ ПОНЯТИЯ И ТЕРМИНЫ В ОБЛАСТИ СТАНДАРТИЗАЦИИ</vt:lpstr>
      <vt:lpstr> </vt:lpstr>
      <vt:lpstr>МЕЖДУНАРОДНАЯ СТАНДАРТИЗАЦИЯ В СФЕРЕ ИНФОРМАТИЗАЦИИ </vt:lpstr>
      <vt:lpstr>МЕЖДУНАРОДНАЯ СТАНДАРТИЗАЦИЯ В СФЕРЕ ИНФОРМАТИЗАЦИИ </vt:lpstr>
      <vt:lpstr>МЕЖДУНАРОДНАЯ СТАНДАРТИЗАЦИЯ В СФЕРЕ ИНФОРМАТИЗАЦИИ </vt:lpstr>
      <vt:lpstr>МЕЖДУНАРОДНАЯ СТАНДАРТИЗАЦИЯ В СФЕРЕ ИНФОРМАТИЗАЦИИ </vt:lpstr>
      <vt:lpstr>Презентация PowerPoint</vt:lpstr>
      <vt:lpstr> Международная стандартиза­ция и проблемы информационной совместимости </vt:lpstr>
      <vt:lpstr>Каждая отрасль развивала свои собственные про­токолы и форматы обмена данными, например различные архитектуры обмена документами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НАЦИОНАЛЬНАЯ (ГОСУДАРСТВЕННАЯ) СТАНДАРТИЗАЦИЯ В СФЕРЕ ИНФОРМАТИЗАЦИИ</vt:lpstr>
      <vt:lpstr>ОСНОВНЫЕ ПРИНЦИПЫ ОРГАНИЗАЦИИ РАБОТ ПО СТАНДАРТИЗАЦИИ В РОССИИ</vt:lpstr>
      <vt:lpstr>Презентация PowerPoint</vt:lpstr>
      <vt:lpstr>Презентация PowerPoint</vt:lpstr>
      <vt:lpstr>Основные направления работ по стандартизации в сфере инфор­матизации </vt:lpstr>
      <vt:lpstr>Презентация PowerPoint</vt:lpstr>
      <vt:lpstr>Направления 1-го приоритета </vt:lpstr>
      <vt:lpstr>Направления 2-го приоритета </vt:lpstr>
      <vt:lpstr>Направления 3-го приоритета </vt:lpstr>
      <vt:lpstr>Стандартизация элементов ин­формационных технологий и компо­нентов информационной инфра­структуры </vt:lpstr>
      <vt:lpstr>Предприятия министерства совместно со специа­листами Госстандарта России и других ведомств опти­мизировали процесс стандартизации и разработали: </vt:lpstr>
      <vt:lpstr>Основные положения Государ­ственного профиля взаимосвязи открытых систем России (ГОСПРОФИЛЬ ВОС) </vt:lpstr>
      <vt:lpstr>Презентация PowerPoint</vt:lpstr>
      <vt:lpstr>ГОСПРОФИЛЬ ВОС обеспечивает  две основные возможности:</vt:lpstr>
      <vt:lpstr>Принятие ГОСПРОФИЛЯ ВОС 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Студент</cp:lastModifiedBy>
  <cp:revision>23</cp:revision>
  <dcterms:created xsi:type="dcterms:W3CDTF">2020-01-12T08:30:27Z</dcterms:created>
  <dcterms:modified xsi:type="dcterms:W3CDTF">2023-02-20T14:54:48Z</dcterms:modified>
</cp:coreProperties>
</file>