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8" autoAdjust="0"/>
    <p:restoredTop sz="94660"/>
  </p:normalViewPr>
  <p:slideViewPr>
    <p:cSldViewPr>
      <p:cViewPr varScale="1">
        <p:scale>
          <a:sx n="65" d="100"/>
          <a:sy n="65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6AE666-4C05-4274-A6C4-E3312370898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69D6CF-C89E-4C10-A299-C061DE3005C0}">
      <dgm:prSet phldrT="[Текст]"/>
      <dgm:spPr/>
      <dgm:t>
        <a:bodyPr/>
        <a:lstStyle/>
        <a:p>
          <a:pPr algn="ctr"/>
          <a:r>
            <a:rPr lang="ru-RU" dirty="0" smtClean="0"/>
            <a:t>Отправитель - кодирование</a:t>
          </a:r>
          <a:endParaRPr lang="ru-RU" dirty="0"/>
        </a:p>
      </dgm:t>
    </dgm:pt>
    <dgm:pt modelId="{C436E292-357F-4ED8-AC26-541112CAB509}" type="parTrans" cxnId="{756C5833-F470-44D8-A36A-B89596641C38}">
      <dgm:prSet/>
      <dgm:spPr/>
      <dgm:t>
        <a:bodyPr/>
        <a:lstStyle/>
        <a:p>
          <a:endParaRPr lang="ru-RU"/>
        </a:p>
      </dgm:t>
    </dgm:pt>
    <dgm:pt modelId="{0C4B79A0-3CA8-40B5-BBF2-36864A5786F0}" type="sibTrans" cxnId="{756C5833-F470-44D8-A36A-B89596641C38}">
      <dgm:prSet/>
      <dgm:spPr/>
      <dgm:t>
        <a:bodyPr/>
        <a:lstStyle/>
        <a:p>
          <a:endParaRPr lang="ru-RU"/>
        </a:p>
      </dgm:t>
    </dgm:pt>
    <dgm:pt modelId="{74865A77-3E8E-465D-99C5-B2B031CA103D}">
      <dgm:prSet phldrT="[Текст]"/>
      <dgm:spPr/>
      <dgm:t>
        <a:bodyPr/>
        <a:lstStyle/>
        <a:p>
          <a:pPr algn="ctr"/>
          <a:r>
            <a:rPr lang="ru-RU" dirty="0" smtClean="0"/>
            <a:t>Сообщение</a:t>
          </a:r>
          <a:endParaRPr lang="ru-RU" dirty="0"/>
        </a:p>
      </dgm:t>
    </dgm:pt>
    <dgm:pt modelId="{59371445-BBC7-4F83-86DA-1592ED1ABD12}" type="parTrans" cxnId="{28C63185-6296-4D99-998D-6669C9D8B087}">
      <dgm:prSet/>
      <dgm:spPr/>
      <dgm:t>
        <a:bodyPr/>
        <a:lstStyle/>
        <a:p>
          <a:endParaRPr lang="ru-RU"/>
        </a:p>
      </dgm:t>
    </dgm:pt>
    <dgm:pt modelId="{49B408F7-3F46-4858-BC2D-CCB3BACDFBFF}" type="sibTrans" cxnId="{28C63185-6296-4D99-998D-6669C9D8B087}">
      <dgm:prSet/>
      <dgm:spPr/>
      <dgm:t>
        <a:bodyPr/>
        <a:lstStyle/>
        <a:p>
          <a:endParaRPr lang="ru-RU"/>
        </a:p>
      </dgm:t>
    </dgm:pt>
    <dgm:pt modelId="{2DC63BE7-8E82-4049-B94F-788CCAB31EAC}">
      <dgm:prSet phldrT="[Текст]"/>
      <dgm:spPr/>
      <dgm:t>
        <a:bodyPr/>
        <a:lstStyle/>
        <a:p>
          <a:pPr algn="ctr"/>
          <a:r>
            <a:rPr lang="ru-RU" dirty="0" smtClean="0"/>
            <a:t>Получатель - декодирование</a:t>
          </a:r>
          <a:endParaRPr lang="ru-RU" dirty="0"/>
        </a:p>
      </dgm:t>
    </dgm:pt>
    <dgm:pt modelId="{4693317C-2C2D-45CC-98F5-B1EE4F9BD69D}" type="parTrans" cxnId="{C5231D46-4DF1-457D-BE64-8B1236D89FD9}">
      <dgm:prSet/>
      <dgm:spPr/>
      <dgm:t>
        <a:bodyPr/>
        <a:lstStyle/>
        <a:p>
          <a:endParaRPr lang="ru-RU"/>
        </a:p>
      </dgm:t>
    </dgm:pt>
    <dgm:pt modelId="{A66F9599-21CD-4BF5-A89E-F861ED3BADDD}" type="sibTrans" cxnId="{C5231D46-4DF1-457D-BE64-8B1236D89FD9}">
      <dgm:prSet/>
      <dgm:spPr/>
      <dgm:t>
        <a:bodyPr/>
        <a:lstStyle/>
        <a:p>
          <a:endParaRPr lang="ru-RU"/>
        </a:p>
      </dgm:t>
    </dgm:pt>
    <dgm:pt modelId="{95B93BBF-3EF9-4A50-BB3E-C73A6470D149}" type="pres">
      <dgm:prSet presAssocID="{946AE666-4C05-4274-A6C4-E33123708987}" presName="linear" presStyleCnt="0">
        <dgm:presLayoutVars>
          <dgm:dir/>
          <dgm:animLvl val="lvl"/>
          <dgm:resizeHandles val="exact"/>
        </dgm:presLayoutVars>
      </dgm:prSet>
      <dgm:spPr/>
    </dgm:pt>
    <dgm:pt modelId="{3CE75C3B-1243-4AEC-9EFB-42C478FEA1C8}" type="pres">
      <dgm:prSet presAssocID="{5669D6CF-C89E-4C10-A299-C061DE3005C0}" presName="parentLin" presStyleCnt="0"/>
      <dgm:spPr/>
    </dgm:pt>
    <dgm:pt modelId="{321BDC56-AA31-481F-AF59-522D2AB1B87A}" type="pres">
      <dgm:prSet presAssocID="{5669D6CF-C89E-4C10-A299-C061DE3005C0}" presName="parentLeftMargin" presStyleLbl="node1" presStyleIdx="0" presStyleCnt="3"/>
      <dgm:spPr/>
    </dgm:pt>
    <dgm:pt modelId="{A3CB2F90-9A1A-4885-866A-8CF79F740D65}" type="pres">
      <dgm:prSet presAssocID="{5669D6CF-C89E-4C10-A299-C061DE3005C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0CAD0B-F77C-4051-B43B-7D2F0EB6E48F}" type="pres">
      <dgm:prSet presAssocID="{5669D6CF-C89E-4C10-A299-C061DE3005C0}" presName="negativeSpace" presStyleCnt="0"/>
      <dgm:spPr/>
    </dgm:pt>
    <dgm:pt modelId="{0F0F3F53-5088-4666-A8E6-3DD4D02FA211}" type="pres">
      <dgm:prSet presAssocID="{5669D6CF-C89E-4C10-A299-C061DE3005C0}" presName="childText" presStyleLbl="conFgAcc1" presStyleIdx="0" presStyleCnt="3" custLinFactY="-17515" custLinFactNeighborX="388" custLinFactNeighborY="-100000">
        <dgm:presLayoutVars>
          <dgm:bulletEnabled val="1"/>
        </dgm:presLayoutVars>
      </dgm:prSet>
      <dgm:spPr/>
    </dgm:pt>
    <dgm:pt modelId="{DE54D44C-11F6-4024-9CAA-2D465F2D94E6}" type="pres">
      <dgm:prSet presAssocID="{0C4B79A0-3CA8-40B5-BBF2-36864A5786F0}" presName="spaceBetweenRectangles" presStyleCnt="0"/>
      <dgm:spPr/>
    </dgm:pt>
    <dgm:pt modelId="{A4947A38-6F8D-4B53-B937-F78A9BD89BE4}" type="pres">
      <dgm:prSet presAssocID="{74865A77-3E8E-465D-99C5-B2B031CA103D}" presName="parentLin" presStyleCnt="0"/>
      <dgm:spPr/>
    </dgm:pt>
    <dgm:pt modelId="{714456FC-25DA-4451-9559-397F0A894155}" type="pres">
      <dgm:prSet presAssocID="{74865A77-3E8E-465D-99C5-B2B031CA103D}" presName="parentLeftMargin" presStyleLbl="node1" presStyleIdx="0" presStyleCnt="3"/>
      <dgm:spPr/>
    </dgm:pt>
    <dgm:pt modelId="{3548CE9A-6C9C-419C-BBF1-C41ADEB1BA4A}" type="pres">
      <dgm:prSet presAssocID="{74865A77-3E8E-465D-99C5-B2B031CA103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0C066E-1F38-4FEF-BEB3-B5F0389CED76}" type="pres">
      <dgm:prSet presAssocID="{74865A77-3E8E-465D-99C5-B2B031CA103D}" presName="negativeSpace" presStyleCnt="0"/>
      <dgm:spPr/>
    </dgm:pt>
    <dgm:pt modelId="{11337E11-19E5-4745-B729-192BB3FAAC69}" type="pres">
      <dgm:prSet presAssocID="{74865A77-3E8E-465D-99C5-B2B031CA103D}" presName="childText" presStyleLbl="conFgAcc1" presStyleIdx="1" presStyleCnt="3">
        <dgm:presLayoutVars>
          <dgm:bulletEnabled val="1"/>
        </dgm:presLayoutVars>
      </dgm:prSet>
      <dgm:spPr/>
    </dgm:pt>
    <dgm:pt modelId="{FFAA62A3-BCE0-4620-A619-150FEE9F25AA}" type="pres">
      <dgm:prSet presAssocID="{49B408F7-3F46-4858-BC2D-CCB3BACDFBFF}" presName="spaceBetweenRectangles" presStyleCnt="0"/>
      <dgm:spPr/>
    </dgm:pt>
    <dgm:pt modelId="{EB1610E0-BB59-48E6-B986-6CE7A85B3D9D}" type="pres">
      <dgm:prSet presAssocID="{2DC63BE7-8E82-4049-B94F-788CCAB31EAC}" presName="parentLin" presStyleCnt="0"/>
      <dgm:spPr/>
    </dgm:pt>
    <dgm:pt modelId="{F8F71513-69A1-44E8-893A-0D01A64310DC}" type="pres">
      <dgm:prSet presAssocID="{2DC63BE7-8E82-4049-B94F-788CCAB31EAC}" presName="parentLeftMargin" presStyleLbl="node1" presStyleIdx="1" presStyleCnt="3"/>
      <dgm:spPr/>
    </dgm:pt>
    <dgm:pt modelId="{0EF1CBAF-2C08-463C-8005-7D02C26369CB}" type="pres">
      <dgm:prSet presAssocID="{2DC63BE7-8E82-4049-B94F-788CCAB31EA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AA7566-AF8F-4C64-9222-486D7CFA2400}" type="pres">
      <dgm:prSet presAssocID="{2DC63BE7-8E82-4049-B94F-788CCAB31EAC}" presName="negativeSpace" presStyleCnt="0"/>
      <dgm:spPr/>
    </dgm:pt>
    <dgm:pt modelId="{CD3BEA02-5FD6-4B68-B485-BE94F49AF7BC}" type="pres">
      <dgm:prSet presAssocID="{2DC63BE7-8E82-4049-B94F-788CCAB31EA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5231D46-4DF1-457D-BE64-8B1236D89FD9}" srcId="{946AE666-4C05-4274-A6C4-E33123708987}" destId="{2DC63BE7-8E82-4049-B94F-788CCAB31EAC}" srcOrd="2" destOrd="0" parTransId="{4693317C-2C2D-45CC-98F5-B1EE4F9BD69D}" sibTransId="{A66F9599-21CD-4BF5-A89E-F861ED3BADDD}"/>
    <dgm:cxn modelId="{AB965854-AEB7-4DCB-B9EC-3C5F670B4EF6}" type="presOf" srcId="{74865A77-3E8E-465D-99C5-B2B031CA103D}" destId="{3548CE9A-6C9C-419C-BBF1-C41ADEB1BA4A}" srcOrd="1" destOrd="0" presId="urn:microsoft.com/office/officeart/2005/8/layout/list1"/>
    <dgm:cxn modelId="{0CF4EFA5-FF9D-4602-A0BE-F65357CB6E5D}" type="presOf" srcId="{946AE666-4C05-4274-A6C4-E33123708987}" destId="{95B93BBF-3EF9-4A50-BB3E-C73A6470D149}" srcOrd="0" destOrd="0" presId="urn:microsoft.com/office/officeart/2005/8/layout/list1"/>
    <dgm:cxn modelId="{89AB6A75-73AC-4F84-9FFD-ACB76AD4A6EC}" type="presOf" srcId="{74865A77-3E8E-465D-99C5-B2B031CA103D}" destId="{714456FC-25DA-4451-9559-397F0A894155}" srcOrd="0" destOrd="0" presId="urn:microsoft.com/office/officeart/2005/8/layout/list1"/>
    <dgm:cxn modelId="{76BB3AF4-61EB-493A-9E08-4749D2923EA3}" type="presOf" srcId="{5669D6CF-C89E-4C10-A299-C061DE3005C0}" destId="{321BDC56-AA31-481F-AF59-522D2AB1B87A}" srcOrd="0" destOrd="0" presId="urn:microsoft.com/office/officeart/2005/8/layout/list1"/>
    <dgm:cxn modelId="{627BC9AB-F89E-4283-A29A-994B99F62E01}" type="presOf" srcId="{5669D6CF-C89E-4C10-A299-C061DE3005C0}" destId="{A3CB2F90-9A1A-4885-866A-8CF79F740D65}" srcOrd="1" destOrd="0" presId="urn:microsoft.com/office/officeart/2005/8/layout/list1"/>
    <dgm:cxn modelId="{28C63185-6296-4D99-998D-6669C9D8B087}" srcId="{946AE666-4C05-4274-A6C4-E33123708987}" destId="{74865A77-3E8E-465D-99C5-B2B031CA103D}" srcOrd="1" destOrd="0" parTransId="{59371445-BBC7-4F83-86DA-1592ED1ABD12}" sibTransId="{49B408F7-3F46-4858-BC2D-CCB3BACDFBFF}"/>
    <dgm:cxn modelId="{13E0EC3B-D760-4B90-B22D-F777CBA19073}" type="presOf" srcId="{2DC63BE7-8E82-4049-B94F-788CCAB31EAC}" destId="{0EF1CBAF-2C08-463C-8005-7D02C26369CB}" srcOrd="1" destOrd="0" presId="urn:microsoft.com/office/officeart/2005/8/layout/list1"/>
    <dgm:cxn modelId="{756C5833-F470-44D8-A36A-B89596641C38}" srcId="{946AE666-4C05-4274-A6C4-E33123708987}" destId="{5669D6CF-C89E-4C10-A299-C061DE3005C0}" srcOrd="0" destOrd="0" parTransId="{C436E292-357F-4ED8-AC26-541112CAB509}" sibTransId="{0C4B79A0-3CA8-40B5-BBF2-36864A5786F0}"/>
    <dgm:cxn modelId="{D6F80465-C5AB-498D-99AB-7F4E05B1AC16}" type="presOf" srcId="{2DC63BE7-8E82-4049-B94F-788CCAB31EAC}" destId="{F8F71513-69A1-44E8-893A-0D01A64310DC}" srcOrd="0" destOrd="0" presId="urn:microsoft.com/office/officeart/2005/8/layout/list1"/>
    <dgm:cxn modelId="{A06F55A2-170F-4575-AC72-DB1B77C8C327}" type="presParOf" srcId="{95B93BBF-3EF9-4A50-BB3E-C73A6470D149}" destId="{3CE75C3B-1243-4AEC-9EFB-42C478FEA1C8}" srcOrd="0" destOrd="0" presId="urn:microsoft.com/office/officeart/2005/8/layout/list1"/>
    <dgm:cxn modelId="{981B1E4C-7674-4711-AE0B-20124C0631A8}" type="presParOf" srcId="{3CE75C3B-1243-4AEC-9EFB-42C478FEA1C8}" destId="{321BDC56-AA31-481F-AF59-522D2AB1B87A}" srcOrd="0" destOrd="0" presId="urn:microsoft.com/office/officeart/2005/8/layout/list1"/>
    <dgm:cxn modelId="{8135158B-BD58-4898-AE2C-8B4DB15AA084}" type="presParOf" srcId="{3CE75C3B-1243-4AEC-9EFB-42C478FEA1C8}" destId="{A3CB2F90-9A1A-4885-866A-8CF79F740D65}" srcOrd="1" destOrd="0" presId="urn:microsoft.com/office/officeart/2005/8/layout/list1"/>
    <dgm:cxn modelId="{9DE1C3CF-3379-421E-8AA1-4449E473F706}" type="presParOf" srcId="{95B93BBF-3EF9-4A50-BB3E-C73A6470D149}" destId="{560CAD0B-F77C-4051-B43B-7D2F0EB6E48F}" srcOrd="1" destOrd="0" presId="urn:microsoft.com/office/officeart/2005/8/layout/list1"/>
    <dgm:cxn modelId="{EBD22F85-C1CF-4FB6-8825-0E0B76876440}" type="presParOf" srcId="{95B93BBF-3EF9-4A50-BB3E-C73A6470D149}" destId="{0F0F3F53-5088-4666-A8E6-3DD4D02FA211}" srcOrd="2" destOrd="0" presId="urn:microsoft.com/office/officeart/2005/8/layout/list1"/>
    <dgm:cxn modelId="{790CCC23-C3D2-4470-BCF1-B844BD91D7F9}" type="presParOf" srcId="{95B93BBF-3EF9-4A50-BB3E-C73A6470D149}" destId="{DE54D44C-11F6-4024-9CAA-2D465F2D94E6}" srcOrd="3" destOrd="0" presId="urn:microsoft.com/office/officeart/2005/8/layout/list1"/>
    <dgm:cxn modelId="{A969EE53-0E18-47F0-BB8F-14AE90311ED1}" type="presParOf" srcId="{95B93BBF-3EF9-4A50-BB3E-C73A6470D149}" destId="{A4947A38-6F8D-4B53-B937-F78A9BD89BE4}" srcOrd="4" destOrd="0" presId="urn:microsoft.com/office/officeart/2005/8/layout/list1"/>
    <dgm:cxn modelId="{F5614BFB-F014-4012-A460-46A4C216A3C2}" type="presParOf" srcId="{A4947A38-6F8D-4B53-B937-F78A9BD89BE4}" destId="{714456FC-25DA-4451-9559-397F0A894155}" srcOrd="0" destOrd="0" presId="urn:microsoft.com/office/officeart/2005/8/layout/list1"/>
    <dgm:cxn modelId="{AE9EAD92-9308-4C1C-B754-EBCFAA9A6D1C}" type="presParOf" srcId="{A4947A38-6F8D-4B53-B937-F78A9BD89BE4}" destId="{3548CE9A-6C9C-419C-BBF1-C41ADEB1BA4A}" srcOrd="1" destOrd="0" presId="urn:microsoft.com/office/officeart/2005/8/layout/list1"/>
    <dgm:cxn modelId="{F82854D2-CAF3-4EEE-87EC-D77E8C573FFC}" type="presParOf" srcId="{95B93BBF-3EF9-4A50-BB3E-C73A6470D149}" destId="{B70C066E-1F38-4FEF-BEB3-B5F0389CED76}" srcOrd="5" destOrd="0" presId="urn:microsoft.com/office/officeart/2005/8/layout/list1"/>
    <dgm:cxn modelId="{01074D0B-85F6-4F15-995F-AD9455CABAA5}" type="presParOf" srcId="{95B93BBF-3EF9-4A50-BB3E-C73A6470D149}" destId="{11337E11-19E5-4745-B729-192BB3FAAC69}" srcOrd="6" destOrd="0" presId="urn:microsoft.com/office/officeart/2005/8/layout/list1"/>
    <dgm:cxn modelId="{BB970F73-C47D-404B-8F8D-A348B806B710}" type="presParOf" srcId="{95B93BBF-3EF9-4A50-BB3E-C73A6470D149}" destId="{FFAA62A3-BCE0-4620-A619-150FEE9F25AA}" srcOrd="7" destOrd="0" presId="urn:microsoft.com/office/officeart/2005/8/layout/list1"/>
    <dgm:cxn modelId="{8C44BD64-1BAC-4283-B8E4-0F350C8A17EA}" type="presParOf" srcId="{95B93BBF-3EF9-4A50-BB3E-C73A6470D149}" destId="{EB1610E0-BB59-48E6-B986-6CE7A85B3D9D}" srcOrd="8" destOrd="0" presId="urn:microsoft.com/office/officeart/2005/8/layout/list1"/>
    <dgm:cxn modelId="{BB6427F1-846E-4B2C-B2EF-F07B021C30A0}" type="presParOf" srcId="{EB1610E0-BB59-48E6-B986-6CE7A85B3D9D}" destId="{F8F71513-69A1-44E8-893A-0D01A64310DC}" srcOrd="0" destOrd="0" presId="urn:microsoft.com/office/officeart/2005/8/layout/list1"/>
    <dgm:cxn modelId="{731B78F6-8D58-4888-BEB0-8C056C3F7E28}" type="presParOf" srcId="{EB1610E0-BB59-48E6-B986-6CE7A85B3D9D}" destId="{0EF1CBAF-2C08-463C-8005-7D02C26369CB}" srcOrd="1" destOrd="0" presId="urn:microsoft.com/office/officeart/2005/8/layout/list1"/>
    <dgm:cxn modelId="{30A49AD6-2018-48E5-91FA-CDDD75FECE03}" type="presParOf" srcId="{95B93BBF-3EF9-4A50-BB3E-C73A6470D149}" destId="{76AA7566-AF8F-4C64-9222-486D7CFA2400}" srcOrd="9" destOrd="0" presId="urn:microsoft.com/office/officeart/2005/8/layout/list1"/>
    <dgm:cxn modelId="{392EFBF3-CA13-424F-87A1-3A569954A7C7}" type="presParOf" srcId="{95B93BBF-3EF9-4A50-BB3E-C73A6470D149}" destId="{CD3BEA02-5FD6-4B68-B485-BE94F49AF7B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0F3F53-5088-4666-A8E6-3DD4D02FA211}">
      <dsp:nvSpPr>
        <dsp:cNvPr id="0" name=""/>
        <dsp:cNvSpPr/>
      </dsp:nvSpPr>
      <dsp:spPr>
        <a:xfrm>
          <a:off x="0" y="159792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CB2F90-9A1A-4885-866A-8CF79F740D65}">
      <dsp:nvSpPr>
        <dsp:cNvPr id="0" name=""/>
        <dsp:cNvSpPr/>
      </dsp:nvSpPr>
      <dsp:spPr>
        <a:xfrm>
          <a:off x="304800" y="6459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Отправитель - кодирование</a:t>
          </a:r>
          <a:endParaRPr lang="ru-RU" sz="3100" kern="1200" dirty="0"/>
        </a:p>
      </dsp:txBody>
      <dsp:txXfrm>
        <a:off x="304800" y="6459"/>
        <a:ext cx="4267200" cy="915120"/>
      </dsp:txXfrm>
    </dsp:sp>
    <dsp:sp modelId="{11337E11-19E5-4745-B729-192BB3FAAC69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48CE9A-6C9C-419C-BBF1-C41ADEB1BA4A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Сообщение</a:t>
          </a:r>
          <a:endParaRPr lang="ru-RU" sz="3100" kern="1200" dirty="0"/>
        </a:p>
      </dsp:txBody>
      <dsp:txXfrm>
        <a:off x="304800" y="1412619"/>
        <a:ext cx="4267200" cy="915120"/>
      </dsp:txXfrm>
    </dsp:sp>
    <dsp:sp modelId="{CD3BEA02-5FD6-4B68-B485-BE94F49AF7BC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F1CBAF-2C08-463C-8005-7D02C26369CB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Получатель - декодирование</a:t>
          </a:r>
          <a:endParaRPr lang="ru-RU" sz="3100" kern="1200" dirty="0"/>
        </a:p>
      </dsp:txBody>
      <dsp:txXfrm>
        <a:off x="304800" y="2818780"/>
        <a:ext cx="4267200" cy="915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Этические аспекты речевого общения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/>
              <a:t>Коммуникант</a:t>
            </a:r>
            <a:r>
              <a:rPr lang="ru-RU" dirty="0" smtClean="0"/>
              <a:t> </a:t>
            </a:r>
            <a:r>
              <a:rPr lang="ru-RU" dirty="0" smtClean="0"/>
              <a:t>рассматривает реципиента как объект коммуникационного воздействия, как средство достижения своих целей.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Возникают </a:t>
            </a:r>
            <a:r>
              <a:rPr lang="ru-RU" dirty="0" err="1" smtClean="0"/>
              <a:t>субъект-объектные</a:t>
            </a:r>
            <a:r>
              <a:rPr lang="ru-RU" dirty="0" smtClean="0"/>
              <a:t> </a:t>
            </a:r>
            <a:r>
              <a:rPr lang="ru-RU" dirty="0" smtClean="0"/>
              <a:t>отношения. </a:t>
            </a:r>
          </a:p>
          <a:p>
            <a:pPr>
              <a:buNone/>
            </a:pPr>
            <a:r>
              <a:rPr lang="ru-RU" dirty="0" smtClean="0"/>
              <a:t>Управление осуществляется  </a:t>
            </a:r>
            <a:r>
              <a:rPr lang="ru-RU" dirty="0" smtClean="0"/>
              <a:t>путем </a:t>
            </a:r>
            <a:r>
              <a:rPr lang="ru-RU" dirty="0" smtClean="0"/>
              <a:t>приказа, обучения, внушения.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ПОДРАЖАНИЕ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Реципиент </a:t>
            </a:r>
            <a:r>
              <a:rPr lang="ru-RU" dirty="0" smtClean="0"/>
              <a:t>целенаправленно выбирает </a:t>
            </a:r>
            <a:r>
              <a:rPr lang="ru-RU" dirty="0" err="1" smtClean="0"/>
              <a:t>коммуниканта</a:t>
            </a:r>
            <a:r>
              <a:rPr lang="ru-RU" dirty="0" smtClean="0"/>
              <a:t> и использует его в качестве образца для подражания. </a:t>
            </a:r>
            <a:endParaRPr lang="ru-RU" dirty="0" smtClean="0"/>
          </a:p>
          <a:p>
            <a:r>
              <a:rPr lang="ru-RU" dirty="0" err="1" smtClean="0"/>
              <a:t>Коммуникант</a:t>
            </a:r>
            <a:r>
              <a:rPr lang="ru-RU" dirty="0" smtClean="0"/>
              <a:t> не </a:t>
            </a:r>
            <a:r>
              <a:rPr lang="ru-RU" dirty="0" smtClean="0"/>
              <a:t>осознает своего участия в коммуникационном акте. </a:t>
            </a:r>
            <a:endParaRPr lang="ru-RU" dirty="0" smtClean="0"/>
          </a:p>
          <a:p>
            <a:r>
              <a:rPr lang="ru-RU" dirty="0" smtClean="0"/>
              <a:t>Образуется </a:t>
            </a:r>
            <a:r>
              <a:rPr lang="ru-RU" dirty="0" err="1" smtClean="0"/>
              <a:t>обьект-субъектное</a:t>
            </a:r>
            <a:r>
              <a:rPr lang="ru-RU" dirty="0" smtClean="0"/>
              <a:t> </a:t>
            </a:r>
            <a:r>
              <a:rPr lang="ru-RU" dirty="0" smtClean="0"/>
              <a:t>отношение.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b="1" dirty="0" smtClean="0"/>
          </a:p>
          <a:p>
            <a:pPr algn="ctr"/>
            <a:endParaRPr lang="ru-RU" dirty="0" smtClean="0"/>
          </a:p>
          <a:p>
            <a:pPr lvl="0">
              <a:buNone/>
            </a:pPr>
            <a:r>
              <a:rPr lang="ru-RU" dirty="0" smtClean="0"/>
              <a:t>1. Модели </a:t>
            </a:r>
            <a:r>
              <a:rPr lang="ru-RU" dirty="0" smtClean="0"/>
              <a:t>речевой коммуникации </a:t>
            </a:r>
          </a:p>
          <a:p>
            <a:pPr>
              <a:buNone/>
            </a:pPr>
            <a:r>
              <a:rPr lang="ru-RU" dirty="0" smtClean="0"/>
              <a:t>2. </a:t>
            </a:r>
            <a:r>
              <a:rPr lang="ru-RU" dirty="0" err="1" smtClean="0"/>
              <a:t>Деятельностная</a:t>
            </a:r>
            <a:r>
              <a:rPr lang="ru-RU" dirty="0" smtClean="0"/>
              <a:t> </a:t>
            </a:r>
            <a:r>
              <a:rPr lang="ru-RU" dirty="0" smtClean="0"/>
              <a:t>модель речевой коммуникации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1) </a:t>
            </a:r>
            <a:r>
              <a:rPr lang="ru-RU" i="1" dirty="0" smtClean="0"/>
              <a:t>отправитель информации </a:t>
            </a:r>
            <a:r>
              <a:rPr lang="ru-RU" dirty="0" smtClean="0"/>
              <a:t>(или адресант</a:t>
            </a:r>
            <a:r>
              <a:rPr lang="ru-RU" dirty="0" smtClean="0"/>
              <a:t>).</a:t>
            </a:r>
            <a:endParaRPr lang="ru-RU" dirty="0" smtClean="0"/>
          </a:p>
          <a:p>
            <a:r>
              <a:rPr lang="ru-RU" dirty="0" smtClean="0"/>
              <a:t>2) </a:t>
            </a:r>
            <a:r>
              <a:rPr lang="ru-RU" i="1" dirty="0" smtClean="0"/>
              <a:t>получатель информации </a:t>
            </a:r>
            <a:r>
              <a:rPr lang="ru-RU" dirty="0" smtClean="0"/>
              <a:t>(или адресат</a:t>
            </a:r>
            <a:r>
              <a:rPr lang="ru-RU" dirty="0" smtClean="0"/>
              <a:t>).</a:t>
            </a:r>
            <a:endParaRPr lang="ru-RU" dirty="0" smtClean="0"/>
          </a:p>
          <a:p>
            <a:r>
              <a:rPr lang="ru-RU" dirty="0" smtClean="0"/>
              <a:t>3) </a:t>
            </a:r>
            <a:r>
              <a:rPr lang="ru-RU" i="1" dirty="0" smtClean="0"/>
              <a:t>сообщение </a:t>
            </a:r>
            <a:r>
              <a:rPr lang="ru-RU" dirty="0" smtClean="0"/>
              <a:t>(текст в устной или письменной форме</a:t>
            </a:r>
            <a:r>
              <a:rPr lang="ru-RU" dirty="0" smtClean="0"/>
              <a:t>).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2400" i="1" dirty="0" smtClean="0"/>
          </a:p>
          <a:p>
            <a:pPr algn="ctr">
              <a:buNone/>
            </a:pPr>
            <a:endParaRPr lang="ru-RU" sz="2400" i="1" dirty="0" smtClean="0"/>
          </a:p>
          <a:p>
            <a:pPr algn="ctr">
              <a:buNone/>
            </a:pPr>
            <a:endParaRPr lang="ru-RU" sz="2400" i="1" dirty="0" smtClean="0"/>
          </a:p>
          <a:p>
            <a:pPr algn="ctr">
              <a:buNone/>
            </a:pPr>
            <a:r>
              <a:rPr lang="ru-RU" sz="2400" i="1" dirty="0" smtClean="0"/>
              <a:t>коммуникативный акт  - </a:t>
            </a:r>
            <a:r>
              <a:rPr lang="ru-RU" sz="2400" i="1" dirty="0" smtClean="0"/>
              <a:t> </a:t>
            </a:r>
            <a:r>
              <a:rPr lang="ru-RU" sz="2400" dirty="0" smtClean="0"/>
              <a:t>это отдельное </a:t>
            </a:r>
            <a:r>
              <a:rPr lang="ru-RU" sz="2400" dirty="0" smtClean="0"/>
              <a:t>речевое действие (фрагмент коммуникации</a:t>
            </a:r>
            <a:r>
              <a:rPr lang="ru-RU" sz="2400" dirty="0" smtClean="0"/>
              <a:t>).</a:t>
            </a:r>
            <a:endParaRPr lang="ru-RU" sz="24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Компоненты модели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Схема коммуникативного </a:t>
            </a:r>
            <a:r>
              <a:rPr lang="ru-RU" dirty="0" smtClean="0"/>
              <a:t>акта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220486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Схема 7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Задачи речевого общения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• эффективное получение информации;</a:t>
            </a:r>
          </a:p>
          <a:p>
            <a:r>
              <a:rPr lang="ru-RU" dirty="0" smtClean="0"/>
              <a:t>• эффективная передача информации;</a:t>
            </a:r>
          </a:p>
          <a:p>
            <a:r>
              <a:rPr lang="ru-RU" dirty="0" smtClean="0"/>
              <a:t>• достижение поставленной цели путем убеждения собеседника и побуждения его к действию;</a:t>
            </a:r>
          </a:p>
          <a:p>
            <a:r>
              <a:rPr lang="ru-RU" dirty="0" smtClean="0"/>
              <a:t>• получение дополнительной информации о собеседнике;</a:t>
            </a:r>
          </a:p>
          <a:p>
            <a:r>
              <a:rPr lang="ru-RU" dirty="0" smtClean="0"/>
              <a:t>• позитивная </a:t>
            </a:r>
            <a:r>
              <a:rPr lang="ru-RU" dirty="0" err="1" smtClean="0"/>
              <a:t>самопрезентация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Задачи РК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i="1" dirty="0" smtClean="0"/>
              <a:t>Эффективное получение информации </a:t>
            </a:r>
            <a:r>
              <a:rPr lang="ru-RU" dirty="0" smtClean="0"/>
              <a:t> </a:t>
            </a:r>
            <a:r>
              <a:rPr lang="ru-RU" dirty="0" smtClean="0"/>
              <a:t>зависит от уровня владения навыками чтения и слушания. </a:t>
            </a: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Эффективная </a:t>
            </a:r>
            <a:r>
              <a:rPr lang="ru-RU" i="1" dirty="0" smtClean="0"/>
              <a:t>передача информации </a:t>
            </a:r>
            <a:r>
              <a:rPr lang="ru-RU" dirty="0" smtClean="0"/>
              <a:t> </a:t>
            </a:r>
            <a:r>
              <a:rPr lang="ru-RU" dirty="0" smtClean="0"/>
              <a:t>предполагает владение навыками письма и говорения. </a:t>
            </a: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Достижение </a:t>
            </a:r>
            <a:r>
              <a:rPr lang="ru-RU" i="1" dirty="0" smtClean="0"/>
              <a:t>поставленной цели </a:t>
            </a:r>
            <a:r>
              <a:rPr lang="ru-RU" dirty="0" smtClean="0"/>
              <a:t>предполагает </a:t>
            </a:r>
            <a:r>
              <a:rPr lang="ru-RU" dirty="0" smtClean="0"/>
              <a:t>знание основных риторических </a:t>
            </a:r>
            <a:r>
              <a:rPr lang="ru-RU" dirty="0" smtClean="0"/>
              <a:t>приемов, </a:t>
            </a:r>
            <a:r>
              <a:rPr lang="ru-RU" dirty="0" smtClean="0"/>
              <a:t>а также владение речевыми тактиками убеждения и побуждения. </a:t>
            </a: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Получение </a:t>
            </a:r>
            <a:r>
              <a:rPr lang="ru-RU" i="1" dirty="0" smtClean="0"/>
              <a:t>дополнительной информации  </a:t>
            </a:r>
            <a:r>
              <a:rPr lang="ru-RU" dirty="0" smtClean="0"/>
              <a:t>возможно на основе знания основных закономерностей функционирования языка в </a:t>
            </a:r>
            <a:r>
              <a:rPr lang="ru-RU" dirty="0" smtClean="0"/>
              <a:t>обществе.</a:t>
            </a:r>
          </a:p>
          <a:p>
            <a:pPr algn="ctr">
              <a:buNone/>
            </a:pPr>
            <a:r>
              <a:rPr lang="ru-RU" i="1" dirty="0" smtClean="0"/>
              <a:t>Позитивная </a:t>
            </a:r>
            <a:r>
              <a:rPr lang="ru-RU" i="1" dirty="0" err="1" smtClean="0"/>
              <a:t>самопрезентация</a:t>
            </a:r>
            <a:r>
              <a:rPr lang="ru-RU" i="1" dirty="0" smtClean="0"/>
              <a:t> </a:t>
            </a:r>
            <a:r>
              <a:rPr lang="ru-RU" dirty="0" smtClean="0"/>
              <a:t>означает способность произвести хорошее впечатление на </a:t>
            </a:r>
            <a:r>
              <a:rPr lang="ru-RU" dirty="0" smtClean="0"/>
              <a:t>собеседника </a:t>
            </a:r>
            <a:r>
              <a:rPr lang="ru-RU" dirty="0" smtClean="0"/>
              <a:t>и предполагает владение основами культуры </a:t>
            </a:r>
            <a:r>
              <a:rPr lang="ru-RU" dirty="0" smtClean="0"/>
              <a:t>речи.</a:t>
            </a: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Детерминанты социально-коммуникационного процесса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а) стихийные естественные силы, чуждые сознательному </a:t>
            </a:r>
            <a:r>
              <a:rPr lang="ru-RU" dirty="0" err="1" smtClean="0"/>
              <a:t>целенолаганию</a:t>
            </a:r>
            <a:endParaRPr lang="ru-RU" dirty="0" smtClean="0"/>
          </a:p>
          <a:p>
            <a:r>
              <a:rPr lang="ru-RU" dirty="0" smtClean="0"/>
              <a:t>б) целенаправленно действующий субъект (деятель), стремящийся использовать доступные ему средства для достижения собственных целей.</a:t>
            </a:r>
          </a:p>
          <a:p>
            <a:r>
              <a:rPr lang="ru-RU" dirty="0" smtClean="0"/>
              <a:t>Коммуникационные процессы, целенаправленно осуществляемые субъектами коммуникации, называются </a:t>
            </a:r>
            <a:r>
              <a:rPr lang="ru-RU" dirty="0" smtClean="0">
                <a:solidFill>
                  <a:srgbClr val="FF0000"/>
                </a:solidFill>
              </a:rPr>
              <a:t>коммуникационной деятельностью.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Формы коммуникационной деятельности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ОБЩЕНИЕ</a:t>
            </a:r>
          </a:p>
          <a:p>
            <a:pPr algn="ctr"/>
            <a:endParaRPr lang="ru-RU" sz="3600" dirty="0" smtClean="0"/>
          </a:p>
          <a:p>
            <a:pPr algn="ctr"/>
            <a:r>
              <a:rPr lang="ru-RU" sz="3600" dirty="0" smtClean="0"/>
              <a:t>УПРАВЛЕНИЕ</a:t>
            </a:r>
          </a:p>
          <a:p>
            <a:pPr algn="ctr"/>
            <a:endParaRPr lang="ru-RU" sz="3600" dirty="0" smtClean="0"/>
          </a:p>
          <a:p>
            <a:pPr algn="ctr"/>
            <a:r>
              <a:rPr lang="ru-RU" sz="3600" dirty="0" smtClean="0"/>
              <a:t>ПОДРАЖАНИЕ</a:t>
            </a:r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Участники </a:t>
            </a:r>
            <a:r>
              <a:rPr lang="ru-RU" dirty="0" smtClean="0"/>
              <a:t>коммуникационной деятельности относятся друг к другу как к равноправным, самоценным </a:t>
            </a:r>
            <a:r>
              <a:rPr lang="ru-RU" dirty="0" smtClean="0"/>
              <a:t>субъектам. </a:t>
            </a:r>
          </a:p>
          <a:p>
            <a:r>
              <a:rPr lang="ru-RU" dirty="0" smtClean="0"/>
              <a:t>Имеет </a:t>
            </a:r>
            <a:r>
              <a:rPr lang="ru-RU" dirty="0" smtClean="0"/>
              <a:t>место </a:t>
            </a:r>
            <a:r>
              <a:rPr lang="ru-RU" dirty="0" err="1" smtClean="0"/>
              <a:t>субъект-субъектное</a:t>
            </a:r>
            <a:r>
              <a:rPr lang="ru-RU" dirty="0" smtClean="0"/>
              <a:t> отношение в виде диалога равноценных личностей. </a:t>
            </a:r>
            <a:endParaRPr lang="ru-RU" dirty="0" smtClean="0"/>
          </a:p>
          <a:p>
            <a:r>
              <a:rPr lang="ru-RU" dirty="0" smtClean="0"/>
              <a:t>Коммуникационная </a:t>
            </a:r>
            <a:r>
              <a:rPr lang="ru-RU" dirty="0" smtClean="0"/>
              <a:t>деятельность носит творческий </a:t>
            </a:r>
            <a:r>
              <a:rPr lang="ru-RU" dirty="0" smtClean="0"/>
              <a:t>характер.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209</TotalTime>
  <Words>178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Этические аспекты речевого общения</vt:lpstr>
      <vt:lpstr>План:</vt:lpstr>
      <vt:lpstr>Компоненты модели </vt:lpstr>
      <vt:lpstr>Схема коммуникативного акта </vt:lpstr>
      <vt:lpstr>Задачи речевого общения</vt:lpstr>
      <vt:lpstr>Задачи РК</vt:lpstr>
      <vt:lpstr>Детерминанты социально-коммуникационного процесса</vt:lpstr>
      <vt:lpstr>Формы коммуникационной деятельности</vt:lpstr>
      <vt:lpstr>ОБЩЕНИЕ</vt:lpstr>
      <vt:lpstr>УПРАВЛЕНИЕ.</vt:lpstr>
      <vt:lpstr>ПОДРАЖАНИЕ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Философия, и её роль в жизни общества </dc:title>
  <cp:lastModifiedBy>Admin</cp:lastModifiedBy>
  <cp:revision>27</cp:revision>
  <dcterms:modified xsi:type="dcterms:W3CDTF">2024-05-17T17:05:03Z</dcterms:modified>
</cp:coreProperties>
</file>