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3" r:id="rId8"/>
    <p:sldId id="265" r:id="rId9"/>
    <p:sldId id="266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25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49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0480" cy="60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7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0100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5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00038"/>
            <a:ext cx="9191626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97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82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1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0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5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05192" cy="62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5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663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6</cp:revision>
  <dcterms:created xsi:type="dcterms:W3CDTF">2023-11-23T09:09:10Z</dcterms:created>
  <dcterms:modified xsi:type="dcterms:W3CDTF">2023-11-23T09:19:31Z</dcterms:modified>
</cp:coreProperties>
</file>