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28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5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5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9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2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7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74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0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3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1A88-57BD-4224-A42C-D5170AFB08C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C123-1C25-457D-B05E-9E44516B6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4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4225" y="4638675"/>
            <a:ext cx="6181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 плавания и методика обучения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6225" y="6353175"/>
            <a:ext cx="429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Преподаватель каф. ФВ </a:t>
            </a:r>
            <a:r>
              <a:rPr lang="ru-RU" dirty="0" err="1" smtClean="0"/>
              <a:t>Бортникова</a:t>
            </a:r>
            <a:r>
              <a:rPr lang="ru-RU" dirty="0" smtClean="0"/>
              <a:t> Л.В.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8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3100" y="450920"/>
            <a:ext cx="6096000" cy="5632311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r>
              <a:rPr lang="ru-RU" dirty="0" smtClean="0"/>
              <a:t>В спортивном плавании существуют 4 стиля: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Кроль</a:t>
            </a:r>
            <a:r>
              <a:rPr lang="ru-RU" dirty="0" smtClean="0"/>
              <a:t> – самый быстрый вид плавания, который характеризуется попеременными и симметричными движениями руками и ногами. Каждая рука совершает широкий гребок вдоль оси тела пловца, ноги при этом попеременно поднимаются и опускаются.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Кроль на спине </a:t>
            </a:r>
            <a:r>
              <a:rPr lang="ru-RU" dirty="0" smtClean="0"/>
              <a:t>— стиль плавания, который визуально очень похож на обычный кроль. Спортсмен также совершает попеременные гребки руками с попеременным поднятием и опусканием ног, но плывет на спине и совершает пронос прямой рукой над водой.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Брасс </a:t>
            </a:r>
            <a:r>
              <a:rPr lang="ru-RU" dirty="0" smtClean="0"/>
              <a:t>– вид плавания, в котором спортсмен лежит на груди, а руками и ногами выполняет симметричные движения в плоскости, которая параллельна водной поверхности.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Баттерфляй</a:t>
            </a:r>
            <a:r>
              <a:rPr lang="ru-RU" dirty="0" smtClean="0"/>
              <a:t> — один из наиболее технически сложных и утомительных видов плавания. При передвижении баттерфляем спортсмен совершает широкий и мощный гребок, приподнимающий тело пловца над водой, а ноги и таз совершают волнообразные движения. Считается вторым по скорости после кроля.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49" y="857250"/>
            <a:ext cx="52101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21332" y="383142"/>
            <a:ext cx="60561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считается наиболее быстрым способом плавания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752474"/>
            <a:ext cx="2705100" cy="53087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4" y="2324101"/>
            <a:ext cx="5705475" cy="292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6925" y="18526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Плавание на спине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кроль на спине — стиль плавания, который визуально похож на кроль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 имеет следующие отличия: человек плывет на спине, а не на животе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495300"/>
            <a:ext cx="4210050" cy="56959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099" y="2228850"/>
            <a:ext cx="3857626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7400" y="32376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Брасс</a:t>
            </a:r>
            <a:r>
              <a:rPr lang="ru-RU" sz="2800" dirty="0" smtClean="0"/>
              <a:t> (фр. </a:t>
            </a:r>
            <a:r>
              <a:rPr lang="ru-RU" sz="2800" dirty="0" err="1" smtClean="0"/>
              <a:t>brasse</a:t>
            </a:r>
            <a:r>
              <a:rPr lang="ru-RU" sz="2800" dirty="0" smtClean="0"/>
              <a:t> от фр. </a:t>
            </a:r>
            <a:r>
              <a:rPr lang="ru-RU" sz="2800" dirty="0" err="1" smtClean="0"/>
              <a:t>brasser</a:t>
            </a:r>
            <a:r>
              <a:rPr lang="ru-RU" sz="2800" dirty="0" smtClean="0"/>
              <a:t> —</a:t>
            </a:r>
            <a:r>
              <a:rPr lang="ru-RU" sz="2800" dirty="0" err="1" smtClean="0"/>
              <a:t>месить,перемешивать</a:t>
            </a:r>
            <a:r>
              <a:rPr lang="ru-RU" sz="2800" dirty="0" smtClean="0"/>
              <a:t>) —стиль спортивного плавания на груди, при котором руки и ноги выполняют симметричные движения в плоскости, параллельной поверхности воды.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24" y="3249067"/>
            <a:ext cx="5629275" cy="33861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457111"/>
            <a:ext cx="3429000" cy="582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2375" y="178564"/>
            <a:ext cx="82105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Дельфин, Баттерфляй, </a:t>
            </a:r>
            <a:r>
              <a:rPr lang="ru-RU" sz="2400" dirty="0" err="1" smtClean="0">
                <a:solidFill>
                  <a:srgbClr val="7030A0"/>
                </a:solidFill>
              </a:rPr>
              <a:t>Баттерфлай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/>
              <a:t>среди пловцов просто </a:t>
            </a:r>
            <a:r>
              <a:rPr lang="ru-RU" sz="2400" dirty="0" err="1" smtClean="0">
                <a:solidFill>
                  <a:srgbClr val="7030A0"/>
                </a:solidFill>
              </a:rPr>
              <a:t>Батт</a:t>
            </a:r>
            <a:r>
              <a:rPr lang="ru-RU" sz="2400" dirty="0" smtClean="0"/>
              <a:t> (англ. </a:t>
            </a:r>
            <a:r>
              <a:rPr lang="ru-RU" sz="2400" dirty="0" err="1" smtClean="0"/>
              <a:t>butterfly</a:t>
            </a:r>
            <a:r>
              <a:rPr lang="ru-RU" sz="2400" dirty="0" smtClean="0"/>
              <a:t>) — один из наиболее технически сложных и утомительных стилей плавания. Это стиль плавания на животе, в котором левая и правая части тела одновременно совершают симметричные движения: руки совершают широкий и мощный гребок, приподнимающий тело пловца над водой, ноги и таз совершают волнообразные движения. </a:t>
            </a:r>
            <a:r>
              <a:rPr lang="ru-RU" sz="2400" dirty="0" err="1" smtClean="0"/>
              <a:t>Батт</a:t>
            </a:r>
            <a:r>
              <a:rPr lang="ru-RU" sz="2400" dirty="0" smtClean="0"/>
              <a:t> — один из самых сложных способов плавания и считается вторым по скорости после кроля.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2437"/>
            <a:ext cx="3286125" cy="60971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100" y="3730625"/>
            <a:ext cx="4781949" cy="294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314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Бортников</dc:creator>
  <cp:lastModifiedBy>Иван Бортников</cp:lastModifiedBy>
  <cp:revision>4</cp:revision>
  <dcterms:created xsi:type="dcterms:W3CDTF">2020-03-25T10:52:01Z</dcterms:created>
  <dcterms:modified xsi:type="dcterms:W3CDTF">2020-03-25T11:29:55Z</dcterms:modified>
</cp:coreProperties>
</file>