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74" r:id="rId9"/>
    <p:sldId id="275" r:id="rId10"/>
    <p:sldId id="276" r:id="rId11"/>
    <p:sldId id="277" r:id="rId12"/>
    <p:sldId id="282" r:id="rId13"/>
    <p:sldId id="281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70" r:id="rId22"/>
    <p:sldId id="278" r:id="rId23"/>
    <p:sldId id="279" r:id="rId24"/>
    <p:sldId id="283" r:id="rId25"/>
    <p:sldId id="284" r:id="rId26"/>
    <p:sldId id="280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2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6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933CB-0208-4339-86C7-E48CF5384A8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26A82D-71B5-4AD6-8805-80C0056DAE52}">
      <dgm:prSet/>
      <dgm:spPr/>
      <dgm:t>
        <a:bodyPr/>
        <a:lstStyle/>
        <a:p>
          <a:pPr rtl="0"/>
          <a:r>
            <a:rPr lang="ru-RU" smtClean="0"/>
            <a:t>Прикладные</a:t>
          </a:r>
          <a:endParaRPr lang="ru-RU"/>
        </a:p>
      </dgm:t>
    </dgm:pt>
    <dgm:pt modelId="{E7E9498B-EC28-4819-8706-93A2124C6B85}" type="parTrans" cxnId="{68D62067-2DA1-4686-8AA8-E07A38619D0F}">
      <dgm:prSet/>
      <dgm:spPr/>
      <dgm:t>
        <a:bodyPr/>
        <a:lstStyle/>
        <a:p>
          <a:endParaRPr lang="ru-RU"/>
        </a:p>
      </dgm:t>
    </dgm:pt>
    <dgm:pt modelId="{1447B48B-1767-459E-8139-94660BC48753}" type="sibTrans" cxnId="{68D62067-2DA1-4686-8AA8-E07A38619D0F}">
      <dgm:prSet/>
      <dgm:spPr/>
      <dgm:t>
        <a:bodyPr/>
        <a:lstStyle/>
        <a:p>
          <a:endParaRPr lang="ru-RU"/>
        </a:p>
      </dgm:t>
    </dgm:pt>
    <dgm:pt modelId="{0D004CDE-5558-48BE-8384-B1ECAC3000C2}">
      <dgm:prSet/>
      <dgm:spPr/>
      <dgm:t>
        <a:bodyPr/>
        <a:lstStyle/>
        <a:p>
          <a:pPr rtl="0"/>
          <a:r>
            <a:rPr lang="ru-RU" smtClean="0"/>
            <a:t>Системные</a:t>
          </a:r>
          <a:endParaRPr lang="ru-RU"/>
        </a:p>
      </dgm:t>
    </dgm:pt>
    <dgm:pt modelId="{244D2B75-6DA0-43CD-8BD9-67935AEC2820}" type="parTrans" cxnId="{0F7A6EA8-01D4-4149-A210-2089EF4684D5}">
      <dgm:prSet/>
      <dgm:spPr/>
      <dgm:t>
        <a:bodyPr/>
        <a:lstStyle/>
        <a:p>
          <a:endParaRPr lang="ru-RU"/>
        </a:p>
      </dgm:t>
    </dgm:pt>
    <dgm:pt modelId="{E7D35524-DEF4-4435-8227-84336B4C6760}" type="sibTrans" cxnId="{0F7A6EA8-01D4-4149-A210-2089EF4684D5}">
      <dgm:prSet/>
      <dgm:spPr/>
      <dgm:t>
        <a:bodyPr/>
        <a:lstStyle/>
        <a:p>
          <a:endParaRPr lang="ru-RU"/>
        </a:p>
      </dgm:t>
    </dgm:pt>
    <dgm:pt modelId="{A5FFC464-E58D-403F-80CF-AAE49FC9E27E}">
      <dgm:prSet/>
      <dgm:spPr/>
      <dgm:t>
        <a:bodyPr/>
        <a:lstStyle/>
        <a:p>
          <a:pPr rtl="0"/>
          <a:r>
            <a:rPr lang="ru-RU" dirty="0" smtClean="0"/>
            <a:t>Инструментальные</a:t>
          </a:r>
          <a:endParaRPr lang="ru-RU" dirty="0"/>
        </a:p>
      </dgm:t>
    </dgm:pt>
    <dgm:pt modelId="{0D05BB15-69A3-4761-BEF0-4515E181B61D}" type="parTrans" cxnId="{55243398-01D2-4BAD-9FFC-2CB8C9F642E6}">
      <dgm:prSet/>
      <dgm:spPr/>
      <dgm:t>
        <a:bodyPr/>
        <a:lstStyle/>
        <a:p>
          <a:endParaRPr lang="ru-RU"/>
        </a:p>
      </dgm:t>
    </dgm:pt>
    <dgm:pt modelId="{03B24805-52A6-41C6-9815-9506241BB86D}" type="sibTrans" cxnId="{55243398-01D2-4BAD-9FFC-2CB8C9F642E6}">
      <dgm:prSet/>
      <dgm:spPr/>
      <dgm:t>
        <a:bodyPr/>
        <a:lstStyle/>
        <a:p>
          <a:endParaRPr lang="ru-RU"/>
        </a:p>
      </dgm:t>
    </dgm:pt>
    <dgm:pt modelId="{F72A261A-B09B-4AE6-909E-F8065230E03C}">
      <dgm:prSet custT="1"/>
      <dgm:spPr/>
      <dgm:t>
        <a:bodyPr/>
        <a:lstStyle/>
        <a:p>
          <a:r>
            <a:rPr lang="ru-RU" sz="2000" dirty="0" smtClean="0"/>
            <a:t>Непосредственно обеспечивают выполнение необходимых пользователям работ</a:t>
          </a:r>
          <a:endParaRPr lang="ru-RU" sz="2000" dirty="0"/>
        </a:p>
      </dgm:t>
    </dgm:pt>
    <dgm:pt modelId="{3E65A4DA-430F-4278-92DD-AC01C5011263}" type="parTrans" cxnId="{363FF2D6-D4C0-4D62-8484-CF4F941479A9}">
      <dgm:prSet/>
      <dgm:spPr/>
      <dgm:t>
        <a:bodyPr/>
        <a:lstStyle/>
        <a:p>
          <a:endParaRPr lang="ru-RU"/>
        </a:p>
      </dgm:t>
    </dgm:pt>
    <dgm:pt modelId="{6D50B8EC-3833-4760-852B-624E5401CBA7}" type="sibTrans" cxnId="{363FF2D6-D4C0-4D62-8484-CF4F941479A9}">
      <dgm:prSet/>
      <dgm:spPr/>
      <dgm:t>
        <a:bodyPr/>
        <a:lstStyle/>
        <a:p>
          <a:endParaRPr lang="ru-RU"/>
        </a:p>
      </dgm:t>
    </dgm:pt>
    <dgm:pt modelId="{BE071364-7D8C-4086-8666-CFA28C802D90}">
      <dgm:prSet custT="1"/>
      <dgm:spPr/>
      <dgm:t>
        <a:bodyPr/>
        <a:lstStyle/>
        <a:p>
          <a:pPr algn="l"/>
          <a:r>
            <a:rPr lang="ru-RU" sz="1600" dirty="0" smtClean="0"/>
            <a:t>Выполняют различные вспомогательные функции:</a:t>
          </a:r>
        </a:p>
        <a:p>
          <a:pPr algn="l"/>
          <a:r>
            <a:rPr lang="ru-RU" sz="1600" dirty="0" smtClean="0"/>
            <a:t>- Управление ресурсами ПК,</a:t>
          </a:r>
        </a:p>
        <a:p>
          <a:pPr algn="l"/>
          <a:r>
            <a:rPr lang="ru-RU" sz="1600" dirty="0" smtClean="0"/>
            <a:t>- Создание копий используемой информации,</a:t>
          </a:r>
        </a:p>
        <a:p>
          <a:pPr algn="l"/>
          <a:r>
            <a:rPr lang="ru-RU" sz="1600" dirty="0" smtClean="0"/>
            <a:t>- Проверка работоспособности устройств ПК, </a:t>
          </a:r>
        </a:p>
        <a:p>
          <a:pPr algn="l"/>
          <a:r>
            <a:rPr lang="ru-RU" sz="1600" dirty="0" smtClean="0"/>
            <a:t>- Выдача справочной информации</a:t>
          </a:r>
        </a:p>
        <a:p>
          <a:pPr algn="ctr"/>
          <a:endParaRPr lang="ru-RU" sz="1500" dirty="0"/>
        </a:p>
      </dgm:t>
    </dgm:pt>
    <dgm:pt modelId="{5A177176-3309-40F8-82D4-3FFAC8CAA659}" type="parTrans" cxnId="{D5C43500-04E0-4705-914B-9B734A30E55F}">
      <dgm:prSet/>
      <dgm:spPr/>
      <dgm:t>
        <a:bodyPr/>
        <a:lstStyle/>
        <a:p>
          <a:endParaRPr lang="ru-RU"/>
        </a:p>
      </dgm:t>
    </dgm:pt>
    <dgm:pt modelId="{D079C0BB-12B6-4167-B090-A9EF254843A9}" type="sibTrans" cxnId="{D5C43500-04E0-4705-914B-9B734A30E55F}">
      <dgm:prSet/>
      <dgm:spPr/>
      <dgm:t>
        <a:bodyPr/>
        <a:lstStyle/>
        <a:p>
          <a:endParaRPr lang="ru-RU"/>
        </a:p>
      </dgm:t>
    </dgm:pt>
    <dgm:pt modelId="{66679BC8-C525-44CA-A08C-B96D41278876}">
      <dgm:prSet custT="1"/>
      <dgm:spPr/>
      <dgm:t>
        <a:bodyPr/>
        <a:lstStyle/>
        <a:p>
          <a:r>
            <a:rPr lang="ru-RU" sz="1800" dirty="0" smtClean="0"/>
            <a:t>Облегчают процесс создания новых программ для компьютера</a:t>
          </a:r>
          <a:endParaRPr lang="ru-RU" sz="1800" dirty="0"/>
        </a:p>
      </dgm:t>
    </dgm:pt>
    <dgm:pt modelId="{53797B4A-C2CB-4CA7-95C7-B41439AF651A}" type="parTrans" cxnId="{749BB7CF-6CA2-456F-B9DA-5A1CA575A809}">
      <dgm:prSet/>
      <dgm:spPr/>
      <dgm:t>
        <a:bodyPr/>
        <a:lstStyle/>
        <a:p>
          <a:endParaRPr lang="ru-RU"/>
        </a:p>
      </dgm:t>
    </dgm:pt>
    <dgm:pt modelId="{3A813DDC-9AD5-49E6-A40D-C9B6C91194FA}" type="sibTrans" cxnId="{749BB7CF-6CA2-456F-B9DA-5A1CA575A809}">
      <dgm:prSet/>
      <dgm:spPr/>
      <dgm:t>
        <a:bodyPr/>
        <a:lstStyle/>
        <a:p>
          <a:endParaRPr lang="ru-RU"/>
        </a:p>
      </dgm:t>
    </dgm:pt>
    <dgm:pt modelId="{BA652451-CA91-4464-8EF8-A0D6057712AB}" type="pres">
      <dgm:prSet presAssocID="{EAE933CB-0208-4339-86C7-E48CF5384A8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2FEF8B-A0F6-488A-B413-6EA51C462AE9}" type="pres">
      <dgm:prSet presAssocID="{5426A82D-71B5-4AD6-8805-80C0056DAE52}" presName="root" presStyleCnt="0"/>
      <dgm:spPr/>
    </dgm:pt>
    <dgm:pt modelId="{A419CE4B-7CCB-49F7-B8BD-78F0AD20823D}" type="pres">
      <dgm:prSet presAssocID="{5426A82D-71B5-4AD6-8805-80C0056DAE52}" presName="rootComposite" presStyleCnt="0"/>
      <dgm:spPr/>
    </dgm:pt>
    <dgm:pt modelId="{E250BFD9-558C-4D49-BBF0-5038CA02FDC9}" type="pres">
      <dgm:prSet presAssocID="{5426A82D-71B5-4AD6-8805-80C0056DAE52}" presName="rootText" presStyleLbl="node1" presStyleIdx="0" presStyleCnt="3" custLinFactY="-41837" custLinFactNeighborX="-43" custLinFactNeighborY="-100000"/>
      <dgm:spPr/>
      <dgm:t>
        <a:bodyPr/>
        <a:lstStyle/>
        <a:p>
          <a:endParaRPr lang="ru-RU"/>
        </a:p>
      </dgm:t>
    </dgm:pt>
    <dgm:pt modelId="{43388502-B42E-476C-9A4A-A33BD8E784B7}" type="pres">
      <dgm:prSet presAssocID="{5426A82D-71B5-4AD6-8805-80C0056DAE52}" presName="rootConnector" presStyleLbl="node1" presStyleIdx="0" presStyleCnt="3"/>
      <dgm:spPr/>
      <dgm:t>
        <a:bodyPr/>
        <a:lstStyle/>
        <a:p>
          <a:endParaRPr lang="ru-RU"/>
        </a:p>
      </dgm:t>
    </dgm:pt>
    <dgm:pt modelId="{3E7B9915-9403-4CC3-8EF4-601964505857}" type="pres">
      <dgm:prSet presAssocID="{5426A82D-71B5-4AD6-8805-80C0056DAE52}" presName="childShape" presStyleCnt="0"/>
      <dgm:spPr/>
    </dgm:pt>
    <dgm:pt modelId="{9198D50A-CDF9-479B-944C-4FB6D5D797F7}" type="pres">
      <dgm:prSet presAssocID="{3E65A4DA-430F-4278-92DD-AC01C5011263}" presName="Name13" presStyleLbl="parChTrans1D2" presStyleIdx="0" presStyleCnt="3"/>
      <dgm:spPr/>
      <dgm:t>
        <a:bodyPr/>
        <a:lstStyle/>
        <a:p>
          <a:endParaRPr lang="ru-RU"/>
        </a:p>
      </dgm:t>
    </dgm:pt>
    <dgm:pt modelId="{DE25F0C7-DB59-41D0-B821-D7A0840C911E}" type="pres">
      <dgm:prSet presAssocID="{F72A261A-B09B-4AE6-909E-F8065230E03C}" presName="childText" presStyleLbl="bgAcc1" presStyleIdx="0" presStyleCnt="3" custScaleX="121157" custScaleY="177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59B18-0741-4D7A-9E26-6A54F027BD51}" type="pres">
      <dgm:prSet presAssocID="{0D004CDE-5558-48BE-8384-B1ECAC3000C2}" presName="root" presStyleCnt="0"/>
      <dgm:spPr/>
    </dgm:pt>
    <dgm:pt modelId="{68375916-9ABB-442D-90C5-6F2B3110C2FD}" type="pres">
      <dgm:prSet presAssocID="{0D004CDE-5558-48BE-8384-B1ECAC3000C2}" presName="rootComposite" presStyleCnt="0"/>
      <dgm:spPr/>
    </dgm:pt>
    <dgm:pt modelId="{349F7593-F906-4E52-8597-86772AE1D9BE}" type="pres">
      <dgm:prSet presAssocID="{0D004CDE-5558-48BE-8384-B1ECAC3000C2}" presName="rootText" presStyleLbl="node1" presStyleIdx="1" presStyleCnt="3" custLinFactY="-40635" custLinFactNeighborX="-5710" custLinFactNeighborY="-100000"/>
      <dgm:spPr/>
      <dgm:t>
        <a:bodyPr/>
        <a:lstStyle/>
        <a:p>
          <a:endParaRPr lang="ru-RU"/>
        </a:p>
      </dgm:t>
    </dgm:pt>
    <dgm:pt modelId="{31915147-EFC6-4454-A4B5-A8E9E47E505E}" type="pres">
      <dgm:prSet presAssocID="{0D004CDE-5558-48BE-8384-B1ECAC3000C2}" presName="rootConnector" presStyleLbl="node1" presStyleIdx="1" presStyleCnt="3"/>
      <dgm:spPr/>
      <dgm:t>
        <a:bodyPr/>
        <a:lstStyle/>
        <a:p>
          <a:endParaRPr lang="ru-RU"/>
        </a:p>
      </dgm:t>
    </dgm:pt>
    <dgm:pt modelId="{9C636527-09E1-4489-A5F6-328D381BA6F9}" type="pres">
      <dgm:prSet presAssocID="{0D004CDE-5558-48BE-8384-B1ECAC3000C2}" presName="childShape" presStyleCnt="0"/>
      <dgm:spPr/>
    </dgm:pt>
    <dgm:pt modelId="{C11755D0-6892-44ED-B548-9D57732F6369}" type="pres">
      <dgm:prSet presAssocID="{5A177176-3309-40F8-82D4-3FFAC8CAA659}" presName="Name13" presStyleLbl="parChTrans1D2" presStyleIdx="1" presStyleCnt="3"/>
      <dgm:spPr/>
      <dgm:t>
        <a:bodyPr/>
        <a:lstStyle/>
        <a:p>
          <a:endParaRPr lang="ru-RU"/>
        </a:p>
      </dgm:t>
    </dgm:pt>
    <dgm:pt modelId="{EA558BE4-EC88-4D99-9A95-C8485780FB57}" type="pres">
      <dgm:prSet presAssocID="{BE071364-7D8C-4086-8666-CFA28C802D90}" presName="childText" presStyleLbl="bgAcc1" presStyleIdx="1" presStyleCnt="3" custScaleX="118000" custScaleY="292189" custLinFactNeighborX="-3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8DE2A-8700-4368-AF26-168CF33C2FF2}" type="pres">
      <dgm:prSet presAssocID="{A5FFC464-E58D-403F-80CF-AAE49FC9E27E}" presName="root" presStyleCnt="0"/>
      <dgm:spPr/>
    </dgm:pt>
    <dgm:pt modelId="{1082E4F3-61EF-44EF-84AE-FFDB7FE9B68E}" type="pres">
      <dgm:prSet presAssocID="{A5FFC464-E58D-403F-80CF-AAE49FC9E27E}" presName="rootComposite" presStyleCnt="0"/>
      <dgm:spPr/>
    </dgm:pt>
    <dgm:pt modelId="{98218856-19C3-4F2D-B5E2-D78EB4755E6C}" type="pres">
      <dgm:prSet presAssocID="{A5FFC464-E58D-403F-80CF-AAE49FC9E27E}" presName="rootText" presStyleLbl="node1" presStyleIdx="2" presStyleCnt="3" custLinFactY="-40635" custLinFactNeighborX="-5710" custLinFactNeighborY="-100000"/>
      <dgm:spPr/>
      <dgm:t>
        <a:bodyPr/>
        <a:lstStyle/>
        <a:p>
          <a:endParaRPr lang="ru-RU"/>
        </a:p>
      </dgm:t>
    </dgm:pt>
    <dgm:pt modelId="{2C674DFB-FABA-4CBA-B09E-F6347FC214E1}" type="pres">
      <dgm:prSet presAssocID="{A5FFC464-E58D-403F-80CF-AAE49FC9E27E}" presName="rootConnector" presStyleLbl="node1" presStyleIdx="2" presStyleCnt="3"/>
      <dgm:spPr/>
      <dgm:t>
        <a:bodyPr/>
        <a:lstStyle/>
        <a:p>
          <a:endParaRPr lang="ru-RU"/>
        </a:p>
      </dgm:t>
    </dgm:pt>
    <dgm:pt modelId="{FFDAF9D1-7D1E-4EE0-A6D3-EE33A5487396}" type="pres">
      <dgm:prSet presAssocID="{A5FFC464-E58D-403F-80CF-AAE49FC9E27E}" presName="childShape" presStyleCnt="0"/>
      <dgm:spPr/>
    </dgm:pt>
    <dgm:pt modelId="{CC2A26DC-11F0-4F79-8013-EE9E7C5374D2}" type="pres">
      <dgm:prSet presAssocID="{53797B4A-C2CB-4CA7-95C7-B41439AF651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F20E506-45E7-4CD6-AF25-33B61EABDA0F}" type="pres">
      <dgm:prSet presAssocID="{66679BC8-C525-44CA-A08C-B96D41278876}" presName="childText" presStyleLbl="bgAcc1" presStyleIdx="2" presStyleCnt="3" custScaleX="92018" custScaleY="161082" custLinFactNeighborY="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ABA801-627A-41D5-A9A5-8570D9F70476}" type="presOf" srcId="{5A177176-3309-40F8-82D4-3FFAC8CAA659}" destId="{C11755D0-6892-44ED-B548-9D57732F6369}" srcOrd="0" destOrd="0" presId="urn:microsoft.com/office/officeart/2005/8/layout/hierarchy3"/>
    <dgm:cxn modelId="{A404DABD-9C8C-475D-B326-991BB6FC2EF2}" type="presOf" srcId="{0D004CDE-5558-48BE-8384-B1ECAC3000C2}" destId="{31915147-EFC6-4454-A4B5-A8E9E47E505E}" srcOrd="1" destOrd="0" presId="urn:microsoft.com/office/officeart/2005/8/layout/hierarchy3"/>
    <dgm:cxn modelId="{749BB7CF-6CA2-456F-B9DA-5A1CA575A809}" srcId="{A5FFC464-E58D-403F-80CF-AAE49FC9E27E}" destId="{66679BC8-C525-44CA-A08C-B96D41278876}" srcOrd="0" destOrd="0" parTransId="{53797B4A-C2CB-4CA7-95C7-B41439AF651A}" sibTransId="{3A813DDC-9AD5-49E6-A40D-C9B6C91194FA}"/>
    <dgm:cxn modelId="{D5C43500-04E0-4705-914B-9B734A30E55F}" srcId="{0D004CDE-5558-48BE-8384-B1ECAC3000C2}" destId="{BE071364-7D8C-4086-8666-CFA28C802D90}" srcOrd="0" destOrd="0" parTransId="{5A177176-3309-40F8-82D4-3FFAC8CAA659}" sibTransId="{D079C0BB-12B6-4167-B090-A9EF254843A9}"/>
    <dgm:cxn modelId="{0FF443C1-8595-46F0-94FC-E96A413761BA}" type="presOf" srcId="{53797B4A-C2CB-4CA7-95C7-B41439AF651A}" destId="{CC2A26DC-11F0-4F79-8013-EE9E7C5374D2}" srcOrd="0" destOrd="0" presId="urn:microsoft.com/office/officeart/2005/8/layout/hierarchy3"/>
    <dgm:cxn modelId="{89373F6F-EF6D-45C7-8C08-D182C37B66B6}" type="presOf" srcId="{F72A261A-B09B-4AE6-909E-F8065230E03C}" destId="{DE25F0C7-DB59-41D0-B821-D7A0840C911E}" srcOrd="0" destOrd="0" presId="urn:microsoft.com/office/officeart/2005/8/layout/hierarchy3"/>
    <dgm:cxn modelId="{C0B153BE-EFC1-416C-98C3-A00C6BB4F7C6}" type="presOf" srcId="{0D004CDE-5558-48BE-8384-B1ECAC3000C2}" destId="{349F7593-F906-4E52-8597-86772AE1D9BE}" srcOrd="0" destOrd="0" presId="urn:microsoft.com/office/officeart/2005/8/layout/hierarchy3"/>
    <dgm:cxn modelId="{0F7A6EA8-01D4-4149-A210-2089EF4684D5}" srcId="{EAE933CB-0208-4339-86C7-E48CF5384A8B}" destId="{0D004CDE-5558-48BE-8384-B1ECAC3000C2}" srcOrd="1" destOrd="0" parTransId="{244D2B75-6DA0-43CD-8BD9-67935AEC2820}" sibTransId="{E7D35524-DEF4-4435-8227-84336B4C6760}"/>
    <dgm:cxn modelId="{68D62067-2DA1-4686-8AA8-E07A38619D0F}" srcId="{EAE933CB-0208-4339-86C7-E48CF5384A8B}" destId="{5426A82D-71B5-4AD6-8805-80C0056DAE52}" srcOrd="0" destOrd="0" parTransId="{E7E9498B-EC28-4819-8706-93A2124C6B85}" sibTransId="{1447B48B-1767-459E-8139-94660BC48753}"/>
    <dgm:cxn modelId="{363FF2D6-D4C0-4D62-8484-CF4F941479A9}" srcId="{5426A82D-71B5-4AD6-8805-80C0056DAE52}" destId="{F72A261A-B09B-4AE6-909E-F8065230E03C}" srcOrd="0" destOrd="0" parTransId="{3E65A4DA-430F-4278-92DD-AC01C5011263}" sibTransId="{6D50B8EC-3833-4760-852B-624E5401CBA7}"/>
    <dgm:cxn modelId="{6DA68010-533C-4903-A628-E7D9F3981EDF}" type="presOf" srcId="{EAE933CB-0208-4339-86C7-E48CF5384A8B}" destId="{BA652451-CA91-4464-8EF8-A0D6057712AB}" srcOrd="0" destOrd="0" presId="urn:microsoft.com/office/officeart/2005/8/layout/hierarchy3"/>
    <dgm:cxn modelId="{FAE07C2D-57EC-4CC3-ABF6-885B08C7099D}" type="presOf" srcId="{A5FFC464-E58D-403F-80CF-AAE49FC9E27E}" destId="{98218856-19C3-4F2D-B5E2-D78EB4755E6C}" srcOrd="0" destOrd="0" presId="urn:microsoft.com/office/officeart/2005/8/layout/hierarchy3"/>
    <dgm:cxn modelId="{55243398-01D2-4BAD-9FFC-2CB8C9F642E6}" srcId="{EAE933CB-0208-4339-86C7-E48CF5384A8B}" destId="{A5FFC464-E58D-403F-80CF-AAE49FC9E27E}" srcOrd="2" destOrd="0" parTransId="{0D05BB15-69A3-4761-BEF0-4515E181B61D}" sibTransId="{03B24805-52A6-41C6-9815-9506241BB86D}"/>
    <dgm:cxn modelId="{EA5220B0-0F6A-4F42-BC79-5F68AB03981A}" type="presOf" srcId="{3E65A4DA-430F-4278-92DD-AC01C5011263}" destId="{9198D50A-CDF9-479B-944C-4FB6D5D797F7}" srcOrd="0" destOrd="0" presId="urn:microsoft.com/office/officeart/2005/8/layout/hierarchy3"/>
    <dgm:cxn modelId="{14FAC86D-7A5A-408A-92AE-A60A08AAB790}" type="presOf" srcId="{5426A82D-71B5-4AD6-8805-80C0056DAE52}" destId="{E250BFD9-558C-4D49-BBF0-5038CA02FDC9}" srcOrd="0" destOrd="0" presId="urn:microsoft.com/office/officeart/2005/8/layout/hierarchy3"/>
    <dgm:cxn modelId="{F14D4CD8-1223-4AAE-9231-71E64E679A83}" type="presOf" srcId="{BE071364-7D8C-4086-8666-CFA28C802D90}" destId="{EA558BE4-EC88-4D99-9A95-C8485780FB57}" srcOrd="0" destOrd="0" presId="urn:microsoft.com/office/officeart/2005/8/layout/hierarchy3"/>
    <dgm:cxn modelId="{2D6107ED-3EC0-4435-95A1-BA90FF9C000A}" type="presOf" srcId="{A5FFC464-E58D-403F-80CF-AAE49FC9E27E}" destId="{2C674DFB-FABA-4CBA-B09E-F6347FC214E1}" srcOrd="1" destOrd="0" presId="urn:microsoft.com/office/officeart/2005/8/layout/hierarchy3"/>
    <dgm:cxn modelId="{3AB944F3-D46D-4FBF-89CA-A99B6B946003}" type="presOf" srcId="{5426A82D-71B5-4AD6-8805-80C0056DAE52}" destId="{43388502-B42E-476C-9A4A-A33BD8E784B7}" srcOrd="1" destOrd="0" presId="urn:microsoft.com/office/officeart/2005/8/layout/hierarchy3"/>
    <dgm:cxn modelId="{36A49D56-5EA9-491B-86A0-B11D6C7CAEC8}" type="presOf" srcId="{66679BC8-C525-44CA-A08C-B96D41278876}" destId="{4F20E506-45E7-4CD6-AF25-33B61EABDA0F}" srcOrd="0" destOrd="0" presId="urn:microsoft.com/office/officeart/2005/8/layout/hierarchy3"/>
    <dgm:cxn modelId="{197D48E7-0399-4F15-B560-D962136479F4}" type="presParOf" srcId="{BA652451-CA91-4464-8EF8-A0D6057712AB}" destId="{F22FEF8B-A0F6-488A-B413-6EA51C462AE9}" srcOrd="0" destOrd="0" presId="urn:microsoft.com/office/officeart/2005/8/layout/hierarchy3"/>
    <dgm:cxn modelId="{BF153C0A-15D9-4174-B02F-61E68320E579}" type="presParOf" srcId="{F22FEF8B-A0F6-488A-B413-6EA51C462AE9}" destId="{A419CE4B-7CCB-49F7-B8BD-78F0AD20823D}" srcOrd="0" destOrd="0" presId="urn:microsoft.com/office/officeart/2005/8/layout/hierarchy3"/>
    <dgm:cxn modelId="{2A21D78E-197A-43A2-9E01-8D477CDD8345}" type="presParOf" srcId="{A419CE4B-7CCB-49F7-B8BD-78F0AD20823D}" destId="{E250BFD9-558C-4D49-BBF0-5038CA02FDC9}" srcOrd="0" destOrd="0" presId="urn:microsoft.com/office/officeart/2005/8/layout/hierarchy3"/>
    <dgm:cxn modelId="{467AC47C-B0E5-4741-A6C6-A0871147C3AB}" type="presParOf" srcId="{A419CE4B-7CCB-49F7-B8BD-78F0AD20823D}" destId="{43388502-B42E-476C-9A4A-A33BD8E784B7}" srcOrd="1" destOrd="0" presId="urn:microsoft.com/office/officeart/2005/8/layout/hierarchy3"/>
    <dgm:cxn modelId="{581F12BF-006F-4C14-8B09-081A2C1670DA}" type="presParOf" srcId="{F22FEF8B-A0F6-488A-B413-6EA51C462AE9}" destId="{3E7B9915-9403-4CC3-8EF4-601964505857}" srcOrd="1" destOrd="0" presId="urn:microsoft.com/office/officeart/2005/8/layout/hierarchy3"/>
    <dgm:cxn modelId="{22C6AE3A-19B2-456E-B71D-956517D2AEE6}" type="presParOf" srcId="{3E7B9915-9403-4CC3-8EF4-601964505857}" destId="{9198D50A-CDF9-479B-944C-4FB6D5D797F7}" srcOrd="0" destOrd="0" presId="urn:microsoft.com/office/officeart/2005/8/layout/hierarchy3"/>
    <dgm:cxn modelId="{6ABC4BE8-74CF-4669-8188-B32DCBC75D02}" type="presParOf" srcId="{3E7B9915-9403-4CC3-8EF4-601964505857}" destId="{DE25F0C7-DB59-41D0-B821-D7A0840C911E}" srcOrd="1" destOrd="0" presId="urn:microsoft.com/office/officeart/2005/8/layout/hierarchy3"/>
    <dgm:cxn modelId="{20860865-D209-4076-91BA-3CB5E7BC73F0}" type="presParOf" srcId="{BA652451-CA91-4464-8EF8-A0D6057712AB}" destId="{E9859B18-0741-4D7A-9E26-6A54F027BD51}" srcOrd="1" destOrd="0" presId="urn:microsoft.com/office/officeart/2005/8/layout/hierarchy3"/>
    <dgm:cxn modelId="{B6896990-BAB8-4F76-BDA3-24203E15AC03}" type="presParOf" srcId="{E9859B18-0741-4D7A-9E26-6A54F027BD51}" destId="{68375916-9ABB-442D-90C5-6F2B3110C2FD}" srcOrd="0" destOrd="0" presId="urn:microsoft.com/office/officeart/2005/8/layout/hierarchy3"/>
    <dgm:cxn modelId="{3D84CE1D-AE6D-4D51-A305-0F99C6508902}" type="presParOf" srcId="{68375916-9ABB-442D-90C5-6F2B3110C2FD}" destId="{349F7593-F906-4E52-8597-86772AE1D9BE}" srcOrd="0" destOrd="0" presId="urn:microsoft.com/office/officeart/2005/8/layout/hierarchy3"/>
    <dgm:cxn modelId="{E3517D60-DAEB-4071-9F0D-AC26BBF73980}" type="presParOf" srcId="{68375916-9ABB-442D-90C5-6F2B3110C2FD}" destId="{31915147-EFC6-4454-A4B5-A8E9E47E505E}" srcOrd="1" destOrd="0" presId="urn:microsoft.com/office/officeart/2005/8/layout/hierarchy3"/>
    <dgm:cxn modelId="{1682F4F5-B6DF-4606-B4FD-467FF43073B5}" type="presParOf" srcId="{E9859B18-0741-4D7A-9E26-6A54F027BD51}" destId="{9C636527-09E1-4489-A5F6-328D381BA6F9}" srcOrd="1" destOrd="0" presId="urn:microsoft.com/office/officeart/2005/8/layout/hierarchy3"/>
    <dgm:cxn modelId="{67630136-2206-4E4D-A74B-3049E33C6D4F}" type="presParOf" srcId="{9C636527-09E1-4489-A5F6-328D381BA6F9}" destId="{C11755D0-6892-44ED-B548-9D57732F6369}" srcOrd="0" destOrd="0" presId="urn:microsoft.com/office/officeart/2005/8/layout/hierarchy3"/>
    <dgm:cxn modelId="{A5F9A534-41F3-497D-9045-4A8B1F78F2FF}" type="presParOf" srcId="{9C636527-09E1-4489-A5F6-328D381BA6F9}" destId="{EA558BE4-EC88-4D99-9A95-C8485780FB57}" srcOrd="1" destOrd="0" presId="urn:microsoft.com/office/officeart/2005/8/layout/hierarchy3"/>
    <dgm:cxn modelId="{953C981C-EFA1-44FC-AD60-15D698C4C874}" type="presParOf" srcId="{BA652451-CA91-4464-8EF8-A0D6057712AB}" destId="{11B8DE2A-8700-4368-AF26-168CF33C2FF2}" srcOrd="2" destOrd="0" presId="urn:microsoft.com/office/officeart/2005/8/layout/hierarchy3"/>
    <dgm:cxn modelId="{C0CD7830-2C65-4977-9E2F-42380F38CFE6}" type="presParOf" srcId="{11B8DE2A-8700-4368-AF26-168CF33C2FF2}" destId="{1082E4F3-61EF-44EF-84AE-FFDB7FE9B68E}" srcOrd="0" destOrd="0" presId="urn:microsoft.com/office/officeart/2005/8/layout/hierarchy3"/>
    <dgm:cxn modelId="{0AC6B2BA-B9D5-4C59-A37B-28E2D6BBD7EC}" type="presParOf" srcId="{1082E4F3-61EF-44EF-84AE-FFDB7FE9B68E}" destId="{98218856-19C3-4F2D-B5E2-D78EB4755E6C}" srcOrd="0" destOrd="0" presId="urn:microsoft.com/office/officeart/2005/8/layout/hierarchy3"/>
    <dgm:cxn modelId="{DAAA52ED-8FF7-4CF2-9A43-3CC1B0813515}" type="presParOf" srcId="{1082E4F3-61EF-44EF-84AE-FFDB7FE9B68E}" destId="{2C674DFB-FABA-4CBA-B09E-F6347FC214E1}" srcOrd="1" destOrd="0" presId="urn:microsoft.com/office/officeart/2005/8/layout/hierarchy3"/>
    <dgm:cxn modelId="{4C3475F7-CDA3-4293-B2EB-20FAB7360743}" type="presParOf" srcId="{11B8DE2A-8700-4368-AF26-168CF33C2FF2}" destId="{FFDAF9D1-7D1E-4EE0-A6D3-EE33A5487396}" srcOrd="1" destOrd="0" presId="urn:microsoft.com/office/officeart/2005/8/layout/hierarchy3"/>
    <dgm:cxn modelId="{E8D470AB-D239-4BA2-B373-52BE4E383DAD}" type="presParOf" srcId="{FFDAF9D1-7D1E-4EE0-A6D3-EE33A5487396}" destId="{CC2A26DC-11F0-4F79-8013-EE9E7C5374D2}" srcOrd="0" destOrd="0" presId="urn:microsoft.com/office/officeart/2005/8/layout/hierarchy3"/>
    <dgm:cxn modelId="{D9ED03AB-1F05-4900-8DA1-2E4EC72B59EB}" type="presParOf" srcId="{FFDAF9D1-7D1E-4EE0-A6D3-EE33A5487396}" destId="{4F20E506-45E7-4CD6-AF25-33B61EABDA0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673644-3493-444B-A5F4-E8680F47236A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6D60D8-D5DB-4502-B3A9-577CE3F6F130}">
      <dgm:prSet phldrT="[Текст]"/>
      <dgm:spPr/>
      <dgm:t>
        <a:bodyPr/>
        <a:lstStyle/>
        <a:p>
          <a:r>
            <a:rPr lang="ru-RU" dirty="0" smtClean="0"/>
            <a:t>Компьютерная графика</a:t>
          </a:r>
          <a:endParaRPr lang="ru-RU" dirty="0"/>
        </a:p>
      </dgm:t>
    </dgm:pt>
    <dgm:pt modelId="{7052B45B-A494-4105-9B89-024B722C39CF}" type="parTrans" cxnId="{78445FAF-36D5-4F81-8D66-3419F812F783}">
      <dgm:prSet/>
      <dgm:spPr/>
      <dgm:t>
        <a:bodyPr/>
        <a:lstStyle/>
        <a:p>
          <a:endParaRPr lang="ru-RU"/>
        </a:p>
      </dgm:t>
    </dgm:pt>
    <dgm:pt modelId="{970A381D-2A83-4114-806E-E578A6EA4158}" type="sibTrans" cxnId="{78445FAF-36D5-4F81-8D66-3419F812F783}">
      <dgm:prSet/>
      <dgm:spPr/>
      <dgm:t>
        <a:bodyPr/>
        <a:lstStyle/>
        <a:p>
          <a:endParaRPr lang="ru-RU"/>
        </a:p>
      </dgm:t>
    </dgm:pt>
    <dgm:pt modelId="{7FC86DA0-F0D3-4FE6-9B82-000D07097321}">
      <dgm:prSet phldrT="[Текст]"/>
      <dgm:spPr/>
      <dgm:t>
        <a:bodyPr/>
        <a:lstStyle/>
        <a:p>
          <a:r>
            <a:rPr lang="ru-RU" dirty="0" smtClean="0"/>
            <a:t>математика</a:t>
          </a:r>
          <a:endParaRPr lang="ru-RU" dirty="0"/>
        </a:p>
      </dgm:t>
    </dgm:pt>
    <dgm:pt modelId="{40C1164A-2C31-41E9-98EC-AC23D1D9039D}" type="parTrans" cxnId="{8D3405F1-FF14-49C7-8E4C-4DED00F6ED77}">
      <dgm:prSet/>
      <dgm:spPr/>
      <dgm:t>
        <a:bodyPr/>
        <a:lstStyle/>
        <a:p>
          <a:endParaRPr lang="ru-RU"/>
        </a:p>
      </dgm:t>
    </dgm:pt>
    <dgm:pt modelId="{918FC4F1-6248-446C-97D6-BFDF1C4F66AF}" type="sibTrans" cxnId="{8D3405F1-FF14-49C7-8E4C-4DED00F6ED77}">
      <dgm:prSet/>
      <dgm:spPr/>
      <dgm:t>
        <a:bodyPr/>
        <a:lstStyle/>
        <a:p>
          <a:endParaRPr lang="ru-RU"/>
        </a:p>
      </dgm:t>
    </dgm:pt>
    <dgm:pt modelId="{840E140C-BDC3-4F5C-9844-2B07767CE49A}">
      <dgm:prSet phldrT="[Текст]"/>
      <dgm:spPr/>
      <dgm:t>
        <a:bodyPr/>
        <a:lstStyle/>
        <a:p>
          <a:r>
            <a:rPr lang="ru-RU" dirty="0" smtClean="0"/>
            <a:t>физика</a:t>
          </a:r>
          <a:endParaRPr lang="ru-RU" dirty="0"/>
        </a:p>
      </dgm:t>
    </dgm:pt>
    <dgm:pt modelId="{9BE4F75D-C510-45A3-BC85-517F2152DF02}" type="parTrans" cxnId="{E6561295-5823-4C61-B6EF-9E69E5944709}">
      <dgm:prSet/>
      <dgm:spPr/>
      <dgm:t>
        <a:bodyPr/>
        <a:lstStyle/>
        <a:p>
          <a:endParaRPr lang="ru-RU"/>
        </a:p>
      </dgm:t>
    </dgm:pt>
    <dgm:pt modelId="{BEFE52B6-B9F4-4EDA-A5FF-B8C3CD46E5B2}" type="sibTrans" cxnId="{E6561295-5823-4C61-B6EF-9E69E5944709}">
      <dgm:prSet/>
      <dgm:spPr/>
      <dgm:t>
        <a:bodyPr/>
        <a:lstStyle/>
        <a:p>
          <a:endParaRPr lang="ru-RU"/>
        </a:p>
      </dgm:t>
    </dgm:pt>
    <dgm:pt modelId="{765C2F73-6859-4D79-94AB-8D895365CFA0}">
      <dgm:prSet phldrT="[Текст]" custT="1"/>
      <dgm:spPr/>
      <dgm:t>
        <a:bodyPr/>
        <a:lstStyle/>
        <a:p>
          <a:r>
            <a:rPr lang="ru-RU" sz="1400" dirty="0" smtClean="0"/>
            <a:t>программирование</a:t>
          </a:r>
          <a:endParaRPr lang="ru-RU" sz="1400" dirty="0"/>
        </a:p>
      </dgm:t>
    </dgm:pt>
    <dgm:pt modelId="{EB014293-7FD9-42E4-89BA-D804EC56408A}" type="parTrans" cxnId="{9A93D253-7228-413C-AD3E-FA66EDB1F885}">
      <dgm:prSet/>
      <dgm:spPr/>
      <dgm:t>
        <a:bodyPr/>
        <a:lstStyle/>
        <a:p>
          <a:endParaRPr lang="ru-RU"/>
        </a:p>
      </dgm:t>
    </dgm:pt>
    <dgm:pt modelId="{5840ACAA-F5A1-419A-B624-3C92991364B1}" type="sibTrans" cxnId="{9A93D253-7228-413C-AD3E-FA66EDB1F885}">
      <dgm:prSet/>
      <dgm:spPr/>
      <dgm:t>
        <a:bodyPr/>
        <a:lstStyle/>
        <a:p>
          <a:endParaRPr lang="ru-RU"/>
        </a:p>
      </dgm:t>
    </dgm:pt>
    <dgm:pt modelId="{B0360D6D-4D46-4A1D-B1A8-CA0714582731}">
      <dgm:prSet phldrT="[Текст]" custT="1"/>
      <dgm:spPr/>
      <dgm:t>
        <a:bodyPr/>
        <a:lstStyle/>
        <a:p>
          <a:r>
            <a:rPr lang="ru-RU" sz="1600" dirty="0" smtClean="0"/>
            <a:t>статистика</a:t>
          </a:r>
          <a:endParaRPr lang="ru-RU" sz="1600" dirty="0"/>
        </a:p>
      </dgm:t>
    </dgm:pt>
    <dgm:pt modelId="{9D032BF2-F925-4F1C-BC43-5BFA27A65F7F}" type="parTrans" cxnId="{C2A9BD40-0A88-4511-9A2A-679422386B16}">
      <dgm:prSet/>
      <dgm:spPr/>
      <dgm:t>
        <a:bodyPr/>
        <a:lstStyle/>
        <a:p>
          <a:endParaRPr lang="ru-RU"/>
        </a:p>
      </dgm:t>
    </dgm:pt>
    <dgm:pt modelId="{5E2B8617-DF6E-4A63-9FBE-F50825F8157B}" type="sibTrans" cxnId="{C2A9BD40-0A88-4511-9A2A-679422386B16}">
      <dgm:prSet/>
      <dgm:spPr/>
      <dgm:t>
        <a:bodyPr/>
        <a:lstStyle/>
        <a:p>
          <a:endParaRPr lang="ru-RU"/>
        </a:p>
      </dgm:t>
    </dgm:pt>
    <dgm:pt modelId="{1E15761A-5DD5-47E0-A9E5-E159E09928C7}" type="pres">
      <dgm:prSet presAssocID="{5D673644-3493-444B-A5F4-E8680F47236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FA356B-942A-4D02-9706-9A9D76F694F9}" type="pres">
      <dgm:prSet presAssocID="{226D60D8-D5DB-4502-B3A9-577CE3F6F130}" presName="centerShape" presStyleLbl="node0" presStyleIdx="0" presStyleCnt="1" custScaleX="121273" custScaleY="127181"/>
      <dgm:spPr/>
      <dgm:t>
        <a:bodyPr/>
        <a:lstStyle/>
        <a:p>
          <a:endParaRPr lang="ru-RU"/>
        </a:p>
      </dgm:t>
    </dgm:pt>
    <dgm:pt modelId="{45715132-C926-44FE-A5DE-C5C557EF4411}" type="pres">
      <dgm:prSet presAssocID="{7FC86DA0-F0D3-4FE6-9B82-000D0709732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D9904-A7A7-4B4F-B397-963B23719057}" type="pres">
      <dgm:prSet presAssocID="{7FC86DA0-F0D3-4FE6-9B82-000D07097321}" presName="dummy" presStyleCnt="0"/>
      <dgm:spPr/>
    </dgm:pt>
    <dgm:pt modelId="{4CE8DDB0-4059-4B56-BB86-E92ABED4CBC8}" type="pres">
      <dgm:prSet presAssocID="{918FC4F1-6248-446C-97D6-BFDF1C4F66AF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2A56821-B73A-4075-A27C-A0C1F1263CE2}" type="pres">
      <dgm:prSet presAssocID="{840E140C-BDC3-4F5C-9844-2B07767CE49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5D824-F6A9-4845-981A-E6674182300D}" type="pres">
      <dgm:prSet presAssocID="{840E140C-BDC3-4F5C-9844-2B07767CE49A}" presName="dummy" presStyleCnt="0"/>
      <dgm:spPr/>
    </dgm:pt>
    <dgm:pt modelId="{FCB41868-D1F3-44CB-85DD-A92EC4DF0E97}" type="pres">
      <dgm:prSet presAssocID="{BEFE52B6-B9F4-4EDA-A5FF-B8C3CD46E5B2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790E392-C557-4F3B-A030-35B671327E48}" type="pres">
      <dgm:prSet presAssocID="{765C2F73-6859-4D79-94AB-8D895365CFA0}" presName="node" presStyleLbl="node1" presStyleIdx="2" presStyleCnt="4" custRadScaleRad="101199" custRadScaleInc="-4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1631B8-D2E3-40A7-A0CD-32C859BEC166}" type="pres">
      <dgm:prSet presAssocID="{765C2F73-6859-4D79-94AB-8D895365CFA0}" presName="dummy" presStyleCnt="0"/>
      <dgm:spPr/>
    </dgm:pt>
    <dgm:pt modelId="{41516BE4-858C-4F6D-9623-5B429113316F}" type="pres">
      <dgm:prSet presAssocID="{5840ACAA-F5A1-419A-B624-3C92991364B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A636BCD-D5BF-40A9-9EB5-97FBA86FE877}" type="pres">
      <dgm:prSet presAssocID="{B0360D6D-4D46-4A1D-B1A8-CA07145827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C7E80-8366-471F-8168-8F6A8EEC0015}" type="pres">
      <dgm:prSet presAssocID="{B0360D6D-4D46-4A1D-B1A8-CA0714582731}" presName="dummy" presStyleCnt="0"/>
      <dgm:spPr/>
    </dgm:pt>
    <dgm:pt modelId="{C9F781B0-902A-4614-B430-33FAB07621C7}" type="pres">
      <dgm:prSet presAssocID="{5E2B8617-DF6E-4A63-9FBE-F50825F8157B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C02A5018-0B0F-4958-93FC-5B0B90D631ED}" type="presOf" srcId="{B0360D6D-4D46-4A1D-B1A8-CA0714582731}" destId="{BA636BCD-D5BF-40A9-9EB5-97FBA86FE877}" srcOrd="0" destOrd="0" presId="urn:microsoft.com/office/officeart/2005/8/layout/radial6"/>
    <dgm:cxn modelId="{42EA44F6-329D-4DDD-A3A1-F1EA6CCEEACC}" type="presOf" srcId="{226D60D8-D5DB-4502-B3A9-577CE3F6F130}" destId="{5EFA356B-942A-4D02-9706-9A9D76F694F9}" srcOrd="0" destOrd="0" presId="urn:microsoft.com/office/officeart/2005/8/layout/radial6"/>
    <dgm:cxn modelId="{716E0688-E5A9-4BE1-86CD-AC4D172D72AF}" type="presOf" srcId="{5840ACAA-F5A1-419A-B624-3C92991364B1}" destId="{41516BE4-858C-4F6D-9623-5B429113316F}" srcOrd="0" destOrd="0" presId="urn:microsoft.com/office/officeart/2005/8/layout/radial6"/>
    <dgm:cxn modelId="{9A93D253-7228-413C-AD3E-FA66EDB1F885}" srcId="{226D60D8-D5DB-4502-B3A9-577CE3F6F130}" destId="{765C2F73-6859-4D79-94AB-8D895365CFA0}" srcOrd="2" destOrd="0" parTransId="{EB014293-7FD9-42E4-89BA-D804EC56408A}" sibTransId="{5840ACAA-F5A1-419A-B624-3C92991364B1}"/>
    <dgm:cxn modelId="{839648AB-07B9-4722-8102-6BC4D3611210}" type="presOf" srcId="{BEFE52B6-B9F4-4EDA-A5FF-B8C3CD46E5B2}" destId="{FCB41868-D1F3-44CB-85DD-A92EC4DF0E97}" srcOrd="0" destOrd="0" presId="urn:microsoft.com/office/officeart/2005/8/layout/radial6"/>
    <dgm:cxn modelId="{C2A9BD40-0A88-4511-9A2A-679422386B16}" srcId="{226D60D8-D5DB-4502-B3A9-577CE3F6F130}" destId="{B0360D6D-4D46-4A1D-B1A8-CA0714582731}" srcOrd="3" destOrd="0" parTransId="{9D032BF2-F925-4F1C-BC43-5BFA27A65F7F}" sibTransId="{5E2B8617-DF6E-4A63-9FBE-F50825F8157B}"/>
    <dgm:cxn modelId="{056291D7-183E-4D08-BCBD-F874430C527A}" type="presOf" srcId="{918FC4F1-6248-446C-97D6-BFDF1C4F66AF}" destId="{4CE8DDB0-4059-4B56-BB86-E92ABED4CBC8}" srcOrd="0" destOrd="0" presId="urn:microsoft.com/office/officeart/2005/8/layout/radial6"/>
    <dgm:cxn modelId="{B29E012F-CEC5-4510-98A8-8B6D973BA9C3}" type="presOf" srcId="{840E140C-BDC3-4F5C-9844-2B07767CE49A}" destId="{E2A56821-B73A-4075-A27C-A0C1F1263CE2}" srcOrd="0" destOrd="0" presId="urn:microsoft.com/office/officeart/2005/8/layout/radial6"/>
    <dgm:cxn modelId="{78445FAF-36D5-4F81-8D66-3419F812F783}" srcId="{5D673644-3493-444B-A5F4-E8680F47236A}" destId="{226D60D8-D5DB-4502-B3A9-577CE3F6F130}" srcOrd="0" destOrd="0" parTransId="{7052B45B-A494-4105-9B89-024B722C39CF}" sibTransId="{970A381D-2A83-4114-806E-E578A6EA4158}"/>
    <dgm:cxn modelId="{55678606-84A3-444B-B56F-10C25489379F}" type="presOf" srcId="{765C2F73-6859-4D79-94AB-8D895365CFA0}" destId="{1790E392-C557-4F3B-A030-35B671327E48}" srcOrd="0" destOrd="0" presId="urn:microsoft.com/office/officeart/2005/8/layout/radial6"/>
    <dgm:cxn modelId="{9C7C545B-9AE9-483D-AD0A-52117A62F711}" type="presOf" srcId="{5E2B8617-DF6E-4A63-9FBE-F50825F8157B}" destId="{C9F781B0-902A-4614-B430-33FAB07621C7}" srcOrd="0" destOrd="0" presId="urn:microsoft.com/office/officeart/2005/8/layout/radial6"/>
    <dgm:cxn modelId="{E6561295-5823-4C61-B6EF-9E69E5944709}" srcId="{226D60D8-D5DB-4502-B3A9-577CE3F6F130}" destId="{840E140C-BDC3-4F5C-9844-2B07767CE49A}" srcOrd="1" destOrd="0" parTransId="{9BE4F75D-C510-45A3-BC85-517F2152DF02}" sibTransId="{BEFE52B6-B9F4-4EDA-A5FF-B8C3CD46E5B2}"/>
    <dgm:cxn modelId="{7904B28D-BAB4-42E4-A9CC-058EDCE7BFCC}" type="presOf" srcId="{5D673644-3493-444B-A5F4-E8680F47236A}" destId="{1E15761A-5DD5-47E0-A9E5-E159E09928C7}" srcOrd="0" destOrd="0" presId="urn:microsoft.com/office/officeart/2005/8/layout/radial6"/>
    <dgm:cxn modelId="{9A3DF6BB-EEFC-493F-B754-739736F3FE30}" type="presOf" srcId="{7FC86DA0-F0D3-4FE6-9B82-000D07097321}" destId="{45715132-C926-44FE-A5DE-C5C557EF4411}" srcOrd="0" destOrd="0" presId="urn:microsoft.com/office/officeart/2005/8/layout/radial6"/>
    <dgm:cxn modelId="{8D3405F1-FF14-49C7-8E4C-4DED00F6ED77}" srcId="{226D60D8-D5DB-4502-B3A9-577CE3F6F130}" destId="{7FC86DA0-F0D3-4FE6-9B82-000D07097321}" srcOrd="0" destOrd="0" parTransId="{40C1164A-2C31-41E9-98EC-AC23D1D9039D}" sibTransId="{918FC4F1-6248-446C-97D6-BFDF1C4F66AF}"/>
    <dgm:cxn modelId="{CE8D4D38-3E4A-4148-A32E-E62477CFF8F9}" type="presParOf" srcId="{1E15761A-5DD5-47E0-A9E5-E159E09928C7}" destId="{5EFA356B-942A-4D02-9706-9A9D76F694F9}" srcOrd="0" destOrd="0" presId="urn:microsoft.com/office/officeart/2005/8/layout/radial6"/>
    <dgm:cxn modelId="{C94684BB-6320-41FB-A4B0-0E5D0D1A3380}" type="presParOf" srcId="{1E15761A-5DD5-47E0-A9E5-E159E09928C7}" destId="{45715132-C926-44FE-A5DE-C5C557EF4411}" srcOrd="1" destOrd="0" presId="urn:microsoft.com/office/officeart/2005/8/layout/radial6"/>
    <dgm:cxn modelId="{F4E91604-207D-4499-94B8-193E8ED65CAB}" type="presParOf" srcId="{1E15761A-5DD5-47E0-A9E5-E159E09928C7}" destId="{61ED9904-A7A7-4B4F-B397-963B23719057}" srcOrd="2" destOrd="0" presId="urn:microsoft.com/office/officeart/2005/8/layout/radial6"/>
    <dgm:cxn modelId="{A6E92DD9-3B15-4C5F-9C85-B8A50580EB70}" type="presParOf" srcId="{1E15761A-5DD5-47E0-A9E5-E159E09928C7}" destId="{4CE8DDB0-4059-4B56-BB86-E92ABED4CBC8}" srcOrd="3" destOrd="0" presId="urn:microsoft.com/office/officeart/2005/8/layout/radial6"/>
    <dgm:cxn modelId="{7D09EEBE-6260-4B9C-A653-47EC598A4C44}" type="presParOf" srcId="{1E15761A-5DD5-47E0-A9E5-E159E09928C7}" destId="{E2A56821-B73A-4075-A27C-A0C1F1263CE2}" srcOrd="4" destOrd="0" presId="urn:microsoft.com/office/officeart/2005/8/layout/radial6"/>
    <dgm:cxn modelId="{7A8D75A7-DA2C-4FE8-B398-F36766AA42C8}" type="presParOf" srcId="{1E15761A-5DD5-47E0-A9E5-E159E09928C7}" destId="{C7F5D824-F6A9-4845-981A-E6674182300D}" srcOrd="5" destOrd="0" presId="urn:microsoft.com/office/officeart/2005/8/layout/radial6"/>
    <dgm:cxn modelId="{C58DCF7D-98F6-4258-924A-18513F35456A}" type="presParOf" srcId="{1E15761A-5DD5-47E0-A9E5-E159E09928C7}" destId="{FCB41868-D1F3-44CB-85DD-A92EC4DF0E97}" srcOrd="6" destOrd="0" presId="urn:microsoft.com/office/officeart/2005/8/layout/radial6"/>
    <dgm:cxn modelId="{6D395D58-A045-4EE0-B642-D1D6065F482E}" type="presParOf" srcId="{1E15761A-5DD5-47E0-A9E5-E159E09928C7}" destId="{1790E392-C557-4F3B-A030-35B671327E48}" srcOrd="7" destOrd="0" presId="urn:microsoft.com/office/officeart/2005/8/layout/radial6"/>
    <dgm:cxn modelId="{1250C7F4-2C99-45E4-937D-DF8637E1BEF1}" type="presParOf" srcId="{1E15761A-5DD5-47E0-A9E5-E159E09928C7}" destId="{DF1631B8-D2E3-40A7-A0CD-32C859BEC166}" srcOrd="8" destOrd="0" presId="urn:microsoft.com/office/officeart/2005/8/layout/radial6"/>
    <dgm:cxn modelId="{5E86C98D-1865-4B3F-8FF3-629BD9C042DC}" type="presParOf" srcId="{1E15761A-5DD5-47E0-A9E5-E159E09928C7}" destId="{41516BE4-858C-4F6D-9623-5B429113316F}" srcOrd="9" destOrd="0" presId="urn:microsoft.com/office/officeart/2005/8/layout/radial6"/>
    <dgm:cxn modelId="{0802BD82-3DE7-4F0E-AB68-ECB0DAEE3C74}" type="presParOf" srcId="{1E15761A-5DD5-47E0-A9E5-E159E09928C7}" destId="{BA636BCD-D5BF-40A9-9EB5-97FBA86FE877}" srcOrd="10" destOrd="0" presId="urn:microsoft.com/office/officeart/2005/8/layout/radial6"/>
    <dgm:cxn modelId="{A9545FBD-D38F-4F1D-A5F0-2A760E5599BE}" type="presParOf" srcId="{1E15761A-5DD5-47E0-A9E5-E159E09928C7}" destId="{7F0C7E80-8366-471F-8168-8F6A8EEC0015}" srcOrd="11" destOrd="0" presId="urn:microsoft.com/office/officeart/2005/8/layout/radial6"/>
    <dgm:cxn modelId="{F8219A34-4361-4E61-B379-8E30E3406EEB}" type="presParOf" srcId="{1E15761A-5DD5-47E0-A9E5-E159E09928C7}" destId="{C9F781B0-902A-4614-B430-33FAB07621C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50238B-E32A-4F39-9EC9-77492409F25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F19B23-F2C1-4194-A88A-B4976862CCC7}">
      <dgm:prSet/>
      <dgm:spPr/>
      <dgm:t>
        <a:bodyPr/>
        <a:lstStyle/>
        <a:p>
          <a:pPr rtl="0"/>
          <a:r>
            <a:rPr lang="ru-RU" dirty="0" smtClean="0"/>
            <a:t>измеряется в точках на дюйм (</a:t>
          </a:r>
          <a:r>
            <a:rPr lang="ru-RU" dirty="0" err="1" smtClean="0"/>
            <a:t>dpi</a:t>
          </a:r>
          <a:r>
            <a:rPr lang="ru-RU" dirty="0" smtClean="0"/>
            <a:t>) и зависит от требований к качеству </a:t>
          </a:r>
          <a:r>
            <a:rPr lang="ru-RU" dirty="0" err="1" smtClean="0"/>
            <a:t>изображенияи</a:t>
          </a:r>
          <a:r>
            <a:rPr lang="ru-RU" dirty="0" smtClean="0"/>
            <a:t> размеру файла, способу оцифровки или методу создания исходной иллюстрации, избранному формату файла и другим параметрам.</a:t>
          </a:r>
          <a:endParaRPr lang="ru-RU" dirty="0"/>
        </a:p>
      </dgm:t>
    </dgm:pt>
    <dgm:pt modelId="{14D0ADE7-784C-4F7E-AD99-BB2961E3C184}" type="parTrans" cxnId="{0FF23511-2823-46EA-8954-4B8CCC485DBB}">
      <dgm:prSet/>
      <dgm:spPr/>
      <dgm:t>
        <a:bodyPr/>
        <a:lstStyle/>
        <a:p>
          <a:endParaRPr lang="ru-RU"/>
        </a:p>
      </dgm:t>
    </dgm:pt>
    <dgm:pt modelId="{5A3FD2C0-9508-431C-A200-B1A1ADB5477D}" type="sibTrans" cxnId="{0FF23511-2823-46EA-8954-4B8CCC485DBB}">
      <dgm:prSet/>
      <dgm:spPr/>
      <dgm:t>
        <a:bodyPr/>
        <a:lstStyle/>
        <a:p>
          <a:endParaRPr lang="ru-RU"/>
        </a:p>
      </dgm:t>
    </dgm:pt>
    <dgm:pt modelId="{BB008F23-7039-4844-851B-D7874ABF4375}">
      <dgm:prSet/>
      <dgm:spPr/>
      <dgm:t>
        <a:bodyPr/>
        <a:lstStyle/>
        <a:p>
          <a:pPr rtl="0"/>
          <a:r>
            <a:rPr lang="ru-RU" smtClean="0"/>
            <a:t>разрешение экранного изображения; </a:t>
          </a:r>
          <a:endParaRPr lang="ru-RU"/>
        </a:p>
      </dgm:t>
    </dgm:pt>
    <dgm:pt modelId="{69700589-095C-4F4B-9BF7-06ADA36BABF0}" type="parTrans" cxnId="{D4414915-D6A3-41AB-88EA-95D344A5A689}">
      <dgm:prSet/>
      <dgm:spPr/>
      <dgm:t>
        <a:bodyPr/>
        <a:lstStyle/>
        <a:p>
          <a:endParaRPr lang="ru-RU"/>
        </a:p>
      </dgm:t>
    </dgm:pt>
    <dgm:pt modelId="{47031D7C-2291-4D6A-9BD8-8F5EFCAF36FF}" type="sibTrans" cxnId="{D4414915-D6A3-41AB-88EA-95D344A5A689}">
      <dgm:prSet/>
      <dgm:spPr/>
      <dgm:t>
        <a:bodyPr/>
        <a:lstStyle/>
        <a:p>
          <a:endParaRPr lang="ru-RU"/>
        </a:p>
      </dgm:t>
    </dgm:pt>
    <dgm:pt modelId="{9A7BA05D-5723-48CB-8ABB-9C212C26133B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разрешение печатного изображения. </a:t>
          </a:r>
        </a:p>
        <a:p>
          <a:pPr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9CBCF14-EF25-4C10-A4F7-1FC005F4C6F9}" type="parTrans" cxnId="{8E615118-224A-472C-8B9B-860C430BDCBF}">
      <dgm:prSet/>
      <dgm:spPr/>
      <dgm:t>
        <a:bodyPr/>
        <a:lstStyle/>
        <a:p>
          <a:endParaRPr lang="ru-RU"/>
        </a:p>
      </dgm:t>
    </dgm:pt>
    <dgm:pt modelId="{84D0E81C-87BE-47BF-B69D-831B1E88F683}" type="sibTrans" cxnId="{8E615118-224A-472C-8B9B-860C430BDCBF}">
      <dgm:prSet/>
      <dgm:spPr/>
      <dgm:t>
        <a:bodyPr/>
        <a:lstStyle/>
        <a:p>
          <a:endParaRPr lang="ru-RU"/>
        </a:p>
      </dgm:t>
    </dgm:pt>
    <dgm:pt modelId="{8641D84C-517D-4C69-A7EC-3D8002F25C9B}">
      <dgm:prSet/>
      <dgm:spPr/>
      <dgm:t>
        <a:bodyPr/>
        <a:lstStyle/>
        <a:p>
          <a:pPr rtl="0"/>
          <a:r>
            <a:rPr lang="ru-RU" dirty="0" smtClean="0"/>
            <a:t>Для экранной копии достаточно разрешения 72 </a:t>
          </a:r>
          <a:r>
            <a:rPr lang="ru-RU" dirty="0" err="1" smtClean="0"/>
            <a:t>dpi</a:t>
          </a:r>
          <a:r>
            <a:rPr lang="ru-RU" dirty="0" smtClean="0"/>
            <a:t>, для распечатки на цветном или лазерном принтере 150–200 </a:t>
          </a:r>
          <a:r>
            <a:rPr lang="ru-RU" dirty="0" err="1" smtClean="0"/>
            <a:t>dpi</a:t>
          </a:r>
          <a:r>
            <a:rPr lang="ru-RU" dirty="0" smtClean="0"/>
            <a:t>, для вывода на </a:t>
          </a:r>
          <a:r>
            <a:rPr lang="ru-RU" dirty="0" err="1" smtClean="0"/>
            <a:t>фотоэкспонирующем</a:t>
          </a:r>
          <a:r>
            <a:rPr lang="ru-RU" dirty="0" smtClean="0"/>
            <a:t> устройстве 200–300 </a:t>
          </a:r>
          <a:r>
            <a:rPr lang="en-US" dirty="0" smtClean="0"/>
            <a:t>dpi.</a:t>
          </a:r>
          <a:endParaRPr lang="ru-RU" dirty="0"/>
        </a:p>
      </dgm:t>
    </dgm:pt>
    <dgm:pt modelId="{FDEAF129-8451-408D-971A-D4FB52EF41D4}" type="parTrans" cxnId="{FFBC680A-A46B-4337-AE70-9A188DE4A386}">
      <dgm:prSet/>
      <dgm:spPr/>
      <dgm:t>
        <a:bodyPr/>
        <a:lstStyle/>
        <a:p>
          <a:endParaRPr lang="ru-RU"/>
        </a:p>
      </dgm:t>
    </dgm:pt>
    <dgm:pt modelId="{292F0BF4-5352-4F03-802E-098A94AC6DB3}" type="sibTrans" cxnId="{FFBC680A-A46B-4337-AE70-9A188DE4A386}">
      <dgm:prSet/>
      <dgm:spPr/>
      <dgm:t>
        <a:bodyPr/>
        <a:lstStyle/>
        <a:p>
          <a:endParaRPr lang="ru-RU"/>
        </a:p>
      </dgm:t>
    </dgm:pt>
    <dgm:pt modelId="{02E2B2A4-32F9-4F89-B006-ACCBC4A7B7CC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разрешение оригинала; 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BCF816B4-487B-4034-9CC6-8E742DED8FEC}" type="parTrans" cxnId="{9498AAA2-D6F9-47DA-9F80-49453CF0797E}">
      <dgm:prSet/>
      <dgm:spPr/>
      <dgm:t>
        <a:bodyPr/>
        <a:lstStyle/>
        <a:p>
          <a:endParaRPr lang="ru-RU"/>
        </a:p>
      </dgm:t>
    </dgm:pt>
    <dgm:pt modelId="{EAAA6553-7C99-4ACD-8DF7-4147547D7E47}" type="sibTrans" cxnId="{9498AAA2-D6F9-47DA-9F80-49453CF0797E}">
      <dgm:prSet/>
      <dgm:spPr/>
      <dgm:t>
        <a:bodyPr/>
        <a:lstStyle/>
        <a:p>
          <a:endParaRPr lang="ru-RU"/>
        </a:p>
      </dgm:t>
    </dgm:pt>
    <dgm:pt modelId="{F3FD32CD-1BCB-4F2D-8AA2-C67A5F1602CD}">
      <dgm:prSet/>
      <dgm:spPr/>
      <dgm:t>
        <a:bodyPr/>
        <a:lstStyle/>
        <a:p>
          <a:r>
            <a:rPr lang="ru-RU" dirty="0" smtClean="0"/>
            <a:t>Мониторы для обработки изображений с диагональю 20–21 дюйм (профессионального класса), как правило, обеспечивают стандартные экранные разрешения 640х480, 800х600, 1024х768, 1280х1024, 1600х1200, 1600х1280, 1920х1200, 1920х1600 точек. </a:t>
          </a:r>
          <a:endParaRPr lang="ru-RU" dirty="0"/>
        </a:p>
      </dgm:t>
    </dgm:pt>
    <dgm:pt modelId="{91AF9B41-2278-46B3-B168-13E726D26E31}" type="parTrans" cxnId="{2F38890D-31AE-46FC-91FF-B0E4D7EC726F}">
      <dgm:prSet/>
      <dgm:spPr/>
    </dgm:pt>
    <dgm:pt modelId="{7245A027-8B02-4618-9DFD-EF6986E9F529}" type="sibTrans" cxnId="{2F38890D-31AE-46FC-91FF-B0E4D7EC726F}">
      <dgm:prSet/>
      <dgm:spPr/>
    </dgm:pt>
    <dgm:pt modelId="{5C5A881D-DB1D-4559-A896-5A5C5FD77E86}" type="pres">
      <dgm:prSet presAssocID="{7850238B-E32A-4F39-9EC9-77492409F2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25AFD3-8C71-4981-B05C-321143BABFF9}" type="pres">
      <dgm:prSet presAssocID="{02E2B2A4-32F9-4F89-B006-ACCBC4A7B7CC}" presName="linNode" presStyleCnt="0"/>
      <dgm:spPr/>
    </dgm:pt>
    <dgm:pt modelId="{6F90F2C1-DD41-4398-A7C0-4107065A380F}" type="pres">
      <dgm:prSet presAssocID="{02E2B2A4-32F9-4F89-B006-ACCBC4A7B7C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95196-A247-4F09-9FBF-CCC13455B6D6}" type="pres">
      <dgm:prSet presAssocID="{02E2B2A4-32F9-4F89-B006-ACCBC4A7B7C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003BC-7A77-4F2A-BC8C-A9A71460FDEA}" type="pres">
      <dgm:prSet presAssocID="{EAAA6553-7C99-4ACD-8DF7-4147547D7E47}" presName="sp" presStyleCnt="0"/>
      <dgm:spPr/>
    </dgm:pt>
    <dgm:pt modelId="{659891F6-FDF4-43C4-B152-9A221EE8E271}" type="pres">
      <dgm:prSet presAssocID="{BB008F23-7039-4844-851B-D7874ABF4375}" presName="linNode" presStyleCnt="0"/>
      <dgm:spPr/>
    </dgm:pt>
    <dgm:pt modelId="{2922E1C4-13DF-451A-A82C-D220E463BE3B}" type="pres">
      <dgm:prSet presAssocID="{BB008F23-7039-4844-851B-D7874ABF437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E110B-75A1-4CD3-AD33-182EA05F274D}" type="pres">
      <dgm:prSet presAssocID="{BB008F23-7039-4844-851B-D7874ABF437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36D74-5AE1-4A6F-BA9C-908D51B47B40}" type="pres">
      <dgm:prSet presAssocID="{47031D7C-2291-4D6A-9BD8-8F5EFCAF36FF}" presName="sp" presStyleCnt="0"/>
      <dgm:spPr/>
    </dgm:pt>
    <dgm:pt modelId="{B3A587FD-1C92-468E-A486-F4FE498AFCE5}" type="pres">
      <dgm:prSet presAssocID="{9A7BA05D-5723-48CB-8ABB-9C212C26133B}" presName="linNode" presStyleCnt="0"/>
      <dgm:spPr/>
    </dgm:pt>
    <dgm:pt modelId="{7A9B38FB-CFFC-469B-BFDF-E21EB7F10141}" type="pres">
      <dgm:prSet presAssocID="{9A7BA05D-5723-48CB-8ABB-9C212C26133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8EA57-67C0-4253-9EAE-30962E397A38}" type="pres">
      <dgm:prSet presAssocID="{9A7BA05D-5723-48CB-8ABB-9C212C26133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9C7D4E-3584-4564-B3FC-C4B4ED0C6334}" type="presOf" srcId="{7850238B-E32A-4F39-9EC9-77492409F253}" destId="{5C5A881D-DB1D-4559-A896-5A5C5FD77E86}" srcOrd="0" destOrd="0" presId="urn:microsoft.com/office/officeart/2005/8/layout/vList5"/>
    <dgm:cxn modelId="{EBF7D19B-4C49-4705-A783-BA7173B96B7D}" type="presOf" srcId="{9A7BA05D-5723-48CB-8ABB-9C212C26133B}" destId="{7A9B38FB-CFFC-469B-BFDF-E21EB7F10141}" srcOrd="0" destOrd="0" presId="urn:microsoft.com/office/officeart/2005/8/layout/vList5"/>
    <dgm:cxn modelId="{DFD9C4F7-637D-419F-89D3-1761C776AEB9}" type="presOf" srcId="{F3FD32CD-1BCB-4F2D-8AA2-C67A5F1602CD}" destId="{BA5E110B-75A1-4CD3-AD33-182EA05F274D}" srcOrd="0" destOrd="0" presId="urn:microsoft.com/office/officeart/2005/8/layout/vList5"/>
    <dgm:cxn modelId="{8E615118-224A-472C-8B9B-860C430BDCBF}" srcId="{7850238B-E32A-4F39-9EC9-77492409F253}" destId="{9A7BA05D-5723-48CB-8ABB-9C212C26133B}" srcOrd="2" destOrd="0" parTransId="{E9CBCF14-EF25-4C10-A4F7-1FC005F4C6F9}" sibTransId="{84D0E81C-87BE-47BF-B69D-831B1E88F683}"/>
    <dgm:cxn modelId="{2F38890D-31AE-46FC-91FF-B0E4D7EC726F}" srcId="{BB008F23-7039-4844-851B-D7874ABF4375}" destId="{F3FD32CD-1BCB-4F2D-8AA2-C67A5F1602CD}" srcOrd="0" destOrd="0" parTransId="{91AF9B41-2278-46B3-B168-13E726D26E31}" sibTransId="{7245A027-8B02-4618-9DFD-EF6986E9F529}"/>
    <dgm:cxn modelId="{FFBC680A-A46B-4337-AE70-9A188DE4A386}" srcId="{9A7BA05D-5723-48CB-8ABB-9C212C26133B}" destId="{8641D84C-517D-4C69-A7EC-3D8002F25C9B}" srcOrd="0" destOrd="0" parTransId="{FDEAF129-8451-408D-971A-D4FB52EF41D4}" sibTransId="{292F0BF4-5352-4F03-802E-098A94AC6DB3}"/>
    <dgm:cxn modelId="{1B95C624-AA9D-4BA3-841E-C50C97473241}" type="presOf" srcId="{8641D84C-517D-4C69-A7EC-3D8002F25C9B}" destId="{CB88EA57-67C0-4253-9EAE-30962E397A38}" srcOrd="0" destOrd="0" presId="urn:microsoft.com/office/officeart/2005/8/layout/vList5"/>
    <dgm:cxn modelId="{9498AAA2-D6F9-47DA-9F80-49453CF0797E}" srcId="{7850238B-E32A-4F39-9EC9-77492409F253}" destId="{02E2B2A4-32F9-4F89-B006-ACCBC4A7B7CC}" srcOrd="0" destOrd="0" parTransId="{BCF816B4-487B-4034-9CC6-8E742DED8FEC}" sibTransId="{EAAA6553-7C99-4ACD-8DF7-4147547D7E47}"/>
    <dgm:cxn modelId="{0FF23511-2823-46EA-8954-4B8CCC485DBB}" srcId="{02E2B2A4-32F9-4F89-B006-ACCBC4A7B7CC}" destId="{9FF19B23-F2C1-4194-A88A-B4976862CCC7}" srcOrd="0" destOrd="0" parTransId="{14D0ADE7-784C-4F7E-AD99-BB2961E3C184}" sibTransId="{5A3FD2C0-9508-431C-A200-B1A1ADB5477D}"/>
    <dgm:cxn modelId="{D4414915-D6A3-41AB-88EA-95D344A5A689}" srcId="{7850238B-E32A-4F39-9EC9-77492409F253}" destId="{BB008F23-7039-4844-851B-D7874ABF4375}" srcOrd="1" destOrd="0" parTransId="{69700589-095C-4F4B-9BF7-06ADA36BABF0}" sibTransId="{47031D7C-2291-4D6A-9BD8-8F5EFCAF36FF}"/>
    <dgm:cxn modelId="{332927E4-A552-4026-9126-65BB1DA52348}" type="presOf" srcId="{BB008F23-7039-4844-851B-D7874ABF4375}" destId="{2922E1C4-13DF-451A-A82C-D220E463BE3B}" srcOrd="0" destOrd="0" presId="urn:microsoft.com/office/officeart/2005/8/layout/vList5"/>
    <dgm:cxn modelId="{2B12107C-6A8F-4E93-B441-20D1B0F86C99}" type="presOf" srcId="{02E2B2A4-32F9-4F89-B006-ACCBC4A7B7CC}" destId="{6F90F2C1-DD41-4398-A7C0-4107065A380F}" srcOrd="0" destOrd="0" presId="urn:microsoft.com/office/officeart/2005/8/layout/vList5"/>
    <dgm:cxn modelId="{8DFB671A-9B48-4016-AA88-FF7F4091323A}" type="presOf" srcId="{9FF19B23-F2C1-4194-A88A-B4976862CCC7}" destId="{C4895196-A247-4F09-9FBF-CCC13455B6D6}" srcOrd="0" destOrd="0" presId="urn:microsoft.com/office/officeart/2005/8/layout/vList5"/>
    <dgm:cxn modelId="{47CAB8EC-3106-4E0A-B656-03810118A4F5}" type="presParOf" srcId="{5C5A881D-DB1D-4559-A896-5A5C5FD77E86}" destId="{3725AFD3-8C71-4981-B05C-321143BABFF9}" srcOrd="0" destOrd="0" presId="urn:microsoft.com/office/officeart/2005/8/layout/vList5"/>
    <dgm:cxn modelId="{21718C54-CA79-4C5B-A5A3-CEB6C17F6A8F}" type="presParOf" srcId="{3725AFD3-8C71-4981-B05C-321143BABFF9}" destId="{6F90F2C1-DD41-4398-A7C0-4107065A380F}" srcOrd="0" destOrd="0" presId="urn:microsoft.com/office/officeart/2005/8/layout/vList5"/>
    <dgm:cxn modelId="{4112FF6B-48C8-4BE4-9611-E52E632F931E}" type="presParOf" srcId="{3725AFD3-8C71-4981-B05C-321143BABFF9}" destId="{C4895196-A247-4F09-9FBF-CCC13455B6D6}" srcOrd="1" destOrd="0" presId="urn:microsoft.com/office/officeart/2005/8/layout/vList5"/>
    <dgm:cxn modelId="{6CF3C751-203B-43B1-A40A-F5ACA28CBF94}" type="presParOf" srcId="{5C5A881D-DB1D-4559-A896-5A5C5FD77E86}" destId="{23C003BC-7A77-4F2A-BC8C-A9A71460FDEA}" srcOrd="1" destOrd="0" presId="urn:microsoft.com/office/officeart/2005/8/layout/vList5"/>
    <dgm:cxn modelId="{B421AFA7-3F56-4F7D-B524-FD8B047C6E7A}" type="presParOf" srcId="{5C5A881D-DB1D-4559-A896-5A5C5FD77E86}" destId="{659891F6-FDF4-43C4-B152-9A221EE8E271}" srcOrd="2" destOrd="0" presId="urn:microsoft.com/office/officeart/2005/8/layout/vList5"/>
    <dgm:cxn modelId="{47D7BA2E-417F-4C19-B734-E2D73B80251A}" type="presParOf" srcId="{659891F6-FDF4-43C4-B152-9A221EE8E271}" destId="{2922E1C4-13DF-451A-A82C-D220E463BE3B}" srcOrd="0" destOrd="0" presId="urn:microsoft.com/office/officeart/2005/8/layout/vList5"/>
    <dgm:cxn modelId="{3FFCBD62-53D4-4FCE-820B-C792774DCE79}" type="presParOf" srcId="{659891F6-FDF4-43C4-B152-9A221EE8E271}" destId="{BA5E110B-75A1-4CD3-AD33-182EA05F274D}" srcOrd="1" destOrd="0" presId="urn:microsoft.com/office/officeart/2005/8/layout/vList5"/>
    <dgm:cxn modelId="{22E80144-7DAF-4618-9577-544E0777BD1E}" type="presParOf" srcId="{5C5A881D-DB1D-4559-A896-5A5C5FD77E86}" destId="{B9436D74-5AE1-4A6F-BA9C-908D51B47B40}" srcOrd="3" destOrd="0" presId="urn:microsoft.com/office/officeart/2005/8/layout/vList5"/>
    <dgm:cxn modelId="{062375DA-1257-4C80-B97B-A8D1DBE6AAB2}" type="presParOf" srcId="{5C5A881D-DB1D-4559-A896-5A5C5FD77E86}" destId="{B3A587FD-1C92-468E-A486-F4FE498AFCE5}" srcOrd="4" destOrd="0" presId="urn:microsoft.com/office/officeart/2005/8/layout/vList5"/>
    <dgm:cxn modelId="{17A483F4-C934-4D30-8BC0-2577714E3B8D}" type="presParOf" srcId="{B3A587FD-1C92-468E-A486-F4FE498AFCE5}" destId="{7A9B38FB-CFFC-469B-BFDF-E21EB7F10141}" srcOrd="0" destOrd="0" presId="urn:microsoft.com/office/officeart/2005/8/layout/vList5"/>
    <dgm:cxn modelId="{AB28E481-2092-4FFB-8D90-C72E7440E7D4}" type="presParOf" srcId="{B3A587FD-1C92-468E-A486-F4FE498AFCE5}" destId="{CB88EA57-67C0-4253-9EAE-30962E397A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A3D2CBB-AC73-45E6-896C-FA936277C91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59BF0A-C922-434A-8A2D-7C285AAF25AB}">
      <dgm:prSet phldrT="[Текст]"/>
      <dgm:spPr/>
      <dgm:t>
        <a:bodyPr/>
        <a:lstStyle/>
        <a:p>
          <a:r>
            <a:rPr lang="ru-RU" dirty="0" smtClean="0"/>
            <a:t>Преимущества</a:t>
          </a:r>
          <a:endParaRPr lang="ru-RU" dirty="0"/>
        </a:p>
      </dgm:t>
    </dgm:pt>
    <dgm:pt modelId="{7907F6A3-B9FA-43DE-BDAD-48AD56F21A72}" type="parTrans" cxnId="{E29AB802-BC9B-4AFA-AB6A-3FAC33281222}">
      <dgm:prSet/>
      <dgm:spPr/>
      <dgm:t>
        <a:bodyPr/>
        <a:lstStyle/>
        <a:p>
          <a:endParaRPr lang="ru-RU"/>
        </a:p>
      </dgm:t>
    </dgm:pt>
    <dgm:pt modelId="{02B96EA7-3315-4164-96B6-D9D6661C1CD9}" type="sibTrans" cxnId="{E29AB802-BC9B-4AFA-AB6A-3FAC33281222}">
      <dgm:prSet/>
      <dgm:spPr/>
      <dgm:t>
        <a:bodyPr/>
        <a:lstStyle/>
        <a:p>
          <a:endParaRPr lang="ru-RU"/>
        </a:p>
      </dgm:t>
    </dgm:pt>
    <dgm:pt modelId="{A3D64B90-4281-4B16-BF86-62FDE4247DA8}">
      <dgm:prSet phldrT="[Текст]"/>
      <dgm:spPr/>
      <dgm:t>
        <a:bodyPr/>
        <a:lstStyle/>
        <a:p>
          <a:r>
            <a:rPr lang="ru-RU" dirty="0" smtClean="0"/>
            <a:t>Высокая точность в передаче цветов и полутонов</a:t>
          </a:r>
          <a:endParaRPr lang="ru-RU" dirty="0"/>
        </a:p>
      </dgm:t>
    </dgm:pt>
    <dgm:pt modelId="{C17C6BC6-F2D1-4ADA-BDD0-88CC7CE3F1CC}" type="parTrans" cxnId="{6C5F029E-DE06-43AD-AFC8-29FEC046F40C}">
      <dgm:prSet/>
      <dgm:spPr/>
      <dgm:t>
        <a:bodyPr/>
        <a:lstStyle/>
        <a:p>
          <a:endParaRPr lang="ru-RU"/>
        </a:p>
      </dgm:t>
    </dgm:pt>
    <dgm:pt modelId="{74171DFB-9865-43CA-BCDF-05F7866064A3}" type="sibTrans" cxnId="{6C5F029E-DE06-43AD-AFC8-29FEC046F40C}">
      <dgm:prSet/>
      <dgm:spPr/>
      <dgm:t>
        <a:bodyPr/>
        <a:lstStyle/>
        <a:p>
          <a:endParaRPr lang="ru-RU"/>
        </a:p>
      </dgm:t>
    </dgm:pt>
    <dgm:pt modelId="{26A061FF-58C0-44CF-B65F-63E1B8987042}">
      <dgm:prSet phldrT="[Текст]"/>
      <dgm:spPr/>
      <dgm:t>
        <a:bodyPr/>
        <a:lstStyle/>
        <a:p>
          <a:r>
            <a:rPr lang="ru-RU" dirty="0" smtClean="0"/>
            <a:t>Недостатки</a:t>
          </a:r>
          <a:endParaRPr lang="ru-RU" dirty="0"/>
        </a:p>
      </dgm:t>
    </dgm:pt>
    <dgm:pt modelId="{EEBF062E-33B5-4601-848D-C0D5BAEAF584}" type="parTrans" cxnId="{8E0E2EF5-A5A5-4BEB-B627-98B8A019273F}">
      <dgm:prSet/>
      <dgm:spPr/>
      <dgm:t>
        <a:bodyPr/>
        <a:lstStyle/>
        <a:p>
          <a:endParaRPr lang="ru-RU"/>
        </a:p>
      </dgm:t>
    </dgm:pt>
    <dgm:pt modelId="{5032A38D-5CC5-4E01-B567-D1CE8D233C08}" type="sibTrans" cxnId="{8E0E2EF5-A5A5-4BEB-B627-98B8A019273F}">
      <dgm:prSet/>
      <dgm:spPr/>
      <dgm:t>
        <a:bodyPr/>
        <a:lstStyle/>
        <a:p>
          <a:endParaRPr lang="ru-RU"/>
        </a:p>
      </dgm:t>
    </dgm:pt>
    <dgm:pt modelId="{64B162E1-2738-490D-8A31-7B5A3B176032}">
      <dgm:prSet phldrT="[Текст]"/>
      <dgm:spPr/>
      <dgm:t>
        <a:bodyPr/>
        <a:lstStyle/>
        <a:p>
          <a:r>
            <a:rPr lang="ru-RU" dirty="0" smtClean="0"/>
            <a:t>Большой объем памяти</a:t>
          </a:r>
          <a:endParaRPr lang="ru-RU" dirty="0"/>
        </a:p>
      </dgm:t>
    </dgm:pt>
    <dgm:pt modelId="{92C5DD2D-946C-455F-8A31-DFAA1F282637}" type="parTrans" cxnId="{F5AA0C90-7312-4EE8-8FB3-10C2616D45FC}">
      <dgm:prSet/>
      <dgm:spPr/>
      <dgm:t>
        <a:bodyPr/>
        <a:lstStyle/>
        <a:p>
          <a:endParaRPr lang="ru-RU"/>
        </a:p>
      </dgm:t>
    </dgm:pt>
    <dgm:pt modelId="{6CC33ABD-500D-4A4F-B37D-6506B92A0624}" type="sibTrans" cxnId="{F5AA0C90-7312-4EE8-8FB3-10C2616D45FC}">
      <dgm:prSet/>
      <dgm:spPr/>
      <dgm:t>
        <a:bodyPr/>
        <a:lstStyle/>
        <a:p>
          <a:endParaRPr lang="ru-RU"/>
        </a:p>
      </dgm:t>
    </dgm:pt>
    <dgm:pt modelId="{33657745-B544-4912-A075-02FB4A55D727}">
      <dgm:prSet phldrT="[Текст]"/>
      <dgm:spPr/>
      <dgm:t>
        <a:bodyPr/>
        <a:lstStyle/>
        <a:p>
          <a:r>
            <a:rPr lang="ru-RU" dirty="0" err="1" smtClean="0"/>
            <a:t>Пикселизация</a:t>
          </a:r>
          <a:endParaRPr lang="ru-RU" dirty="0"/>
        </a:p>
      </dgm:t>
    </dgm:pt>
    <dgm:pt modelId="{5C1F2A4D-A417-482D-B018-1EF2A197215D}" type="parTrans" cxnId="{080FBB2D-92F1-443A-901E-FE35FECF7E98}">
      <dgm:prSet/>
      <dgm:spPr/>
      <dgm:t>
        <a:bodyPr/>
        <a:lstStyle/>
        <a:p>
          <a:endParaRPr lang="ru-RU"/>
        </a:p>
      </dgm:t>
    </dgm:pt>
    <dgm:pt modelId="{BCDCFC15-EE48-419F-BEA3-B4F0ACE4B715}" type="sibTrans" cxnId="{080FBB2D-92F1-443A-901E-FE35FECF7E98}">
      <dgm:prSet/>
      <dgm:spPr/>
      <dgm:t>
        <a:bodyPr/>
        <a:lstStyle/>
        <a:p>
          <a:endParaRPr lang="ru-RU"/>
        </a:p>
      </dgm:t>
    </dgm:pt>
    <dgm:pt modelId="{E0BA32B4-B49E-47DF-80BD-E9166B2A519E}" type="pres">
      <dgm:prSet presAssocID="{CA3D2CBB-AC73-45E6-896C-FA936277C9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DF5BAD-A003-42F5-88F4-50D1134F959E}" type="pres">
      <dgm:prSet presAssocID="{5059BF0A-C922-434A-8A2D-7C285AAF25AB}" presName="composite" presStyleCnt="0"/>
      <dgm:spPr/>
    </dgm:pt>
    <dgm:pt modelId="{A442FB39-14C0-4E0B-89F5-AB44F7A5D338}" type="pres">
      <dgm:prSet presAssocID="{5059BF0A-C922-434A-8A2D-7C285AAF25A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4BD1F-B637-4FF8-93C5-B63E5B6334A7}" type="pres">
      <dgm:prSet presAssocID="{5059BF0A-C922-434A-8A2D-7C285AAF25AB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915B8-9752-4088-85A8-4DA9FCD41F0D}" type="pres">
      <dgm:prSet presAssocID="{02B96EA7-3315-4164-96B6-D9D6661C1CD9}" presName="space" presStyleCnt="0"/>
      <dgm:spPr/>
    </dgm:pt>
    <dgm:pt modelId="{07547F13-A757-42FA-9928-3B41BEE56650}" type="pres">
      <dgm:prSet presAssocID="{26A061FF-58C0-44CF-B65F-63E1B8987042}" presName="composite" presStyleCnt="0"/>
      <dgm:spPr/>
    </dgm:pt>
    <dgm:pt modelId="{6D20B74D-0EC4-4365-A28C-FD4F54AEE3BE}" type="pres">
      <dgm:prSet presAssocID="{26A061FF-58C0-44CF-B65F-63E1B898704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C6A61F-CC64-4232-A558-779BBCD1911F}" type="pres">
      <dgm:prSet presAssocID="{26A061FF-58C0-44CF-B65F-63E1B898704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AA0C90-7312-4EE8-8FB3-10C2616D45FC}" srcId="{26A061FF-58C0-44CF-B65F-63E1B8987042}" destId="{64B162E1-2738-490D-8A31-7B5A3B176032}" srcOrd="0" destOrd="0" parTransId="{92C5DD2D-946C-455F-8A31-DFAA1F282637}" sibTransId="{6CC33ABD-500D-4A4F-B37D-6506B92A0624}"/>
    <dgm:cxn modelId="{080FBB2D-92F1-443A-901E-FE35FECF7E98}" srcId="{26A061FF-58C0-44CF-B65F-63E1B8987042}" destId="{33657745-B544-4912-A075-02FB4A55D727}" srcOrd="1" destOrd="0" parTransId="{5C1F2A4D-A417-482D-B018-1EF2A197215D}" sibTransId="{BCDCFC15-EE48-419F-BEA3-B4F0ACE4B715}"/>
    <dgm:cxn modelId="{60D85C3A-7D8F-4C67-A8AB-3EFB7F90AE69}" type="presOf" srcId="{5059BF0A-C922-434A-8A2D-7C285AAF25AB}" destId="{A442FB39-14C0-4E0B-89F5-AB44F7A5D338}" srcOrd="0" destOrd="0" presId="urn:microsoft.com/office/officeart/2005/8/layout/hList1"/>
    <dgm:cxn modelId="{6C5F029E-DE06-43AD-AFC8-29FEC046F40C}" srcId="{5059BF0A-C922-434A-8A2D-7C285AAF25AB}" destId="{A3D64B90-4281-4B16-BF86-62FDE4247DA8}" srcOrd="0" destOrd="0" parTransId="{C17C6BC6-F2D1-4ADA-BDD0-88CC7CE3F1CC}" sibTransId="{74171DFB-9865-43CA-BCDF-05F7866064A3}"/>
    <dgm:cxn modelId="{3E26B982-F2FE-4FE0-97D3-F2EA3F0550EE}" type="presOf" srcId="{33657745-B544-4912-A075-02FB4A55D727}" destId="{9CC6A61F-CC64-4232-A558-779BBCD1911F}" srcOrd="0" destOrd="1" presId="urn:microsoft.com/office/officeart/2005/8/layout/hList1"/>
    <dgm:cxn modelId="{2ACBE7B0-E8FE-4171-BC23-341310A40492}" type="presOf" srcId="{64B162E1-2738-490D-8A31-7B5A3B176032}" destId="{9CC6A61F-CC64-4232-A558-779BBCD1911F}" srcOrd="0" destOrd="0" presId="urn:microsoft.com/office/officeart/2005/8/layout/hList1"/>
    <dgm:cxn modelId="{8E0E2EF5-A5A5-4BEB-B627-98B8A019273F}" srcId="{CA3D2CBB-AC73-45E6-896C-FA936277C916}" destId="{26A061FF-58C0-44CF-B65F-63E1B8987042}" srcOrd="1" destOrd="0" parTransId="{EEBF062E-33B5-4601-848D-C0D5BAEAF584}" sibTransId="{5032A38D-5CC5-4E01-B567-D1CE8D233C08}"/>
    <dgm:cxn modelId="{BD051508-53FC-4113-80C2-AF00EDAE3CD5}" type="presOf" srcId="{26A061FF-58C0-44CF-B65F-63E1B8987042}" destId="{6D20B74D-0EC4-4365-A28C-FD4F54AEE3BE}" srcOrd="0" destOrd="0" presId="urn:microsoft.com/office/officeart/2005/8/layout/hList1"/>
    <dgm:cxn modelId="{39A2B314-7F6F-4C6A-B1A5-719B3D2CB3D5}" type="presOf" srcId="{CA3D2CBB-AC73-45E6-896C-FA936277C916}" destId="{E0BA32B4-B49E-47DF-80BD-E9166B2A519E}" srcOrd="0" destOrd="0" presId="urn:microsoft.com/office/officeart/2005/8/layout/hList1"/>
    <dgm:cxn modelId="{4ECA260B-C1F9-4B59-9F18-A1AD8D8C6AA2}" type="presOf" srcId="{A3D64B90-4281-4B16-BF86-62FDE4247DA8}" destId="{6524BD1F-B637-4FF8-93C5-B63E5B6334A7}" srcOrd="0" destOrd="0" presId="urn:microsoft.com/office/officeart/2005/8/layout/hList1"/>
    <dgm:cxn modelId="{E29AB802-BC9B-4AFA-AB6A-3FAC33281222}" srcId="{CA3D2CBB-AC73-45E6-896C-FA936277C916}" destId="{5059BF0A-C922-434A-8A2D-7C285AAF25AB}" srcOrd="0" destOrd="0" parTransId="{7907F6A3-B9FA-43DE-BDAD-48AD56F21A72}" sibTransId="{02B96EA7-3315-4164-96B6-D9D6661C1CD9}"/>
    <dgm:cxn modelId="{BB7B591D-C803-4619-ABE9-699C2B0D90E0}" type="presParOf" srcId="{E0BA32B4-B49E-47DF-80BD-E9166B2A519E}" destId="{71DF5BAD-A003-42F5-88F4-50D1134F959E}" srcOrd="0" destOrd="0" presId="urn:microsoft.com/office/officeart/2005/8/layout/hList1"/>
    <dgm:cxn modelId="{641165FC-931B-4CBA-94DA-99D310611D21}" type="presParOf" srcId="{71DF5BAD-A003-42F5-88F4-50D1134F959E}" destId="{A442FB39-14C0-4E0B-89F5-AB44F7A5D338}" srcOrd="0" destOrd="0" presId="urn:microsoft.com/office/officeart/2005/8/layout/hList1"/>
    <dgm:cxn modelId="{1BA9D08A-0E95-45D4-BB2F-69AD3E689496}" type="presParOf" srcId="{71DF5BAD-A003-42F5-88F4-50D1134F959E}" destId="{6524BD1F-B637-4FF8-93C5-B63E5B6334A7}" srcOrd="1" destOrd="0" presId="urn:microsoft.com/office/officeart/2005/8/layout/hList1"/>
    <dgm:cxn modelId="{22B6BB82-721D-4ABE-976D-BBE8E81B165F}" type="presParOf" srcId="{E0BA32B4-B49E-47DF-80BD-E9166B2A519E}" destId="{235915B8-9752-4088-85A8-4DA9FCD41F0D}" srcOrd="1" destOrd="0" presId="urn:microsoft.com/office/officeart/2005/8/layout/hList1"/>
    <dgm:cxn modelId="{096352BC-79B0-44C5-A41E-D834D1297DDC}" type="presParOf" srcId="{E0BA32B4-B49E-47DF-80BD-E9166B2A519E}" destId="{07547F13-A757-42FA-9928-3B41BEE56650}" srcOrd="2" destOrd="0" presId="urn:microsoft.com/office/officeart/2005/8/layout/hList1"/>
    <dgm:cxn modelId="{EF5AA40F-8B7C-4798-9AB2-2E05C4E209F6}" type="presParOf" srcId="{07547F13-A757-42FA-9928-3B41BEE56650}" destId="{6D20B74D-0EC4-4365-A28C-FD4F54AEE3BE}" srcOrd="0" destOrd="0" presId="urn:microsoft.com/office/officeart/2005/8/layout/hList1"/>
    <dgm:cxn modelId="{DA13B5D7-65B8-4E9E-A92D-AA6B81CB2D12}" type="presParOf" srcId="{07547F13-A757-42FA-9928-3B41BEE56650}" destId="{9CC6A61F-CC64-4232-A558-779BBCD191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F6A378D-817E-4B4E-97FB-ADD81E42E54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4617BF6-2FC4-4134-86F9-CD1B86E90B5D}">
      <dgm:prSet/>
      <dgm:spPr/>
      <dgm:t>
        <a:bodyPr/>
        <a:lstStyle/>
        <a:p>
          <a:pPr rtl="0"/>
          <a:r>
            <a:rPr lang="ru-RU" smtClean="0"/>
            <a:t>спроектировать и создать виртуальный каркас (“скелет”) объекта, наиболее полно соответствующий его реальной форме; </a:t>
          </a:r>
          <a:endParaRPr lang="ru-RU"/>
        </a:p>
      </dgm:t>
    </dgm:pt>
    <dgm:pt modelId="{78079BCE-B5F6-4194-B188-9F888B3F1CCD}" type="parTrans" cxnId="{36C4A86B-2841-41D1-B872-67A66847EF0D}">
      <dgm:prSet/>
      <dgm:spPr/>
      <dgm:t>
        <a:bodyPr/>
        <a:lstStyle/>
        <a:p>
          <a:endParaRPr lang="ru-RU"/>
        </a:p>
      </dgm:t>
    </dgm:pt>
    <dgm:pt modelId="{1FA80528-7EE3-4E10-968E-45F3B63931EA}" type="sibTrans" cxnId="{36C4A86B-2841-41D1-B872-67A66847EF0D}">
      <dgm:prSet/>
      <dgm:spPr/>
      <dgm:t>
        <a:bodyPr/>
        <a:lstStyle/>
        <a:p>
          <a:endParaRPr lang="ru-RU"/>
        </a:p>
      </dgm:t>
    </dgm:pt>
    <dgm:pt modelId="{E4198435-2810-462A-BE8E-76EBC15B3D2F}">
      <dgm:prSet/>
      <dgm:spPr/>
      <dgm:t>
        <a:bodyPr/>
        <a:lstStyle/>
        <a:p>
          <a:pPr rtl="0"/>
          <a:r>
            <a:rPr lang="ru-RU" dirty="0" smtClean="0"/>
            <a:t>спроектировать и создать виртуальные материалы, по физическим свойствам визуализации похожие на реальные; </a:t>
          </a:r>
          <a:endParaRPr lang="ru-RU" dirty="0"/>
        </a:p>
      </dgm:t>
    </dgm:pt>
    <dgm:pt modelId="{9D373CBE-E626-4018-937D-3B99F2C363A4}" type="parTrans" cxnId="{50A61AF4-01AB-446A-9AAE-3899A1910725}">
      <dgm:prSet/>
      <dgm:spPr/>
      <dgm:t>
        <a:bodyPr/>
        <a:lstStyle/>
        <a:p>
          <a:endParaRPr lang="ru-RU"/>
        </a:p>
      </dgm:t>
    </dgm:pt>
    <dgm:pt modelId="{7F81EE48-708C-423C-AD71-503D4C688202}" type="sibTrans" cxnId="{50A61AF4-01AB-446A-9AAE-3899A1910725}">
      <dgm:prSet/>
      <dgm:spPr/>
      <dgm:t>
        <a:bodyPr/>
        <a:lstStyle/>
        <a:p>
          <a:endParaRPr lang="ru-RU"/>
        </a:p>
      </dgm:t>
    </dgm:pt>
    <dgm:pt modelId="{A621B374-10A3-4DFA-9131-948115199EC0}">
      <dgm:prSet/>
      <dgm:spPr/>
      <dgm:t>
        <a:bodyPr/>
        <a:lstStyle/>
        <a:p>
          <a:pPr rtl="0"/>
          <a:r>
            <a:rPr lang="ru-RU" smtClean="0"/>
            <a:t>присвоить материалы различным частям поверхности объекта (на профессиональном жаргоне – “спроектировать текстуры на объект”); </a:t>
          </a:r>
          <a:endParaRPr lang="ru-RU"/>
        </a:p>
      </dgm:t>
    </dgm:pt>
    <dgm:pt modelId="{88B55209-B68E-4B6C-8411-4F60066A188E}" type="parTrans" cxnId="{E45B4C4C-176B-42ED-8E5F-EC976E5EC1FB}">
      <dgm:prSet/>
      <dgm:spPr/>
      <dgm:t>
        <a:bodyPr/>
        <a:lstStyle/>
        <a:p>
          <a:endParaRPr lang="ru-RU"/>
        </a:p>
      </dgm:t>
    </dgm:pt>
    <dgm:pt modelId="{F8D91EEB-7599-40FE-984D-D621DD551794}" type="sibTrans" cxnId="{E45B4C4C-176B-42ED-8E5F-EC976E5EC1FB}">
      <dgm:prSet/>
      <dgm:spPr/>
      <dgm:t>
        <a:bodyPr/>
        <a:lstStyle/>
        <a:p>
          <a:endParaRPr lang="ru-RU"/>
        </a:p>
      </dgm:t>
    </dgm:pt>
    <dgm:pt modelId="{B3DFADA2-A5C6-42AE-AACF-4468BC8BB8F0}">
      <dgm:prSet/>
      <dgm:spPr/>
      <dgm:t>
        <a:bodyPr/>
        <a:lstStyle/>
        <a:p>
          <a:pPr rtl="0"/>
          <a:r>
            <a:rPr lang="ru-RU" smtClean="0"/>
            <a:t>настроить физические параметры пространства, в котором будет действовать объект, – задать освещение, гравитацию, свойства атмосферы, </a:t>
          </a:r>
          <a:endParaRPr lang="ru-RU"/>
        </a:p>
      </dgm:t>
    </dgm:pt>
    <dgm:pt modelId="{394810B9-D25B-4F2B-8FB1-7D0B1AD20C79}" type="parTrans" cxnId="{02A8CC5E-7C53-4C9E-B988-C31CEF3EA32C}">
      <dgm:prSet/>
      <dgm:spPr/>
      <dgm:t>
        <a:bodyPr/>
        <a:lstStyle/>
        <a:p>
          <a:endParaRPr lang="ru-RU"/>
        </a:p>
      </dgm:t>
    </dgm:pt>
    <dgm:pt modelId="{0EC9A676-A6A9-4972-B193-01BB565DED7C}" type="sibTrans" cxnId="{02A8CC5E-7C53-4C9E-B988-C31CEF3EA32C}">
      <dgm:prSet/>
      <dgm:spPr/>
      <dgm:t>
        <a:bodyPr/>
        <a:lstStyle/>
        <a:p>
          <a:endParaRPr lang="ru-RU"/>
        </a:p>
      </dgm:t>
    </dgm:pt>
    <dgm:pt modelId="{EB98AB3D-DE18-4973-AB0C-468A7BAED2F1}">
      <dgm:prSet/>
      <dgm:spPr/>
      <dgm:t>
        <a:bodyPr/>
        <a:lstStyle/>
        <a:p>
          <a:pPr rtl="0"/>
          <a:r>
            <a:rPr lang="ru-RU" smtClean="0"/>
            <a:t>свойства взаимодействующих объектов и поверхностей; </a:t>
          </a:r>
          <a:endParaRPr lang="ru-RU"/>
        </a:p>
      </dgm:t>
    </dgm:pt>
    <dgm:pt modelId="{BD8F5F66-D98D-4935-AF04-7CC3C9BA2091}" type="parTrans" cxnId="{F2B2E67B-E942-4FF0-BFBC-5671311C8F6E}">
      <dgm:prSet/>
      <dgm:spPr/>
      <dgm:t>
        <a:bodyPr/>
        <a:lstStyle/>
        <a:p>
          <a:endParaRPr lang="ru-RU"/>
        </a:p>
      </dgm:t>
    </dgm:pt>
    <dgm:pt modelId="{AD91B90A-B9B7-4C6A-B491-737186BB5CE8}" type="sibTrans" cxnId="{F2B2E67B-E942-4FF0-BFBC-5671311C8F6E}">
      <dgm:prSet/>
      <dgm:spPr/>
      <dgm:t>
        <a:bodyPr/>
        <a:lstStyle/>
        <a:p>
          <a:endParaRPr lang="ru-RU"/>
        </a:p>
      </dgm:t>
    </dgm:pt>
    <dgm:pt modelId="{7560FA41-BBAE-4E6E-8D4E-0D992D3E5031}">
      <dgm:prSet/>
      <dgm:spPr/>
      <dgm:t>
        <a:bodyPr/>
        <a:lstStyle/>
        <a:p>
          <a:pPr rtl="0"/>
          <a:r>
            <a:rPr lang="ru-RU" smtClean="0"/>
            <a:t>задать траектории движения объектов; </a:t>
          </a:r>
          <a:endParaRPr lang="ru-RU"/>
        </a:p>
      </dgm:t>
    </dgm:pt>
    <dgm:pt modelId="{2E5BF3C0-D143-4705-9784-13537B0CF1A3}" type="parTrans" cxnId="{F4B99F18-95D2-4385-90F5-984A5EF231AB}">
      <dgm:prSet/>
      <dgm:spPr/>
      <dgm:t>
        <a:bodyPr/>
        <a:lstStyle/>
        <a:p>
          <a:endParaRPr lang="ru-RU"/>
        </a:p>
      </dgm:t>
    </dgm:pt>
    <dgm:pt modelId="{104752EC-633F-445B-8CC2-1B41D0FED31B}" type="sibTrans" cxnId="{F4B99F18-95D2-4385-90F5-984A5EF231AB}">
      <dgm:prSet/>
      <dgm:spPr/>
      <dgm:t>
        <a:bodyPr/>
        <a:lstStyle/>
        <a:p>
          <a:endParaRPr lang="ru-RU"/>
        </a:p>
      </dgm:t>
    </dgm:pt>
    <dgm:pt modelId="{6834DE09-2015-497F-843E-0F18E42D72A8}">
      <dgm:prSet/>
      <dgm:spPr/>
      <dgm:t>
        <a:bodyPr/>
        <a:lstStyle/>
        <a:p>
          <a:pPr rtl="0"/>
          <a:r>
            <a:rPr lang="ru-RU" smtClean="0"/>
            <a:t>рассчитать результирующую последовательность кадров; </a:t>
          </a:r>
          <a:endParaRPr lang="ru-RU"/>
        </a:p>
      </dgm:t>
    </dgm:pt>
    <dgm:pt modelId="{CF912C70-B54F-45F6-9DA8-CF963E048935}" type="parTrans" cxnId="{97846CD2-0A2F-4C41-95EB-5A4DD5F1835E}">
      <dgm:prSet/>
      <dgm:spPr/>
      <dgm:t>
        <a:bodyPr/>
        <a:lstStyle/>
        <a:p>
          <a:endParaRPr lang="ru-RU"/>
        </a:p>
      </dgm:t>
    </dgm:pt>
    <dgm:pt modelId="{CDA5478A-F296-4CA1-9CAF-36BB1C8FD659}" type="sibTrans" cxnId="{97846CD2-0A2F-4C41-95EB-5A4DD5F1835E}">
      <dgm:prSet/>
      <dgm:spPr/>
      <dgm:t>
        <a:bodyPr/>
        <a:lstStyle/>
        <a:p>
          <a:endParaRPr lang="ru-RU"/>
        </a:p>
      </dgm:t>
    </dgm:pt>
    <dgm:pt modelId="{E58820F5-0B56-4457-B38C-0A5041E86225}">
      <dgm:prSet/>
      <dgm:spPr/>
      <dgm:t>
        <a:bodyPr/>
        <a:lstStyle/>
        <a:p>
          <a:pPr rtl="0"/>
          <a:r>
            <a:rPr lang="ru-RU" smtClean="0"/>
            <a:t>наложить поверхностные эффекты на итоговый анимационный ролик. </a:t>
          </a:r>
          <a:endParaRPr lang="ru-RU"/>
        </a:p>
      </dgm:t>
    </dgm:pt>
    <dgm:pt modelId="{68277810-26A4-4BF7-B2F9-D3FDEDAAE733}" type="parTrans" cxnId="{A2CF1307-8AFE-445D-BF40-2C6F1DB78D1B}">
      <dgm:prSet/>
      <dgm:spPr/>
      <dgm:t>
        <a:bodyPr/>
        <a:lstStyle/>
        <a:p>
          <a:endParaRPr lang="ru-RU"/>
        </a:p>
      </dgm:t>
    </dgm:pt>
    <dgm:pt modelId="{F3789355-4CC5-4C76-B59D-1DEFC097AB1E}" type="sibTrans" cxnId="{A2CF1307-8AFE-445D-BF40-2C6F1DB78D1B}">
      <dgm:prSet/>
      <dgm:spPr/>
      <dgm:t>
        <a:bodyPr/>
        <a:lstStyle/>
        <a:p>
          <a:endParaRPr lang="ru-RU"/>
        </a:p>
      </dgm:t>
    </dgm:pt>
    <dgm:pt modelId="{FCAE26C8-8DF9-4D63-AA80-A5447C3C0F9C}" type="pres">
      <dgm:prSet presAssocID="{1F6A378D-817E-4B4E-97FB-ADD81E42E54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433258-530F-4460-B672-2A27058AC6AC}" type="pres">
      <dgm:prSet presAssocID="{C4617BF6-2FC4-4134-86F9-CD1B86E90B5D}" presName="thickLine" presStyleLbl="alignNode1" presStyleIdx="0" presStyleCnt="8"/>
      <dgm:spPr/>
    </dgm:pt>
    <dgm:pt modelId="{9FA36D09-1B02-44F1-8BD1-CD0820751558}" type="pres">
      <dgm:prSet presAssocID="{C4617BF6-2FC4-4134-86F9-CD1B86E90B5D}" presName="horz1" presStyleCnt="0"/>
      <dgm:spPr/>
    </dgm:pt>
    <dgm:pt modelId="{3717B7E4-EB1E-4B87-AA29-BC063023B439}" type="pres">
      <dgm:prSet presAssocID="{C4617BF6-2FC4-4134-86F9-CD1B86E90B5D}" presName="tx1" presStyleLbl="revTx" presStyleIdx="0" presStyleCnt="8"/>
      <dgm:spPr/>
      <dgm:t>
        <a:bodyPr/>
        <a:lstStyle/>
        <a:p>
          <a:endParaRPr lang="ru-RU"/>
        </a:p>
      </dgm:t>
    </dgm:pt>
    <dgm:pt modelId="{8BAFA263-0FE1-4B89-A305-1C0645ED6333}" type="pres">
      <dgm:prSet presAssocID="{C4617BF6-2FC4-4134-86F9-CD1B86E90B5D}" presName="vert1" presStyleCnt="0"/>
      <dgm:spPr/>
    </dgm:pt>
    <dgm:pt modelId="{46F8DA74-AB8B-43FA-931A-696924FBE55C}" type="pres">
      <dgm:prSet presAssocID="{E4198435-2810-462A-BE8E-76EBC15B3D2F}" presName="thickLine" presStyleLbl="alignNode1" presStyleIdx="1" presStyleCnt="8"/>
      <dgm:spPr/>
    </dgm:pt>
    <dgm:pt modelId="{63EA2365-5671-4F34-ACFA-2C8744D1249A}" type="pres">
      <dgm:prSet presAssocID="{E4198435-2810-462A-BE8E-76EBC15B3D2F}" presName="horz1" presStyleCnt="0"/>
      <dgm:spPr/>
    </dgm:pt>
    <dgm:pt modelId="{E49DF2D0-2250-4A13-B9D9-32E3E7E388AF}" type="pres">
      <dgm:prSet presAssocID="{E4198435-2810-462A-BE8E-76EBC15B3D2F}" presName="tx1" presStyleLbl="revTx" presStyleIdx="1" presStyleCnt="8"/>
      <dgm:spPr/>
      <dgm:t>
        <a:bodyPr/>
        <a:lstStyle/>
        <a:p>
          <a:endParaRPr lang="ru-RU"/>
        </a:p>
      </dgm:t>
    </dgm:pt>
    <dgm:pt modelId="{5272DB2E-CFC0-4F93-9C6C-BE945F518C63}" type="pres">
      <dgm:prSet presAssocID="{E4198435-2810-462A-BE8E-76EBC15B3D2F}" presName="vert1" presStyleCnt="0"/>
      <dgm:spPr/>
    </dgm:pt>
    <dgm:pt modelId="{88AABDA1-4AD8-4E6B-9A7E-6AD94B12DC98}" type="pres">
      <dgm:prSet presAssocID="{A621B374-10A3-4DFA-9131-948115199EC0}" presName="thickLine" presStyleLbl="alignNode1" presStyleIdx="2" presStyleCnt="8"/>
      <dgm:spPr/>
    </dgm:pt>
    <dgm:pt modelId="{9A154145-4ADB-46DE-8082-F258940D0C34}" type="pres">
      <dgm:prSet presAssocID="{A621B374-10A3-4DFA-9131-948115199EC0}" presName="horz1" presStyleCnt="0"/>
      <dgm:spPr/>
    </dgm:pt>
    <dgm:pt modelId="{5EAAAE16-CA31-49AF-A17F-149BDF590FDA}" type="pres">
      <dgm:prSet presAssocID="{A621B374-10A3-4DFA-9131-948115199EC0}" presName="tx1" presStyleLbl="revTx" presStyleIdx="2" presStyleCnt="8"/>
      <dgm:spPr/>
      <dgm:t>
        <a:bodyPr/>
        <a:lstStyle/>
        <a:p>
          <a:endParaRPr lang="ru-RU"/>
        </a:p>
      </dgm:t>
    </dgm:pt>
    <dgm:pt modelId="{9C1AA5D9-552F-4847-B02E-4056CD565B36}" type="pres">
      <dgm:prSet presAssocID="{A621B374-10A3-4DFA-9131-948115199EC0}" presName="vert1" presStyleCnt="0"/>
      <dgm:spPr/>
    </dgm:pt>
    <dgm:pt modelId="{B8F48E56-7D51-4C9B-AD09-BF9F0989EF1C}" type="pres">
      <dgm:prSet presAssocID="{B3DFADA2-A5C6-42AE-AACF-4468BC8BB8F0}" presName="thickLine" presStyleLbl="alignNode1" presStyleIdx="3" presStyleCnt="8"/>
      <dgm:spPr/>
    </dgm:pt>
    <dgm:pt modelId="{813FE42F-9D0D-4389-802D-7EE08E4C53DA}" type="pres">
      <dgm:prSet presAssocID="{B3DFADA2-A5C6-42AE-AACF-4468BC8BB8F0}" presName="horz1" presStyleCnt="0"/>
      <dgm:spPr/>
    </dgm:pt>
    <dgm:pt modelId="{D7B95D60-42BE-48B0-8098-84C35C51BB90}" type="pres">
      <dgm:prSet presAssocID="{B3DFADA2-A5C6-42AE-AACF-4468BC8BB8F0}" presName="tx1" presStyleLbl="revTx" presStyleIdx="3" presStyleCnt="8"/>
      <dgm:spPr/>
      <dgm:t>
        <a:bodyPr/>
        <a:lstStyle/>
        <a:p>
          <a:endParaRPr lang="ru-RU"/>
        </a:p>
      </dgm:t>
    </dgm:pt>
    <dgm:pt modelId="{5A389108-58F0-4250-9379-31500FCDC138}" type="pres">
      <dgm:prSet presAssocID="{B3DFADA2-A5C6-42AE-AACF-4468BC8BB8F0}" presName="vert1" presStyleCnt="0"/>
      <dgm:spPr/>
    </dgm:pt>
    <dgm:pt modelId="{82F6B78C-1818-44DA-B895-CE37B2388716}" type="pres">
      <dgm:prSet presAssocID="{EB98AB3D-DE18-4973-AB0C-468A7BAED2F1}" presName="thickLine" presStyleLbl="alignNode1" presStyleIdx="4" presStyleCnt="8"/>
      <dgm:spPr/>
    </dgm:pt>
    <dgm:pt modelId="{3809310C-B54A-48CB-A491-C538D3DDB837}" type="pres">
      <dgm:prSet presAssocID="{EB98AB3D-DE18-4973-AB0C-468A7BAED2F1}" presName="horz1" presStyleCnt="0"/>
      <dgm:spPr/>
    </dgm:pt>
    <dgm:pt modelId="{D96425B2-5370-4D30-AC1C-6687104B759C}" type="pres">
      <dgm:prSet presAssocID="{EB98AB3D-DE18-4973-AB0C-468A7BAED2F1}" presName="tx1" presStyleLbl="revTx" presStyleIdx="4" presStyleCnt="8"/>
      <dgm:spPr/>
      <dgm:t>
        <a:bodyPr/>
        <a:lstStyle/>
        <a:p>
          <a:endParaRPr lang="ru-RU"/>
        </a:p>
      </dgm:t>
    </dgm:pt>
    <dgm:pt modelId="{D4A5CAC3-EF52-46AD-A17D-C62BDE968E19}" type="pres">
      <dgm:prSet presAssocID="{EB98AB3D-DE18-4973-AB0C-468A7BAED2F1}" presName="vert1" presStyleCnt="0"/>
      <dgm:spPr/>
    </dgm:pt>
    <dgm:pt modelId="{EB6D8ACB-0303-4645-AB0A-84185F8B86E0}" type="pres">
      <dgm:prSet presAssocID="{7560FA41-BBAE-4E6E-8D4E-0D992D3E5031}" presName="thickLine" presStyleLbl="alignNode1" presStyleIdx="5" presStyleCnt="8"/>
      <dgm:spPr/>
    </dgm:pt>
    <dgm:pt modelId="{9A687CB2-6B22-4379-A79E-5261F2F6BBDF}" type="pres">
      <dgm:prSet presAssocID="{7560FA41-BBAE-4E6E-8D4E-0D992D3E5031}" presName="horz1" presStyleCnt="0"/>
      <dgm:spPr/>
    </dgm:pt>
    <dgm:pt modelId="{DDD8C31E-543A-4872-80B7-995B8F389662}" type="pres">
      <dgm:prSet presAssocID="{7560FA41-BBAE-4E6E-8D4E-0D992D3E5031}" presName="tx1" presStyleLbl="revTx" presStyleIdx="5" presStyleCnt="8"/>
      <dgm:spPr/>
      <dgm:t>
        <a:bodyPr/>
        <a:lstStyle/>
        <a:p>
          <a:endParaRPr lang="ru-RU"/>
        </a:p>
      </dgm:t>
    </dgm:pt>
    <dgm:pt modelId="{EA96F0EB-FE2A-4320-BD48-52FB0B915DEB}" type="pres">
      <dgm:prSet presAssocID="{7560FA41-BBAE-4E6E-8D4E-0D992D3E5031}" presName="vert1" presStyleCnt="0"/>
      <dgm:spPr/>
    </dgm:pt>
    <dgm:pt modelId="{6B95B05E-BD2D-488F-A3B7-D56AE8416527}" type="pres">
      <dgm:prSet presAssocID="{6834DE09-2015-497F-843E-0F18E42D72A8}" presName="thickLine" presStyleLbl="alignNode1" presStyleIdx="6" presStyleCnt="8"/>
      <dgm:spPr/>
    </dgm:pt>
    <dgm:pt modelId="{F26CCE6B-894B-4746-AB2B-B8469F62AB88}" type="pres">
      <dgm:prSet presAssocID="{6834DE09-2015-497F-843E-0F18E42D72A8}" presName="horz1" presStyleCnt="0"/>
      <dgm:spPr/>
    </dgm:pt>
    <dgm:pt modelId="{D104B182-C27F-4A3B-BE78-6300CFD7E5DD}" type="pres">
      <dgm:prSet presAssocID="{6834DE09-2015-497F-843E-0F18E42D72A8}" presName="tx1" presStyleLbl="revTx" presStyleIdx="6" presStyleCnt="8"/>
      <dgm:spPr/>
      <dgm:t>
        <a:bodyPr/>
        <a:lstStyle/>
        <a:p>
          <a:endParaRPr lang="ru-RU"/>
        </a:p>
      </dgm:t>
    </dgm:pt>
    <dgm:pt modelId="{99D0378C-4410-4DE3-BA11-442DDB1BCBC3}" type="pres">
      <dgm:prSet presAssocID="{6834DE09-2015-497F-843E-0F18E42D72A8}" presName="vert1" presStyleCnt="0"/>
      <dgm:spPr/>
    </dgm:pt>
    <dgm:pt modelId="{46005290-5555-4F85-B246-7E499849A7A4}" type="pres">
      <dgm:prSet presAssocID="{E58820F5-0B56-4457-B38C-0A5041E86225}" presName="thickLine" presStyleLbl="alignNode1" presStyleIdx="7" presStyleCnt="8"/>
      <dgm:spPr/>
    </dgm:pt>
    <dgm:pt modelId="{D4646803-0D56-4454-9B09-7108894DB472}" type="pres">
      <dgm:prSet presAssocID="{E58820F5-0B56-4457-B38C-0A5041E86225}" presName="horz1" presStyleCnt="0"/>
      <dgm:spPr/>
    </dgm:pt>
    <dgm:pt modelId="{CE61EBEE-445F-4094-8ADF-09CA57BFF6A0}" type="pres">
      <dgm:prSet presAssocID="{E58820F5-0B56-4457-B38C-0A5041E86225}" presName="tx1" presStyleLbl="revTx" presStyleIdx="7" presStyleCnt="8"/>
      <dgm:spPr/>
      <dgm:t>
        <a:bodyPr/>
        <a:lstStyle/>
        <a:p>
          <a:endParaRPr lang="ru-RU"/>
        </a:p>
      </dgm:t>
    </dgm:pt>
    <dgm:pt modelId="{A6244491-B9A2-4F2D-83D0-9186DFDD677C}" type="pres">
      <dgm:prSet presAssocID="{E58820F5-0B56-4457-B38C-0A5041E86225}" presName="vert1" presStyleCnt="0"/>
      <dgm:spPr/>
    </dgm:pt>
  </dgm:ptLst>
  <dgm:cxnLst>
    <dgm:cxn modelId="{EC2BA4DE-FA56-4C54-ACAF-81B1711D6B34}" type="presOf" srcId="{7560FA41-BBAE-4E6E-8D4E-0D992D3E5031}" destId="{DDD8C31E-543A-4872-80B7-995B8F389662}" srcOrd="0" destOrd="0" presId="urn:microsoft.com/office/officeart/2008/layout/LinedList"/>
    <dgm:cxn modelId="{6160F32E-1834-4302-B0F6-4DB40F097CE6}" type="presOf" srcId="{E58820F5-0B56-4457-B38C-0A5041E86225}" destId="{CE61EBEE-445F-4094-8ADF-09CA57BFF6A0}" srcOrd="0" destOrd="0" presId="urn:microsoft.com/office/officeart/2008/layout/LinedList"/>
    <dgm:cxn modelId="{46AC982D-9486-4981-9A00-00F7F4A4F2D5}" type="presOf" srcId="{A621B374-10A3-4DFA-9131-948115199EC0}" destId="{5EAAAE16-CA31-49AF-A17F-149BDF590FDA}" srcOrd="0" destOrd="0" presId="urn:microsoft.com/office/officeart/2008/layout/LinedList"/>
    <dgm:cxn modelId="{E45B4C4C-176B-42ED-8E5F-EC976E5EC1FB}" srcId="{1F6A378D-817E-4B4E-97FB-ADD81E42E543}" destId="{A621B374-10A3-4DFA-9131-948115199EC0}" srcOrd="2" destOrd="0" parTransId="{88B55209-B68E-4B6C-8411-4F60066A188E}" sibTransId="{F8D91EEB-7599-40FE-984D-D621DD551794}"/>
    <dgm:cxn modelId="{37B11F04-4A1B-46F1-AFCE-3A2E0FA3D2DF}" type="presOf" srcId="{EB98AB3D-DE18-4973-AB0C-468A7BAED2F1}" destId="{D96425B2-5370-4D30-AC1C-6687104B759C}" srcOrd="0" destOrd="0" presId="urn:microsoft.com/office/officeart/2008/layout/LinedList"/>
    <dgm:cxn modelId="{F2B2E67B-E942-4FF0-BFBC-5671311C8F6E}" srcId="{1F6A378D-817E-4B4E-97FB-ADD81E42E543}" destId="{EB98AB3D-DE18-4973-AB0C-468A7BAED2F1}" srcOrd="4" destOrd="0" parTransId="{BD8F5F66-D98D-4935-AF04-7CC3C9BA2091}" sibTransId="{AD91B90A-B9B7-4C6A-B491-737186BB5CE8}"/>
    <dgm:cxn modelId="{97846CD2-0A2F-4C41-95EB-5A4DD5F1835E}" srcId="{1F6A378D-817E-4B4E-97FB-ADD81E42E543}" destId="{6834DE09-2015-497F-843E-0F18E42D72A8}" srcOrd="6" destOrd="0" parTransId="{CF912C70-B54F-45F6-9DA8-CF963E048935}" sibTransId="{CDA5478A-F296-4CA1-9CAF-36BB1C8FD659}"/>
    <dgm:cxn modelId="{50A61AF4-01AB-446A-9AAE-3899A1910725}" srcId="{1F6A378D-817E-4B4E-97FB-ADD81E42E543}" destId="{E4198435-2810-462A-BE8E-76EBC15B3D2F}" srcOrd="1" destOrd="0" parTransId="{9D373CBE-E626-4018-937D-3B99F2C363A4}" sibTransId="{7F81EE48-708C-423C-AD71-503D4C688202}"/>
    <dgm:cxn modelId="{B0BF0FBD-5890-42DF-AA0E-E87959DC69C5}" type="presOf" srcId="{1F6A378D-817E-4B4E-97FB-ADD81E42E543}" destId="{FCAE26C8-8DF9-4D63-AA80-A5447C3C0F9C}" srcOrd="0" destOrd="0" presId="urn:microsoft.com/office/officeart/2008/layout/LinedList"/>
    <dgm:cxn modelId="{02A8CC5E-7C53-4C9E-B988-C31CEF3EA32C}" srcId="{1F6A378D-817E-4B4E-97FB-ADD81E42E543}" destId="{B3DFADA2-A5C6-42AE-AACF-4468BC8BB8F0}" srcOrd="3" destOrd="0" parTransId="{394810B9-D25B-4F2B-8FB1-7D0B1AD20C79}" sibTransId="{0EC9A676-A6A9-4972-B193-01BB565DED7C}"/>
    <dgm:cxn modelId="{36C4A86B-2841-41D1-B872-67A66847EF0D}" srcId="{1F6A378D-817E-4B4E-97FB-ADD81E42E543}" destId="{C4617BF6-2FC4-4134-86F9-CD1B86E90B5D}" srcOrd="0" destOrd="0" parTransId="{78079BCE-B5F6-4194-B188-9F888B3F1CCD}" sibTransId="{1FA80528-7EE3-4E10-968E-45F3B63931EA}"/>
    <dgm:cxn modelId="{5BF62C5C-13C7-4E17-9628-0C59D6DCE467}" type="presOf" srcId="{6834DE09-2015-497F-843E-0F18E42D72A8}" destId="{D104B182-C27F-4A3B-BE78-6300CFD7E5DD}" srcOrd="0" destOrd="0" presId="urn:microsoft.com/office/officeart/2008/layout/LinedList"/>
    <dgm:cxn modelId="{0258D634-34FC-45D4-84AC-982B18F269C9}" type="presOf" srcId="{C4617BF6-2FC4-4134-86F9-CD1B86E90B5D}" destId="{3717B7E4-EB1E-4B87-AA29-BC063023B439}" srcOrd="0" destOrd="0" presId="urn:microsoft.com/office/officeart/2008/layout/LinedList"/>
    <dgm:cxn modelId="{A2CF1307-8AFE-445D-BF40-2C6F1DB78D1B}" srcId="{1F6A378D-817E-4B4E-97FB-ADD81E42E543}" destId="{E58820F5-0B56-4457-B38C-0A5041E86225}" srcOrd="7" destOrd="0" parTransId="{68277810-26A4-4BF7-B2F9-D3FDEDAAE733}" sibTransId="{F3789355-4CC5-4C76-B59D-1DEFC097AB1E}"/>
    <dgm:cxn modelId="{F4B99F18-95D2-4385-90F5-984A5EF231AB}" srcId="{1F6A378D-817E-4B4E-97FB-ADD81E42E543}" destId="{7560FA41-BBAE-4E6E-8D4E-0D992D3E5031}" srcOrd="5" destOrd="0" parTransId="{2E5BF3C0-D143-4705-9784-13537B0CF1A3}" sibTransId="{104752EC-633F-445B-8CC2-1B41D0FED31B}"/>
    <dgm:cxn modelId="{0E00CBAD-1BD3-4693-A83D-257873962B90}" type="presOf" srcId="{E4198435-2810-462A-BE8E-76EBC15B3D2F}" destId="{E49DF2D0-2250-4A13-B9D9-32E3E7E388AF}" srcOrd="0" destOrd="0" presId="urn:microsoft.com/office/officeart/2008/layout/LinedList"/>
    <dgm:cxn modelId="{B86E462C-1269-47CA-99E7-5E8C692176FE}" type="presOf" srcId="{B3DFADA2-A5C6-42AE-AACF-4468BC8BB8F0}" destId="{D7B95D60-42BE-48B0-8098-84C35C51BB90}" srcOrd="0" destOrd="0" presId="urn:microsoft.com/office/officeart/2008/layout/LinedList"/>
    <dgm:cxn modelId="{381FE488-58BA-478A-9EB6-4E85B61790D8}" type="presParOf" srcId="{FCAE26C8-8DF9-4D63-AA80-A5447C3C0F9C}" destId="{C8433258-530F-4460-B672-2A27058AC6AC}" srcOrd="0" destOrd="0" presId="urn:microsoft.com/office/officeart/2008/layout/LinedList"/>
    <dgm:cxn modelId="{9D56CC98-F31B-42ED-937E-5769896E0031}" type="presParOf" srcId="{FCAE26C8-8DF9-4D63-AA80-A5447C3C0F9C}" destId="{9FA36D09-1B02-44F1-8BD1-CD0820751558}" srcOrd="1" destOrd="0" presId="urn:microsoft.com/office/officeart/2008/layout/LinedList"/>
    <dgm:cxn modelId="{B0C74AD4-1E4D-422A-8323-F7496BEEA2BC}" type="presParOf" srcId="{9FA36D09-1B02-44F1-8BD1-CD0820751558}" destId="{3717B7E4-EB1E-4B87-AA29-BC063023B439}" srcOrd="0" destOrd="0" presId="urn:microsoft.com/office/officeart/2008/layout/LinedList"/>
    <dgm:cxn modelId="{64038716-36E7-4872-A3A9-ED1ACCFB5FFA}" type="presParOf" srcId="{9FA36D09-1B02-44F1-8BD1-CD0820751558}" destId="{8BAFA263-0FE1-4B89-A305-1C0645ED6333}" srcOrd="1" destOrd="0" presId="urn:microsoft.com/office/officeart/2008/layout/LinedList"/>
    <dgm:cxn modelId="{BFD219D1-1830-4484-BD3A-1008A2AB9754}" type="presParOf" srcId="{FCAE26C8-8DF9-4D63-AA80-A5447C3C0F9C}" destId="{46F8DA74-AB8B-43FA-931A-696924FBE55C}" srcOrd="2" destOrd="0" presId="urn:microsoft.com/office/officeart/2008/layout/LinedList"/>
    <dgm:cxn modelId="{86A6CB72-9A01-4363-BE1F-5287303685D7}" type="presParOf" srcId="{FCAE26C8-8DF9-4D63-AA80-A5447C3C0F9C}" destId="{63EA2365-5671-4F34-ACFA-2C8744D1249A}" srcOrd="3" destOrd="0" presId="urn:microsoft.com/office/officeart/2008/layout/LinedList"/>
    <dgm:cxn modelId="{C16D9479-1317-4B2F-844D-46908C9F4877}" type="presParOf" srcId="{63EA2365-5671-4F34-ACFA-2C8744D1249A}" destId="{E49DF2D0-2250-4A13-B9D9-32E3E7E388AF}" srcOrd="0" destOrd="0" presId="urn:microsoft.com/office/officeart/2008/layout/LinedList"/>
    <dgm:cxn modelId="{C1AD2337-083D-4740-996C-FE5F0B763C7B}" type="presParOf" srcId="{63EA2365-5671-4F34-ACFA-2C8744D1249A}" destId="{5272DB2E-CFC0-4F93-9C6C-BE945F518C63}" srcOrd="1" destOrd="0" presId="urn:microsoft.com/office/officeart/2008/layout/LinedList"/>
    <dgm:cxn modelId="{9445EFA0-C2CC-4FD7-AAA2-4114EF149E1B}" type="presParOf" srcId="{FCAE26C8-8DF9-4D63-AA80-A5447C3C0F9C}" destId="{88AABDA1-4AD8-4E6B-9A7E-6AD94B12DC98}" srcOrd="4" destOrd="0" presId="urn:microsoft.com/office/officeart/2008/layout/LinedList"/>
    <dgm:cxn modelId="{036B8B32-3AEF-4544-9358-2372A976DF41}" type="presParOf" srcId="{FCAE26C8-8DF9-4D63-AA80-A5447C3C0F9C}" destId="{9A154145-4ADB-46DE-8082-F258940D0C34}" srcOrd="5" destOrd="0" presId="urn:microsoft.com/office/officeart/2008/layout/LinedList"/>
    <dgm:cxn modelId="{0B3717B3-1DAA-41AC-908B-40296453EB13}" type="presParOf" srcId="{9A154145-4ADB-46DE-8082-F258940D0C34}" destId="{5EAAAE16-CA31-49AF-A17F-149BDF590FDA}" srcOrd="0" destOrd="0" presId="urn:microsoft.com/office/officeart/2008/layout/LinedList"/>
    <dgm:cxn modelId="{1496B3A8-4877-464B-824F-AF6377197689}" type="presParOf" srcId="{9A154145-4ADB-46DE-8082-F258940D0C34}" destId="{9C1AA5D9-552F-4847-B02E-4056CD565B36}" srcOrd="1" destOrd="0" presId="urn:microsoft.com/office/officeart/2008/layout/LinedList"/>
    <dgm:cxn modelId="{A65B4BE3-444C-45DB-BC85-3975A9A24B6A}" type="presParOf" srcId="{FCAE26C8-8DF9-4D63-AA80-A5447C3C0F9C}" destId="{B8F48E56-7D51-4C9B-AD09-BF9F0989EF1C}" srcOrd="6" destOrd="0" presId="urn:microsoft.com/office/officeart/2008/layout/LinedList"/>
    <dgm:cxn modelId="{379C1CEB-CBD8-4702-8EE0-407084EC9D32}" type="presParOf" srcId="{FCAE26C8-8DF9-4D63-AA80-A5447C3C0F9C}" destId="{813FE42F-9D0D-4389-802D-7EE08E4C53DA}" srcOrd="7" destOrd="0" presId="urn:microsoft.com/office/officeart/2008/layout/LinedList"/>
    <dgm:cxn modelId="{86CD6CDC-54B4-4F4C-A6A0-4CF86D8BBF17}" type="presParOf" srcId="{813FE42F-9D0D-4389-802D-7EE08E4C53DA}" destId="{D7B95D60-42BE-48B0-8098-84C35C51BB90}" srcOrd="0" destOrd="0" presId="urn:microsoft.com/office/officeart/2008/layout/LinedList"/>
    <dgm:cxn modelId="{FE6F1181-C39A-4D5D-8258-A1FACA33B67A}" type="presParOf" srcId="{813FE42F-9D0D-4389-802D-7EE08E4C53DA}" destId="{5A389108-58F0-4250-9379-31500FCDC138}" srcOrd="1" destOrd="0" presId="urn:microsoft.com/office/officeart/2008/layout/LinedList"/>
    <dgm:cxn modelId="{CECA3467-1388-42EA-957E-FD4C4971EAF2}" type="presParOf" srcId="{FCAE26C8-8DF9-4D63-AA80-A5447C3C0F9C}" destId="{82F6B78C-1818-44DA-B895-CE37B2388716}" srcOrd="8" destOrd="0" presId="urn:microsoft.com/office/officeart/2008/layout/LinedList"/>
    <dgm:cxn modelId="{FA6117BB-FC5D-43F0-890D-747BEA5C6186}" type="presParOf" srcId="{FCAE26C8-8DF9-4D63-AA80-A5447C3C0F9C}" destId="{3809310C-B54A-48CB-A491-C538D3DDB837}" srcOrd="9" destOrd="0" presId="urn:microsoft.com/office/officeart/2008/layout/LinedList"/>
    <dgm:cxn modelId="{1FD79983-AB0C-40AD-9F9E-E1DC96EB6012}" type="presParOf" srcId="{3809310C-B54A-48CB-A491-C538D3DDB837}" destId="{D96425B2-5370-4D30-AC1C-6687104B759C}" srcOrd="0" destOrd="0" presId="urn:microsoft.com/office/officeart/2008/layout/LinedList"/>
    <dgm:cxn modelId="{A7508E9F-D5D8-4513-B22F-92397AE3EBC2}" type="presParOf" srcId="{3809310C-B54A-48CB-A491-C538D3DDB837}" destId="{D4A5CAC3-EF52-46AD-A17D-C62BDE968E19}" srcOrd="1" destOrd="0" presId="urn:microsoft.com/office/officeart/2008/layout/LinedList"/>
    <dgm:cxn modelId="{C46AC1F2-6373-4271-86FE-B6E954CC3D28}" type="presParOf" srcId="{FCAE26C8-8DF9-4D63-AA80-A5447C3C0F9C}" destId="{EB6D8ACB-0303-4645-AB0A-84185F8B86E0}" srcOrd="10" destOrd="0" presId="urn:microsoft.com/office/officeart/2008/layout/LinedList"/>
    <dgm:cxn modelId="{B84145F1-9431-4580-82E5-6EFC4F02F44A}" type="presParOf" srcId="{FCAE26C8-8DF9-4D63-AA80-A5447C3C0F9C}" destId="{9A687CB2-6B22-4379-A79E-5261F2F6BBDF}" srcOrd="11" destOrd="0" presId="urn:microsoft.com/office/officeart/2008/layout/LinedList"/>
    <dgm:cxn modelId="{F7F57314-0C7B-483C-8090-E15E924514F3}" type="presParOf" srcId="{9A687CB2-6B22-4379-A79E-5261F2F6BBDF}" destId="{DDD8C31E-543A-4872-80B7-995B8F389662}" srcOrd="0" destOrd="0" presId="urn:microsoft.com/office/officeart/2008/layout/LinedList"/>
    <dgm:cxn modelId="{12B6494F-D06E-407F-87AC-2761511EC2AA}" type="presParOf" srcId="{9A687CB2-6B22-4379-A79E-5261F2F6BBDF}" destId="{EA96F0EB-FE2A-4320-BD48-52FB0B915DEB}" srcOrd="1" destOrd="0" presId="urn:microsoft.com/office/officeart/2008/layout/LinedList"/>
    <dgm:cxn modelId="{7142C120-1C6D-4C26-835E-446867BC93EF}" type="presParOf" srcId="{FCAE26C8-8DF9-4D63-AA80-A5447C3C0F9C}" destId="{6B95B05E-BD2D-488F-A3B7-D56AE8416527}" srcOrd="12" destOrd="0" presId="urn:microsoft.com/office/officeart/2008/layout/LinedList"/>
    <dgm:cxn modelId="{A6CF7BD2-FA06-4793-BA33-53385F162537}" type="presParOf" srcId="{FCAE26C8-8DF9-4D63-AA80-A5447C3C0F9C}" destId="{F26CCE6B-894B-4746-AB2B-B8469F62AB88}" srcOrd="13" destOrd="0" presId="urn:microsoft.com/office/officeart/2008/layout/LinedList"/>
    <dgm:cxn modelId="{FF119AF3-54C4-450A-B6E2-12404BF2579B}" type="presParOf" srcId="{F26CCE6B-894B-4746-AB2B-B8469F62AB88}" destId="{D104B182-C27F-4A3B-BE78-6300CFD7E5DD}" srcOrd="0" destOrd="0" presId="urn:microsoft.com/office/officeart/2008/layout/LinedList"/>
    <dgm:cxn modelId="{7CF47708-6D4D-46F6-AC26-5610BDB252BE}" type="presParOf" srcId="{F26CCE6B-894B-4746-AB2B-B8469F62AB88}" destId="{99D0378C-4410-4DE3-BA11-442DDB1BCBC3}" srcOrd="1" destOrd="0" presId="urn:microsoft.com/office/officeart/2008/layout/LinedList"/>
    <dgm:cxn modelId="{EFF0D0AB-86E5-48A8-91EC-CA29AD165DED}" type="presParOf" srcId="{FCAE26C8-8DF9-4D63-AA80-A5447C3C0F9C}" destId="{46005290-5555-4F85-B246-7E499849A7A4}" srcOrd="14" destOrd="0" presId="urn:microsoft.com/office/officeart/2008/layout/LinedList"/>
    <dgm:cxn modelId="{E9A109E5-861D-4EB7-B225-8AF74BEFA501}" type="presParOf" srcId="{FCAE26C8-8DF9-4D63-AA80-A5447C3C0F9C}" destId="{D4646803-0D56-4454-9B09-7108894DB472}" srcOrd="15" destOrd="0" presId="urn:microsoft.com/office/officeart/2008/layout/LinedList"/>
    <dgm:cxn modelId="{DC8339CB-6990-4257-BCB7-066FB2EFBFDA}" type="presParOf" srcId="{D4646803-0D56-4454-9B09-7108894DB472}" destId="{CE61EBEE-445F-4094-8ADF-09CA57BFF6A0}" srcOrd="0" destOrd="0" presId="urn:microsoft.com/office/officeart/2008/layout/LinedList"/>
    <dgm:cxn modelId="{5F05FE2B-870F-460A-B4CB-F6BE22E9378D}" type="presParOf" srcId="{D4646803-0D56-4454-9B09-7108894DB472}" destId="{A6244491-B9A2-4F2D-83D0-9186DFDD67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7C2513-FA9F-47E7-8884-F99F3033D08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D68BB33-0181-4874-8666-B4C8EB39F80B}">
      <dgm:prSet custT="1"/>
      <dgm:spPr/>
      <dgm:t>
        <a:bodyPr/>
        <a:lstStyle/>
        <a:p>
          <a:pPr rtl="0"/>
          <a:r>
            <a:rPr lang="ru-RU" sz="2400" b="1" dirty="0" smtClean="0"/>
            <a:t>База данных </a:t>
          </a:r>
          <a:r>
            <a:rPr lang="ru-RU" sz="2400" dirty="0" smtClean="0"/>
            <a:t>– это организованная структура, предназначенная для хранения информации</a:t>
          </a:r>
          <a:r>
            <a:rPr lang="ru-RU" sz="1900" dirty="0" smtClean="0"/>
            <a:t>. </a:t>
          </a:r>
          <a:endParaRPr lang="ru-RU" sz="1900" dirty="0"/>
        </a:p>
      </dgm:t>
    </dgm:pt>
    <dgm:pt modelId="{5B00E642-0F0F-402A-B418-871FCBE643AB}" type="parTrans" cxnId="{80CB3197-62B1-47A8-874D-097D4AD017F3}">
      <dgm:prSet/>
      <dgm:spPr/>
      <dgm:t>
        <a:bodyPr/>
        <a:lstStyle/>
        <a:p>
          <a:endParaRPr lang="ru-RU"/>
        </a:p>
      </dgm:t>
    </dgm:pt>
    <dgm:pt modelId="{73A7C7A7-2EB3-495C-AEB9-BC2087FCAE18}" type="sibTrans" cxnId="{80CB3197-62B1-47A8-874D-097D4AD017F3}">
      <dgm:prSet/>
      <dgm:spPr/>
      <dgm:t>
        <a:bodyPr/>
        <a:lstStyle/>
        <a:p>
          <a:endParaRPr lang="ru-RU"/>
        </a:p>
      </dgm:t>
    </dgm:pt>
    <dgm:pt modelId="{089E4424-CC5F-4BE7-9BA5-E61EDDD9E15A}">
      <dgm:prSet custT="1"/>
      <dgm:spPr/>
      <dgm:t>
        <a:bodyPr/>
        <a:lstStyle/>
        <a:p>
          <a:pPr algn="just" rtl="0"/>
          <a:r>
            <a:rPr lang="ru-RU" sz="2000" b="1" dirty="0" smtClean="0"/>
            <a:t>Система управления базой данных </a:t>
          </a:r>
          <a:r>
            <a:rPr lang="ru-RU" sz="2000" dirty="0" smtClean="0"/>
            <a:t>- это комплекс программных средств, предназначенных для создания структуры новой базы, наполнения ее содержимым, редактирования содержимого и визуализации информации</a:t>
          </a:r>
          <a:r>
            <a:rPr lang="ru-RU" sz="1900" dirty="0" smtClean="0"/>
            <a:t>.</a:t>
          </a:r>
          <a:endParaRPr lang="ru-RU" sz="1900" dirty="0"/>
        </a:p>
      </dgm:t>
    </dgm:pt>
    <dgm:pt modelId="{F346B5AE-1C36-4C6F-A5E1-86D03CF87806}" type="parTrans" cxnId="{96CAAA48-CB0B-44C2-8C41-6735DB2BB322}">
      <dgm:prSet/>
      <dgm:spPr/>
      <dgm:t>
        <a:bodyPr/>
        <a:lstStyle/>
        <a:p>
          <a:endParaRPr lang="ru-RU"/>
        </a:p>
      </dgm:t>
    </dgm:pt>
    <dgm:pt modelId="{DBBFD740-2D2F-47BD-9256-5DA57B5A2501}" type="sibTrans" cxnId="{96CAAA48-CB0B-44C2-8C41-6735DB2BB322}">
      <dgm:prSet/>
      <dgm:spPr/>
      <dgm:t>
        <a:bodyPr/>
        <a:lstStyle/>
        <a:p>
          <a:endParaRPr lang="ru-RU"/>
        </a:p>
      </dgm:t>
    </dgm:pt>
    <dgm:pt modelId="{3FA4CE36-B664-4820-8E31-0ABE7E61AB8B}">
      <dgm:prSet/>
      <dgm:spPr/>
      <dgm:t>
        <a:bodyPr/>
        <a:lstStyle/>
        <a:p>
          <a:pPr algn="just" rtl="0"/>
          <a:r>
            <a:rPr lang="ru-RU" b="1" dirty="0" smtClean="0"/>
            <a:t>Визуализация информации базы </a:t>
          </a:r>
          <a:r>
            <a:rPr lang="ru-RU" dirty="0" smtClean="0"/>
            <a:t>- отбор отображаемых данных в соответствии с заданным критерием, их упорядочение, оформление и последующая выдача на устройство вывода или передача по каналам связи. </a:t>
          </a:r>
          <a:endParaRPr lang="ru-RU" dirty="0"/>
        </a:p>
      </dgm:t>
    </dgm:pt>
    <dgm:pt modelId="{D56AC3B8-CC8D-40AE-B189-57E89A4EF08F}" type="parTrans" cxnId="{1FB835F7-6644-417B-930A-6E74DFC85D7A}">
      <dgm:prSet/>
      <dgm:spPr/>
      <dgm:t>
        <a:bodyPr/>
        <a:lstStyle/>
        <a:p>
          <a:endParaRPr lang="ru-RU"/>
        </a:p>
      </dgm:t>
    </dgm:pt>
    <dgm:pt modelId="{8CDA7720-2620-449D-9798-29F123FD6D54}" type="sibTrans" cxnId="{1FB835F7-6644-417B-930A-6E74DFC85D7A}">
      <dgm:prSet/>
      <dgm:spPr/>
      <dgm:t>
        <a:bodyPr/>
        <a:lstStyle/>
        <a:p>
          <a:endParaRPr lang="ru-RU"/>
        </a:p>
      </dgm:t>
    </dgm:pt>
    <dgm:pt modelId="{40FA838B-C956-4EDA-894F-2C7B3F45EC79}" type="pres">
      <dgm:prSet presAssocID="{A77C2513-FA9F-47E7-8884-F99F3033D08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98099D0-1AFB-4C44-8FB8-AA31E55090CE}" type="pres">
      <dgm:prSet presAssocID="{FD68BB33-0181-4874-8666-B4C8EB39F80B}" presName="circle1" presStyleLbl="node1" presStyleIdx="0" presStyleCnt="3"/>
      <dgm:spPr/>
    </dgm:pt>
    <dgm:pt modelId="{5A9A9A91-3754-48C6-B894-9AE255FD01ED}" type="pres">
      <dgm:prSet presAssocID="{FD68BB33-0181-4874-8666-B4C8EB39F80B}" presName="space" presStyleCnt="0"/>
      <dgm:spPr/>
    </dgm:pt>
    <dgm:pt modelId="{1050FD36-7EC3-46A6-B73D-FA758CA440CA}" type="pres">
      <dgm:prSet presAssocID="{FD68BB33-0181-4874-8666-B4C8EB39F80B}" presName="rect1" presStyleLbl="alignAcc1" presStyleIdx="0" presStyleCnt="3"/>
      <dgm:spPr/>
    </dgm:pt>
    <dgm:pt modelId="{A613E197-1DEA-4E74-8F75-BFC9FA95087F}" type="pres">
      <dgm:prSet presAssocID="{089E4424-CC5F-4BE7-9BA5-E61EDDD9E15A}" presName="vertSpace2" presStyleLbl="node1" presStyleIdx="0" presStyleCnt="3"/>
      <dgm:spPr/>
    </dgm:pt>
    <dgm:pt modelId="{BE180226-A89C-421B-AD4D-A82CD6A59758}" type="pres">
      <dgm:prSet presAssocID="{089E4424-CC5F-4BE7-9BA5-E61EDDD9E15A}" presName="circle2" presStyleLbl="node1" presStyleIdx="1" presStyleCnt="3"/>
      <dgm:spPr/>
    </dgm:pt>
    <dgm:pt modelId="{26A59997-FBA6-46D5-A549-171C6FF6FCC9}" type="pres">
      <dgm:prSet presAssocID="{089E4424-CC5F-4BE7-9BA5-E61EDDD9E15A}" presName="rect2" presStyleLbl="alignAcc1" presStyleIdx="1" presStyleCnt="3"/>
      <dgm:spPr/>
    </dgm:pt>
    <dgm:pt modelId="{9F35A410-CD86-4124-8B9A-3CC65D1B0D1C}" type="pres">
      <dgm:prSet presAssocID="{3FA4CE36-B664-4820-8E31-0ABE7E61AB8B}" presName="vertSpace3" presStyleLbl="node1" presStyleIdx="1" presStyleCnt="3"/>
      <dgm:spPr/>
    </dgm:pt>
    <dgm:pt modelId="{2A805B3B-0381-4C34-A2CA-6D00816B87B4}" type="pres">
      <dgm:prSet presAssocID="{3FA4CE36-B664-4820-8E31-0ABE7E61AB8B}" presName="circle3" presStyleLbl="node1" presStyleIdx="2" presStyleCnt="3"/>
      <dgm:spPr/>
    </dgm:pt>
    <dgm:pt modelId="{75C74EB7-2F6B-4F0C-BFC9-E3DBEB3FA087}" type="pres">
      <dgm:prSet presAssocID="{3FA4CE36-B664-4820-8E31-0ABE7E61AB8B}" presName="rect3" presStyleLbl="alignAcc1" presStyleIdx="2" presStyleCnt="3"/>
      <dgm:spPr/>
    </dgm:pt>
    <dgm:pt modelId="{730A9E42-5561-4C8B-96F9-50616FE7301D}" type="pres">
      <dgm:prSet presAssocID="{FD68BB33-0181-4874-8666-B4C8EB39F80B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F4288916-FBA5-4816-8C01-10D667C8A018}" type="pres">
      <dgm:prSet presAssocID="{089E4424-CC5F-4BE7-9BA5-E61EDDD9E15A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5930B52F-93F9-4474-B3A7-26C0B2EDDE71}" type="pres">
      <dgm:prSet presAssocID="{3FA4CE36-B664-4820-8E31-0ABE7E61AB8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6B20E8AB-6A66-46C7-99B4-811ADFD598D4}" type="presOf" srcId="{3FA4CE36-B664-4820-8E31-0ABE7E61AB8B}" destId="{5930B52F-93F9-4474-B3A7-26C0B2EDDE71}" srcOrd="1" destOrd="0" presId="urn:microsoft.com/office/officeart/2005/8/layout/target3"/>
    <dgm:cxn modelId="{80CB3197-62B1-47A8-874D-097D4AD017F3}" srcId="{A77C2513-FA9F-47E7-8884-F99F3033D088}" destId="{FD68BB33-0181-4874-8666-B4C8EB39F80B}" srcOrd="0" destOrd="0" parTransId="{5B00E642-0F0F-402A-B418-871FCBE643AB}" sibTransId="{73A7C7A7-2EB3-495C-AEB9-BC2087FCAE18}"/>
    <dgm:cxn modelId="{4AB501BC-E5EF-4680-A569-F7A6EAAEF556}" type="presOf" srcId="{3FA4CE36-B664-4820-8E31-0ABE7E61AB8B}" destId="{75C74EB7-2F6B-4F0C-BFC9-E3DBEB3FA087}" srcOrd="0" destOrd="0" presId="urn:microsoft.com/office/officeart/2005/8/layout/target3"/>
    <dgm:cxn modelId="{2274CA90-56BE-4F55-9B9D-2FB271EFCFCE}" type="presOf" srcId="{089E4424-CC5F-4BE7-9BA5-E61EDDD9E15A}" destId="{26A59997-FBA6-46D5-A549-171C6FF6FCC9}" srcOrd="0" destOrd="0" presId="urn:microsoft.com/office/officeart/2005/8/layout/target3"/>
    <dgm:cxn modelId="{3D5A05A2-838F-4CB1-B816-79CFE45B1A66}" type="presOf" srcId="{FD68BB33-0181-4874-8666-B4C8EB39F80B}" destId="{1050FD36-7EC3-46A6-B73D-FA758CA440CA}" srcOrd="0" destOrd="0" presId="urn:microsoft.com/office/officeart/2005/8/layout/target3"/>
    <dgm:cxn modelId="{1FB835F7-6644-417B-930A-6E74DFC85D7A}" srcId="{A77C2513-FA9F-47E7-8884-F99F3033D088}" destId="{3FA4CE36-B664-4820-8E31-0ABE7E61AB8B}" srcOrd="2" destOrd="0" parTransId="{D56AC3B8-CC8D-40AE-B189-57E89A4EF08F}" sibTransId="{8CDA7720-2620-449D-9798-29F123FD6D54}"/>
    <dgm:cxn modelId="{96CAAA48-CB0B-44C2-8C41-6735DB2BB322}" srcId="{A77C2513-FA9F-47E7-8884-F99F3033D088}" destId="{089E4424-CC5F-4BE7-9BA5-E61EDDD9E15A}" srcOrd="1" destOrd="0" parTransId="{F346B5AE-1C36-4C6F-A5E1-86D03CF87806}" sibTransId="{DBBFD740-2D2F-47BD-9256-5DA57B5A2501}"/>
    <dgm:cxn modelId="{97CB623E-1F26-4858-B7D2-581FF59CE2AE}" type="presOf" srcId="{089E4424-CC5F-4BE7-9BA5-E61EDDD9E15A}" destId="{F4288916-FBA5-4816-8C01-10D667C8A018}" srcOrd="1" destOrd="0" presId="urn:microsoft.com/office/officeart/2005/8/layout/target3"/>
    <dgm:cxn modelId="{7220DFBE-A9FF-4188-B7B4-9D51655C0158}" type="presOf" srcId="{A77C2513-FA9F-47E7-8884-F99F3033D088}" destId="{40FA838B-C956-4EDA-894F-2C7B3F45EC79}" srcOrd="0" destOrd="0" presId="urn:microsoft.com/office/officeart/2005/8/layout/target3"/>
    <dgm:cxn modelId="{E1F254DF-4FE1-4A22-81D2-7CCBE4A10989}" type="presOf" srcId="{FD68BB33-0181-4874-8666-B4C8EB39F80B}" destId="{730A9E42-5561-4C8B-96F9-50616FE7301D}" srcOrd="1" destOrd="0" presId="urn:microsoft.com/office/officeart/2005/8/layout/target3"/>
    <dgm:cxn modelId="{DC94B4BD-C570-45D7-8683-E24C12BED164}" type="presParOf" srcId="{40FA838B-C956-4EDA-894F-2C7B3F45EC79}" destId="{498099D0-1AFB-4C44-8FB8-AA31E55090CE}" srcOrd="0" destOrd="0" presId="urn:microsoft.com/office/officeart/2005/8/layout/target3"/>
    <dgm:cxn modelId="{E5DCC78F-A034-4BFE-90E6-BE6BD1CF30BF}" type="presParOf" srcId="{40FA838B-C956-4EDA-894F-2C7B3F45EC79}" destId="{5A9A9A91-3754-48C6-B894-9AE255FD01ED}" srcOrd="1" destOrd="0" presId="urn:microsoft.com/office/officeart/2005/8/layout/target3"/>
    <dgm:cxn modelId="{4F7D18BC-E872-4574-A297-C9C7185D8DE3}" type="presParOf" srcId="{40FA838B-C956-4EDA-894F-2C7B3F45EC79}" destId="{1050FD36-7EC3-46A6-B73D-FA758CA440CA}" srcOrd="2" destOrd="0" presId="urn:microsoft.com/office/officeart/2005/8/layout/target3"/>
    <dgm:cxn modelId="{53278A4C-C711-434D-A350-7EF644A704C0}" type="presParOf" srcId="{40FA838B-C956-4EDA-894F-2C7B3F45EC79}" destId="{A613E197-1DEA-4E74-8F75-BFC9FA95087F}" srcOrd="3" destOrd="0" presId="urn:microsoft.com/office/officeart/2005/8/layout/target3"/>
    <dgm:cxn modelId="{F39B58BA-A9D2-4260-A6F8-6107FB2B64E9}" type="presParOf" srcId="{40FA838B-C956-4EDA-894F-2C7B3F45EC79}" destId="{BE180226-A89C-421B-AD4D-A82CD6A59758}" srcOrd="4" destOrd="0" presId="urn:microsoft.com/office/officeart/2005/8/layout/target3"/>
    <dgm:cxn modelId="{EFC940ED-3C00-4561-8675-4FB08D5148DD}" type="presParOf" srcId="{40FA838B-C956-4EDA-894F-2C7B3F45EC79}" destId="{26A59997-FBA6-46D5-A549-171C6FF6FCC9}" srcOrd="5" destOrd="0" presId="urn:microsoft.com/office/officeart/2005/8/layout/target3"/>
    <dgm:cxn modelId="{C4CA4E4D-0626-4681-89A9-E454427AA662}" type="presParOf" srcId="{40FA838B-C956-4EDA-894F-2C7B3F45EC79}" destId="{9F35A410-CD86-4124-8B9A-3CC65D1B0D1C}" srcOrd="6" destOrd="0" presId="urn:microsoft.com/office/officeart/2005/8/layout/target3"/>
    <dgm:cxn modelId="{B3C12C8F-B5F9-4F3F-93FB-B5A43D082430}" type="presParOf" srcId="{40FA838B-C956-4EDA-894F-2C7B3F45EC79}" destId="{2A805B3B-0381-4C34-A2CA-6D00816B87B4}" srcOrd="7" destOrd="0" presId="urn:microsoft.com/office/officeart/2005/8/layout/target3"/>
    <dgm:cxn modelId="{62F70A7A-16F0-466D-98B2-9ACC2E29D171}" type="presParOf" srcId="{40FA838B-C956-4EDA-894F-2C7B3F45EC79}" destId="{75C74EB7-2F6B-4F0C-BFC9-E3DBEB3FA087}" srcOrd="8" destOrd="0" presId="urn:microsoft.com/office/officeart/2005/8/layout/target3"/>
    <dgm:cxn modelId="{03DEB4BC-7EDA-4708-B5BE-27B04BA586D8}" type="presParOf" srcId="{40FA838B-C956-4EDA-894F-2C7B3F45EC79}" destId="{730A9E42-5561-4C8B-96F9-50616FE7301D}" srcOrd="9" destOrd="0" presId="urn:microsoft.com/office/officeart/2005/8/layout/target3"/>
    <dgm:cxn modelId="{B486A473-3D06-444F-9DEE-9CDF5316955A}" type="presParOf" srcId="{40FA838B-C956-4EDA-894F-2C7B3F45EC79}" destId="{F4288916-FBA5-4816-8C01-10D667C8A018}" srcOrd="10" destOrd="0" presId="urn:microsoft.com/office/officeart/2005/8/layout/target3"/>
    <dgm:cxn modelId="{A7BF6658-6B30-40FC-9EC1-AD04EEB74E77}" type="presParOf" srcId="{40FA838B-C956-4EDA-894F-2C7B3F45EC79}" destId="{5930B52F-93F9-4474-B3A7-26C0B2EDDE7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56F155C-2432-4672-8D30-14EBAC422BA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7CE0DF-607F-468A-BA99-3C53B72DA9C6}">
      <dgm:prSet phldrT="[Текст]"/>
      <dgm:spPr/>
      <dgm:t>
        <a:bodyPr/>
        <a:lstStyle/>
        <a:p>
          <a:r>
            <a:rPr lang="ru-RU" dirty="0" smtClean="0"/>
            <a:t>Исполнители</a:t>
          </a:r>
          <a:endParaRPr lang="ru-RU" dirty="0"/>
        </a:p>
      </dgm:t>
    </dgm:pt>
    <dgm:pt modelId="{248D2842-B2B5-49A0-B6BA-5731F6B9FF98}" type="parTrans" cxnId="{E7300B0A-04A0-436E-A060-E52659828029}">
      <dgm:prSet/>
      <dgm:spPr/>
      <dgm:t>
        <a:bodyPr/>
        <a:lstStyle/>
        <a:p>
          <a:endParaRPr lang="ru-RU"/>
        </a:p>
      </dgm:t>
    </dgm:pt>
    <dgm:pt modelId="{E4981CB9-8341-430B-A72C-E5E5BCB8D0D2}" type="sibTrans" cxnId="{E7300B0A-04A0-436E-A060-E52659828029}">
      <dgm:prSet/>
      <dgm:spPr/>
      <dgm:t>
        <a:bodyPr/>
        <a:lstStyle/>
        <a:p>
          <a:endParaRPr lang="ru-RU"/>
        </a:p>
      </dgm:t>
    </dgm:pt>
    <dgm:pt modelId="{175C750B-1A26-427F-B50D-F9732D01A6DD}">
      <dgm:prSet phldrT="[Текст]"/>
      <dgm:spPr/>
      <dgm:t>
        <a:bodyPr/>
        <a:lstStyle/>
        <a:p>
          <a:r>
            <a:rPr lang="ru-RU" dirty="0" smtClean="0"/>
            <a:t>Проектировщики</a:t>
          </a:r>
          <a:endParaRPr lang="ru-RU" dirty="0"/>
        </a:p>
      </dgm:t>
    </dgm:pt>
    <dgm:pt modelId="{D0421B24-36AD-42B7-AEC6-1A9DCC78FC6E}" type="parTrans" cxnId="{A915B8DB-6BC6-4690-BDA4-26014DCDEA2D}">
      <dgm:prSet/>
      <dgm:spPr/>
      <dgm:t>
        <a:bodyPr/>
        <a:lstStyle/>
        <a:p>
          <a:endParaRPr lang="ru-RU"/>
        </a:p>
      </dgm:t>
    </dgm:pt>
    <dgm:pt modelId="{12FBD24F-9C33-4760-BC42-66E5392DEBFC}" type="sibTrans" cxnId="{A915B8DB-6BC6-4690-BDA4-26014DCDEA2D}">
      <dgm:prSet/>
      <dgm:spPr/>
      <dgm:t>
        <a:bodyPr/>
        <a:lstStyle/>
        <a:p>
          <a:endParaRPr lang="ru-RU"/>
        </a:p>
      </dgm:t>
    </dgm:pt>
    <dgm:pt modelId="{E83EC150-81D3-4598-AD32-6F9506656A94}">
      <dgm:prSet phldrT="[Текст]"/>
      <dgm:spPr/>
      <dgm:t>
        <a:bodyPr/>
        <a:lstStyle/>
        <a:p>
          <a:r>
            <a:rPr lang="ru-RU" dirty="0" smtClean="0"/>
            <a:t>Пользователи</a:t>
          </a:r>
          <a:endParaRPr lang="ru-RU" dirty="0"/>
        </a:p>
      </dgm:t>
    </dgm:pt>
    <dgm:pt modelId="{6509A7D2-F244-4279-9521-641B22E2D545}" type="parTrans" cxnId="{9A9FE49A-A159-476B-81BC-BCF20E7A6059}">
      <dgm:prSet/>
      <dgm:spPr/>
      <dgm:t>
        <a:bodyPr/>
        <a:lstStyle/>
        <a:p>
          <a:endParaRPr lang="ru-RU"/>
        </a:p>
      </dgm:t>
    </dgm:pt>
    <dgm:pt modelId="{4C6FFADF-C7DA-435E-8713-4F53575B0A3A}" type="sibTrans" cxnId="{9A9FE49A-A159-476B-81BC-BCF20E7A6059}">
      <dgm:prSet/>
      <dgm:spPr/>
      <dgm:t>
        <a:bodyPr/>
        <a:lstStyle/>
        <a:p>
          <a:endParaRPr lang="ru-RU"/>
        </a:p>
      </dgm:t>
    </dgm:pt>
    <dgm:pt modelId="{949BB448-F31D-4FF8-B6CE-B12642073EDA}" type="pres">
      <dgm:prSet presAssocID="{756F155C-2432-4672-8D30-14EBAC422B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498531-B643-4164-91CD-DF9728F30A0A}" type="pres">
      <dgm:prSet presAssocID="{2B7CE0DF-607F-468A-BA99-3C53B72DA9C6}" presName="hierRoot1" presStyleCnt="0"/>
      <dgm:spPr/>
    </dgm:pt>
    <dgm:pt modelId="{3CD20D88-F1CE-4ADC-A5FA-0F9FAACE125D}" type="pres">
      <dgm:prSet presAssocID="{2B7CE0DF-607F-468A-BA99-3C53B72DA9C6}" presName="composite" presStyleCnt="0"/>
      <dgm:spPr/>
    </dgm:pt>
    <dgm:pt modelId="{CD4A9B58-2E94-4C7E-94B7-5FC49AFB44DE}" type="pres">
      <dgm:prSet presAssocID="{2B7CE0DF-607F-468A-BA99-3C53B72DA9C6}" presName="background" presStyleLbl="node0" presStyleIdx="0" presStyleCnt="1"/>
      <dgm:spPr/>
    </dgm:pt>
    <dgm:pt modelId="{66D53417-1A5A-4B28-8333-057BE7F2A7B1}" type="pres">
      <dgm:prSet presAssocID="{2B7CE0DF-607F-468A-BA99-3C53B72DA9C6}" presName="text" presStyleLbl="fgAcc0" presStyleIdx="0" presStyleCnt="1">
        <dgm:presLayoutVars>
          <dgm:chPref val="3"/>
        </dgm:presLayoutVars>
      </dgm:prSet>
      <dgm:spPr/>
    </dgm:pt>
    <dgm:pt modelId="{30465D29-B440-472D-A14A-A85156BE4C87}" type="pres">
      <dgm:prSet presAssocID="{2B7CE0DF-607F-468A-BA99-3C53B72DA9C6}" presName="hierChild2" presStyleCnt="0"/>
      <dgm:spPr/>
    </dgm:pt>
    <dgm:pt modelId="{7204F3E8-1348-40AB-B3C1-787C58FDC69E}" type="pres">
      <dgm:prSet presAssocID="{D0421B24-36AD-42B7-AEC6-1A9DCC78FC6E}" presName="Name10" presStyleLbl="parChTrans1D2" presStyleIdx="0" presStyleCnt="2"/>
      <dgm:spPr/>
    </dgm:pt>
    <dgm:pt modelId="{27C8E7B2-E503-4D38-8CE8-73A70ED1FCDC}" type="pres">
      <dgm:prSet presAssocID="{175C750B-1A26-427F-B50D-F9732D01A6DD}" presName="hierRoot2" presStyleCnt="0"/>
      <dgm:spPr/>
    </dgm:pt>
    <dgm:pt modelId="{885D8108-0F13-43E9-A819-B6DCEC66AB3E}" type="pres">
      <dgm:prSet presAssocID="{175C750B-1A26-427F-B50D-F9732D01A6DD}" presName="composite2" presStyleCnt="0"/>
      <dgm:spPr/>
    </dgm:pt>
    <dgm:pt modelId="{E4075442-E6FC-4778-8F47-518736D01DAE}" type="pres">
      <dgm:prSet presAssocID="{175C750B-1A26-427F-B50D-F9732D01A6DD}" presName="background2" presStyleLbl="node2" presStyleIdx="0" presStyleCnt="2"/>
      <dgm:spPr/>
    </dgm:pt>
    <dgm:pt modelId="{3493DDAA-545F-4195-BC64-C617F97EC630}" type="pres">
      <dgm:prSet presAssocID="{175C750B-1A26-427F-B50D-F9732D01A6DD}" presName="text2" presStyleLbl="fgAcc2" presStyleIdx="0" presStyleCnt="2">
        <dgm:presLayoutVars>
          <dgm:chPref val="3"/>
        </dgm:presLayoutVars>
      </dgm:prSet>
      <dgm:spPr/>
    </dgm:pt>
    <dgm:pt modelId="{B5B18271-C483-4B5D-9E43-4BF82412D2F8}" type="pres">
      <dgm:prSet presAssocID="{175C750B-1A26-427F-B50D-F9732D01A6DD}" presName="hierChild3" presStyleCnt="0"/>
      <dgm:spPr/>
    </dgm:pt>
    <dgm:pt modelId="{5DC70FD5-29D8-436B-BD9A-4776A479B74E}" type="pres">
      <dgm:prSet presAssocID="{6509A7D2-F244-4279-9521-641B22E2D545}" presName="Name10" presStyleLbl="parChTrans1D2" presStyleIdx="1" presStyleCnt="2"/>
      <dgm:spPr/>
    </dgm:pt>
    <dgm:pt modelId="{6B388154-D335-4B87-8205-E12E86AC45CB}" type="pres">
      <dgm:prSet presAssocID="{E83EC150-81D3-4598-AD32-6F9506656A94}" presName="hierRoot2" presStyleCnt="0"/>
      <dgm:spPr/>
    </dgm:pt>
    <dgm:pt modelId="{22F54806-C791-41AF-8946-19EA6135CD31}" type="pres">
      <dgm:prSet presAssocID="{E83EC150-81D3-4598-AD32-6F9506656A94}" presName="composite2" presStyleCnt="0"/>
      <dgm:spPr/>
    </dgm:pt>
    <dgm:pt modelId="{A6988EB0-17DB-4434-82A6-63371196B865}" type="pres">
      <dgm:prSet presAssocID="{E83EC150-81D3-4598-AD32-6F9506656A94}" presName="background2" presStyleLbl="node2" presStyleIdx="1" presStyleCnt="2"/>
      <dgm:spPr/>
    </dgm:pt>
    <dgm:pt modelId="{374505B9-7598-4267-8F44-9F4F118E31F5}" type="pres">
      <dgm:prSet presAssocID="{E83EC150-81D3-4598-AD32-6F9506656A94}" presName="text2" presStyleLbl="fgAcc2" presStyleIdx="1" presStyleCnt="2">
        <dgm:presLayoutVars>
          <dgm:chPref val="3"/>
        </dgm:presLayoutVars>
      </dgm:prSet>
      <dgm:spPr/>
    </dgm:pt>
    <dgm:pt modelId="{38957C1C-BBEE-4442-AEB7-0E99ADA2F95C}" type="pres">
      <dgm:prSet presAssocID="{E83EC150-81D3-4598-AD32-6F9506656A94}" presName="hierChild3" presStyleCnt="0"/>
      <dgm:spPr/>
    </dgm:pt>
  </dgm:ptLst>
  <dgm:cxnLst>
    <dgm:cxn modelId="{BA5A6A10-DEA0-4BE4-BC88-D05A79006A77}" type="presOf" srcId="{2B7CE0DF-607F-468A-BA99-3C53B72DA9C6}" destId="{66D53417-1A5A-4B28-8333-057BE7F2A7B1}" srcOrd="0" destOrd="0" presId="urn:microsoft.com/office/officeart/2005/8/layout/hierarchy1"/>
    <dgm:cxn modelId="{63AE0635-7E61-405E-BAFD-BCA10B077E3B}" type="presOf" srcId="{E83EC150-81D3-4598-AD32-6F9506656A94}" destId="{374505B9-7598-4267-8F44-9F4F118E31F5}" srcOrd="0" destOrd="0" presId="urn:microsoft.com/office/officeart/2005/8/layout/hierarchy1"/>
    <dgm:cxn modelId="{535B0DB5-2974-4322-99D9-70E08D654CB1}" type="presOf" srcId="{D0421B24-36AD-42B7-AEC6-1A9DCC78FC6E}" destId="{7204F3E8-1348-40AB-B3C1-787C58FDC69E}" srcOrd="0" destOrd="0" presId="urn:microsoft.com/office/officeart/2005/8/layout/hierarchy1"/>
    <dgm:cxn modelId="{163D1049-3D53-4A00-93F8-ECF533EA7B49}" type="presOf" srcId="{756F155C-2432-4672-8D30-14EBAC422BA7}" destId="{949BB448-F31D-4FF8-B6CE-B12642073EDA}" srcOrd="0" destOrd="0" presId="urn:microsoft.com/office/officeart/2005/8/layout/hierarchy1"/>
    <dgm:cxn modelId="{E7300B0A-04A0-436E-A060-E52659828029}" srcId="{756F155C-2432-4672-8D30-14EBAC422BA7}" destId="{2B7CE0DF-607F-468A-BA99-3C53B72DA9C6}" srcOrd="0" destOrd="0" parTransId="{248D2842-B2B5-49A0-B6BA-5731F6B9FF98}" sibTransId="{E4981CB9-8341-430B-A72C-E5E5BCB8D0D2}"/>
    <dgm:cxn modelId="{F036713E-566C-413F-BED1-A5ACE86D4541}" type="presOf" srcId="{175C750B-1A26-427F-B50D-F9732D01A6DD}" destId="{3493DDAA-545F-4195-BC64-C617F97EC630}" srcOrd="0" destOrd="0" presId="urn:microsoft.com/office/officeart/2005/8/layout/hierarchy1"/>
    <dgm:cxn modelId="{F39A4525-5C77-456B-B1E3-B79A56E438CD}" type="presOf" srcId="{6509A7D2-F244-4279-9521-641B22E2D545}" destId="{5DC70FD5-29D8-436B-BD9A-4776A479B74E}" srcOrd="0" destOrd="0" presId="urn:microsoft.com/office/officeart/2005/8/layout/hierarchy1"/>
    <dgm:cxn modelId="{A915B8DB-6BC6-4690-BDA4-26014DCDEA2D}" srcId="{2B7CE0DF-607F-468A-BA99-3C53B72DA9C6}" destId="{175C750B-1A26-427F-B50D-F9732D01A6DD}" srcOrd="0" destOrd="0" parTransId="{D0421B24-36AD-42B7-AEC6-1A9DCC78FC6E}" sibTransId="{12FBD24F-9C33-4760-BC42-66E5392DEBFC}"/>
    <dgm:cxn modelId="{9A9FE49A-A159-476B-81BC-BCF20E7A6059}" srcId="{2B7CE0DF-607F-468A-BA99-3C53B72DA9C6}" destId="{E83EC150-81D3-4598-AD32-6F9506656A94}" srcOrd="1" destOrd="0" parTransId="{6509A7D2-F244-4279-9521-641B22E2D545}" sibTransId="{4C6FFADF-C7DA-435E-8713-4F53575B0A3A}"/>
    <dgm:cxn modelId="{EA9A07FE-498F-4F00-85E6-1FEBF3C47E8E}" type="presParOf" srcId="{949BB448-F31D-4FF8-B6CE-B12642073EDA}" destId="{DE498531-B643-4164-91CD-DF9728F30A0A}" srcOrd="0" destOrd="0" presId="urn:microsoft.com/office/officeart/2005/8/layout/hierarchy1"/>
    <dgm:cxn modelId="{207215B7-B1FA-4EE8-B023-6D6712809BF3}" type="presParOf" srcId="{DE498531-B643-4164-91CD-DF9728F30A0A}" destId="{3CD20D88-F1CE-4ADC-A5FA-0F9FAACE125D}" srcOrd="0" destOrd="0" presId="urn:microsoft.com/office/officeart/2005/8/layout/hierarchy1"/>
    <dgm:cxn modelId="{08D99E0E-CC4E-46B4-97F2-8491D2322A2E}" type="presParOf" srcId="{3CD20D88-F1CE-4ADC-A5FA-0F9FAACE125D}" destId="{CD4A9B58-2E94-4C7E-94B7-5FC49AFB44DE}" srcOrd="0" destOrd="0" presId="urn:microsoft.com/office/officeart/2005/8/layout/hierarchy1"/>
    <dgm:cxn modelId="{B37F3130-4D7E-412D-80DD-D1313F5F3D75}" type="presParOf" srcId="{3CD20D88-F1CE-4ADC-A5FA-0F9FAACE125D}" destId="{66D53417-1A5A-4B28-8333-057BE7F2A7B1}" srcOrd="1" destOrd="0" presId="urn:microsoft.com/office/officeart/2005/8/layout/hierarchy1"/>
    <dgm:cxn modelId="{1B513A65-B5F5-4DE0-853F-43A4B3EF2137}" type="presParOf" srcId="{DE498531-B643-4164-91CD-DF9728F30A0A}" destId="{30465D29-B440-472D-A14A-A85156BE4C87}" srcOrd="1" destOrd="0" presId="urn:microsoft.com/office/officeart/2005/8/layout/hierarchy1"/>
    <dgm:cxn modelId="{82E63E95-3A36-4C13-A6E0-9AEC0B075B86}" type="presParOf" srcId="{30465D29-B440-472D-A14A-A85156BE4C87}" destId="{7204F3E8-1348-40AB-B3C1-787C58FDC69E}" srcOrd="0" destOrd="0" presId="urn:microsoft.com/office/officeart/2005/8/layout/hierarchy1"/>
    <dgm:cxn modelId="{C95FF92B-AD87-4170-A486-B0E59010B86B}" type="presParOf" srcId="{30465D29-B440-472D-A14A-A85156BE4C87}" destId="{27C8E7B2-E503-4D38-8CE8-73A70ED1FCDC}" srcOrd="1" destOrd="0" presId="urn:microsoft.com/office/officeart/2005/8/layout/hierarchy1"/>
    <dgm:cxn modelId="{0B0371B4-5BF3-4C09-B618-871B7B6CB0C6}" type="presParOf" srcId="{27C8E7B2-E503-4D38-8CE8-73A70ED1FCDC}" destId="{885D8108-0F13-43E9-A819-B6DCEC66AB3E}" srcOrd="0" destOrd="0" presId="urn:microsoft.com/office/officeart/2005/8/layout/hierarchy1"/>
    <dgm:cxn modelId="{6691DF2E-A09F-47A8-9933-55DC696143EC}" type="presParOf" srcId="{885D8108-0F13-43E9-A819-B6DCEC66AB3E}" destId="{E4075442-E6FC-4778-8F47-518736D01DAE}" srcOrd="0" destOrd="0" presId="urn:microsoft.com/office/officeart/2005/8/layout/hierarchy1"/>
    <dgm:cxn modelId="{94AE889D-1578-4D1E-AF23-D785A1CAABCF}" type="presParOf" srcId="{885D8108-0F13-43E9-A819-B6DCEC66AB3E}" destId="{3493DDAA-545F-4195-BC64-C617F97EC630}" srcOrd="1" destOrd="0" presId="urn:microsoft.com/office/officeart/2005/8/layout/hierarchy1"/>
    <dgm:cxn modelId="{F0C57DE3-9DF1-4DF0-B713-B697B7950290}" type="presParOf" srcId="{27C8E7B2-E503-4D38-8CE8-73A70ED1FCDC}" destId="{B5B18271-C483-4B5D-9E43-4BF82412D2F8}" srcOrd="1" destOrd="0" presId="urn:microsoft.com/office/officeart/2005/8/layout/hierarchy1"/>
    <dgm:cxn modelId="{60851E62-232A-4F8C-8EDE-E92B0431F6DA}" type="presParOf" srcId="{30465D29-B440-472D-A14A-A85156BE4C87}" destId="{5DC70FD5-29D8-436B-BD9A-4776A479B74E}" srcOrd="2" destOrd="0" presId="urn:microsoft.com/office/officeart/2005/8/layout/hierarchy1"/>
    <dgm:cxn modelId="{2170052B-78B9-46C0-AAD3-AE6A3701B534}" type="presParOf" srcId="{30465D29-B440-472D-A14A-A85156BE4C87}" destId="{6B388154-D335-4B87-8205-E12E86AC45CB}" srcOrd="3" destOrd="0" presId="urn:microsoft.com/office/officeart/2005/8/layout/hierarchy1"/>
    <dgm:cxn modelId="{A4328544-D99C-4267-9F61-A58B5BD3140A}" type="presParOf" srcId="{6B388154-D335-4B87-8205-E12E86AC45CB}" destId="{22F54806-C791-41AF-8946-19EA6135CD31}" srcOrd="0" destOrd="0" presId="urn:microsoft.com/office/officeart/2005/8/layout/hierarchy1"/>
    <dgm:cxn modelId="{7213F917-6F76-47B8-8820-FD0B8A8071C1}" type="presParOf" srcId="{22F54806-C791-41AF-8946-19EA6135CD31}" destId="{A6988EB0-17DB-4434-82A6-63371196B865}" srcOrd="0" destOrd="0" presId="urn:microsoft.com/office/officeart/2005/8/layout/hierarchy1"/>
    <dgm:cxn modelId="{EE6D5DA0-0E42-43B6-997D-0553270836C9}" type="presParOf" srcId="{22F54806-C791-41AF-8946-19EA6135CD31}" destId="{374505B9-7598-4267-8F44-9F4F118E31F5}" srcOrd="1" destOrd="0" presId="urn:microsoft.com/office/officeart/2005/8/layout/hierarchy1"/>
    <dgm:cxn modelId="{10DB5D5C-C3FF-4706-8D9B-F6B8B0224ECC}" type="presParOf" srcId="{6B388154-D335-4B87-8205-E12E86AC45CB}" destId="{38957C1C-BBEE-4442-AEB7-0E99ADA2F95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1B81E8A-9D81-4859-A514-F79A333F4F8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FB44F4B-04C6-4180-A250-2BBBF999F200}">
      <dgm:prSet/>
      <dgm:spPr/>
      <dgm:t>
        <a:bodyPr/>
        <a:lstStyle/>
        <a:p>
          <a:pPr rtl="0"/>
          <a:r>
            <a:rPr lang="ru-RU" smtClean="0"/>
            <a:t>текстовый редактор; </a:t>
          </a:r>
          <a:endParaRPr lang="ru-RU"/>
        </a:p>
      </dgm:t>
    </dgm:pt>
    <dgm:pt modelId="{52CCB52C-82C6-410A-8AD8-9D6C8176DAEB}" type="parTrans" cxnId="{686FE026-61E4-4F61-9F28-912C3ED04FAE}">
      <dgm:prSet/>
      <dgm:spPr/>
      <dgm:t>
        <a:bodyPr/>
        <a:lstStyle/>
        <a:p>
          <a:endParaRPr lang="ru-RU"/>
        </a:p>
      </dgm:t>
    </dgm:pt>
    <dgm:pt modelId="{B61140E7-B8CE-445F-92D3-1098F0F1E89C}" type="sibTrans" cxnId="{686FE026-61E4-4F61-9F28-912C3ED04FAE}">
      <dgm:prSet/>
      <dgm:spPr/>
      <dgm:t>
        <a:bodyPr/>
        <a:lstStyle/>
        <a:p>
          <a:endParaRPr lang="ru-RU"/>
        </a:p>
      </dgm:t>
    </dgm:pt>
    <dgm:pt modelId="{700E7469-E7F3-4628-B2C4-61D2DF301B77}">
      <dgm:prSet/>
      <dgm:spPr/>
      <dgm:t>
        <a:bodyPr/>
        <a:lstStyle/>
        <a:p>
          <a:pPr rtl="0"/>
          <a:r>
            <a:rPr lang="ru-RU" smtClean="0"/>
            <a:t>компилятор; </a:t>
          </a:r>
          <a:endParaRPr lang="ru-RU"/>
        </a:p>
      </dgm:t>
    </dgm:pt>
    <dgm:pt modelId="{98C65249-529D-455B-8231-5B0F2CF1A4B4}" type="parTrans" cxnId="{AB21E5E6-A54C-4560-AFB7-817B1DB13DFC}">
      <dgm:prSet/>
      <dgm:spPr/>
      <dgm:t>
        <a:bodyPr/>
        <a:lstStyle/>
        <a:p>
          <a:endParaRPr lang="ru-RU"/>
        </a:p>
      </dgm:t>
    </dgm:pt>
    <dgm:pt modelId="{55AE2A7C-5C74-40B6-B033-DBE8AC8FB577}" type="sibTrans" cxnId="{AB21E5E6-A54C-4560-AFB7-817B1DB13DFC}">
      <dgm:prSet/>
      <dgm:spPr/>
      <dgm:t>
        <a:bodyPr/>
        <a:lstStyle/>
        <a:p>
          <a:endParaRPr lang="ru-RU"/>
        </a:p>
      </dgm:t>
    </dgm:pt>
    <dgm:pt modelId="{99B871FD-F713-4D80-8EC4-20B94CC54E96}">
      <dgm:prSet/>
      <dgm:spPr/>
      <dgm:t>
        <a:bodyPr/>
        <a:lstStyle/>
        <a:p>
          <a:pPr rtl="0"/>
          <a:r>
            <a:rPr lang="ru-RU" smtClean="0"/>
            <a:t>редактор связей; </a:t>
          </a:r>
          <a:endParaRPr lang="ru-RU"/>
        </a:p>
      </dgm:t>
    </dgm:pt>
    <dgm:pt modelId="{E56D4A03-CC79-4FA1-BC29-FB532AFFCF23}" type="parTrans" cxnId="{86F1283F-295F-43BB-8A15-51267F733C48}">
      <dgm:prSet/>
      <dgm:spPr/>
      <dgm:t>
        <a:bodyPr/>
        <a:lstStyle/>
        <a:p>
          <a:endParaRPr lang="ru-RU"/>
        </a:p>
      </dgm:t>
    </dgm:pt>
    <dgm:pt modelId="{CE14A786-9AB1-4712-840D-ED4E02538E9C}" type="sibTrans" cxnId="{86F1283F-295F-43BB-8A15-51267F733C48}">
      <dgm:prSet/>
      <dgm:spPr/>
      <dgm:t>
        <a:bodyPr/>
        <a:lstStyle/>
        <a:p>
          <a:endParaRPr lang="ru-RU"/>
        </a:p>
      </dgm:t>
    </dgm:pt>
    <dgm:pt modelId="{6A0F1699-9559-44AE-9B1A-A402A653C714}">
      <dgm:prSet/>
      <dgm:spPr/>
      <dgm:t>
        <a:bodyPr/>
        <a:lstStyle/>
        <a:p>
          <a:pPr rtl="0"/>
          <a:r>
            <a:rPr lang="ru-RU" smtClean="0"/>
            <a:t>библиотеки функций. </a:t>
          </a:r>
          <a:endParaRPr lang="ru-RU"/>
        </a:p>
      </dgm:t>
    </dgm:pt>
    <dgm:pt modelId="{90C929DB-87E9-4CCB-9415-60AC6EF07FA7}" type="parTrans" cxnId="{9ED320FF-AA29-4316-8C95-5BA49486C465}">
      <dgm:prSet/>
      <dgm:spPr/>
      <dgm:t>
        <a:bodyPr/>
        <a:lstStyle/>
        <a:p>
          <a:endParaRPr lang="ru-RU"/>
        </a:p>
      </dgm:t>
    </dgm:pt>
    <dgm:pt modelId="{B1CF953D-0E01-4050-937E-EA2757B52285}" type="sibTrans" cxnId="{9ED320FF-AA29-4316-8C95-5BA49486C465}">
      <dgm:prSet/>
      <dgm:spPr/>
      <dgm:t>
        <a:bodyPr/>
        <a:lstStyle/>
        <a:p>
          <a:endParaRPr lang="ru-RU"/>
        </a:p>
      </dgm:t>
    </dgm:pt>
    <dgm:pt modelId="{F6E4964E-5EEA-4E18-A564-C1075A12E7DB}">
      <dgm:prSet/>
      <dgm:spPr/>
      <dgm:t>
        <a:bodyPr/>
        <a:lstStyle/>
        <a:p>
          <a:pPr rtl="0"/>
          <a:r>
            <a:rPr lang="ru-RU" smtClean="0"/>
            <a:t>отладчик</a:t>
          </a:r>
          <a:endParaRPr lang="ru-RU"/>
        </a:p>
      </dgm:t>
    </dgm:pt>
    <dgm:pt modelId="{C0B37D14-4398-40BE-8DEA-1FC49C8E2814}" type="parTrans" cxnId="{1322F68F-0A7E-464C-8136-303F8EE8353F}">
      <dgm:prSet/>
      <dgm:spPr/>
      <dgm:t>
        <a:bodyPr/>
        <a:lstStyle/>
        <a:p>
          <a:endParaRPr lang="ru-RU"/>
        </a:p>
      </dgm:t>
    </dgm:pt>
    <dgm:pt modelId="{D6794F77-41DC-4D57-A027-E1885DC786F2}" type="sibTrans" cxnId="{1322F68F-0A7E-464C-8136-303F8EE8353F}">
      <dgm:prSet/>
      <dgm:spPr/>
      <dgm:t>
        <a:bodyPr/>
        <a:lstStyle/>
        <a:p>
          <a:endParaRPr lang="ru-RU"/>
        </a:p>
      </dgm:t>
    </dgm:pt>
    <dgm:pt modelId="{ED287ADF-C3D3-48B8-8B27-FE2223CCAF2B}" type="pres">
      <dgm:prSet presAssocID="{A1B81E8A-9D81-4859-A514-F79A333F4F85}" presName="compositeShape" presStyleCnt="0">
        <dgm:presLayoutVars>
          <dgm:dir/>
          <dgm:resizeHandles/>
        </dgm:presLayoutVars>
      </dgm:prSet>
      <dgm:spPr/>
    </dgm:pt>
    <dgm:pt modelId="{C5E88637-89E6-4366-8EA8-D725F1DC7329}" type="pres">
      <dgm:prSet presAssocID="{A1B81E8A-9D81-4859-A514-F79A333F4F85}" presName="pyramid" presStyleLbl="node1" presStyleIdx="0" presStyleCnt="1"/>
      <dgm:spPr/>
    </dgm:pt>
    <dgm:pt modelId="{F6B3EDC9-C205-4714-B609-B83BEF96510B}" type="pres">
      <dgm:prSet presAssocID="{A1B81E8A-9D81-4859-A514-F79A333F4F85}" presName="theList" presStyleCnt="0"/>
      <dgm:spPr/>
    </dgm:pt>
    <dgm:pt modelId="{5C325DCF-D6DF-4013-94A4-52BE53BA10C1}" type="pres">
      <dgm:prSet presAssocID="{9FB44F4B-04C6-4180-A250-2BBBF999F200}" presName="aNode" presStyleLbl="fgAcc1" presStyleIdx="0" presStyleCnt="5">
        <dgm:presLayoutVars>
          <dgm:bulletEnabled val="1"/>
        </dgm:presLayoutVars>
      </dgm:prSet>
      <dgm:spPr/>
    </dgm:pt>
    <dgm:pt modelId="{C327C7AA-2E94-4796-85DF-F50FD10E27B4}" type="pres">
      <dgm:prSet presAssocID="{9FB44F4B-04C6-4180-A250-2BBBF999F200}" presName="aSpace" presStyleCnt="0"/>
      <dgm:spPr/>
    </dgm:pt>
    <dgm:pt modelId="{0736E96B-505A-4267-836B-02A959959132}" type="pres">
      <dgm:prSet presAssocID="{700E7469-E7F3-4628-B2C4-61D2DF301B77}" presName="aNode" presStyleLbl="fgAcc1" presStyleIdx="1" presStyleCnt="5">
        <dgm:presLayoutVars>
          <dgm:bulletEnabled val="1"/>
        </dgm:presLayoutVars>
      </dgm:prSet>
      <dgm:spPr/>
    </dgm:pt>
    <dgm:pt modelId="{30CDDE76-C550-4B53-922B-6D5D970B036E}" type="pres">
      <dgm:prSet presAssocID="{700E7469-E7F3-4628-B2C4-61D2DF301B77}" presName="aSpace" presStyleCnt="0"/>
      <dgm:spPr/>
    </dgm:pt>
    <dgm:pt modelId="{EB7FE133-2666-4279-A315-97243B5AE7EE}" type="pres">
      <dgm:prSet presAssocID="{99B871FD-F713-4D80-8EC4-20B94CC54E96}" presName="aNode" presStyleLbl="fgAcc1" presStyleIdx="2" presStyleCnt="5">
        <dgm:presLayoutVars>
          <dgm:bulletEnabled val="1"/>
        </dgm:presLayoutVars>
      </dgm:prSet>
      <dgm:spPr/>
    </dgm:pt>
    <dgm:pt modelId="{4DA5400F-63BC-460B-95BA-B1E861C6BECC}" type="pres">
      <dgm:prSet presAssocID="{99B871FD-F713-4D80-8EC4-20B94CC54E96}" presName="aSpace" presStyleCnt="0"/>
      <dgm:spPr/>
    </dgm:pt>
    <dgm:pt modelId="{2B01D443-68FA-4A04-8498-331468CED773}" type="pres">
      <dgm:prSet presAssocID="{6A0F1699-9559-44AE-9B1A-A402A653C714}" presName="aNode" presStyleLbl="fgAcc1" presStyleIdx="3" presStyleCnt="5">
        <dgm:presLayoutVars>
          <dgm:bulletEnabled val="1"/>
        </dgm:presLayoutVars>
      </dgm:prSet>
      <dgm:spPr/>
    </dgm:pt>
    <dgm:pt modelId="{50DB3A70-CA48-4B1B-B091-C47EED03CBD1}" type="pres">
      <dgm:prSet presAssocID="{6A0F1699-9559-44AE-9B1A-A402A653C714}" presName="aSpace" presStyleCnt="0"/>
      <dgm:spPr/>
    </dgm:pt>
    <dgm:pt modelId="{B0F6AD75-974C-46AD-A742-84F6317C203F}" type="pres">
      <dgm:prSet presAssocID="{F6E4964E-5EEA-4E18-A564-C1075A12E7DB}" presName="aNode" presStyleLbl="fgAcc1" presStyleIdx="4" presStyleCnt="5">
        <dgm:presLayoutVars>
          <dgm:bulletEnabled val="1"/>
        </dgm:presLayoutVars>
      </dgm:prSet>
      <dgm:spPr/>
    </dgm:pt>
    <dgm:pt modelId="{171FEF77-E90F-402E-8DE5-C2B7762B252D}" type="pres">
      <dgm:prSet presAssocID="{F6E4964E-5EEA-4E18-A564-C1075A12E7DB}" presName="aSpace" presStyleCnt="0"/>
      <dgm:spPr/>
    </dgm:pt>
  </dgm:ptLst>
  <dgm:cxnLst>
    <dgm:cxn modelId="{71F576A5-9598-49DE-9F78-AD119A57B680}" type="presOf" srcId="{6A0F1699-9559-44AE-9B1A-A402A653C714}" destId="{2B01D443-68FA-4A04-8498-331468CED773}" srcOrd="0" destOrd="0" presId="urn:microsoft.com/office/officeart/2005/8/layout/pyramid2"/>
    <dgm:cxn modelId="{EA80C9ED-305B-4E47-B6C5-89F1D2440090}" type="presOf" srcId="{700E7469-E7F3-4628-B2C4-61D2DF301B77}" destId="{0736E96B-505A-4267-836B-02A959959132}" srcOrd="0" destOrd="0" presId="urn:microsoft.com/office/officeart/2005/8/layout/pyramid2"/>
    <dgm:cxn modelId="{ACC346D9-742E-4692-881B-B36749356431}" type="presOf" srcId="{A1B81E8A-9D81-4859-A514-F79A333F4F85}" destId="{ED287ADF-C3D3-48B8-8B27-FE2223CCAF2B}" srcOrd="0" destOrd="0" presId="urn:microsoft.com/office/officeart/2005/8/layout/pyramid2"/>
    <dgm:cxn modelId="{3DA9809C-45F4-454F-8F04-43CD8FF816DE}" type="presOf" srcId="{F6E4964E-5EEA-4E18-A564-C1075A12E7DB}" destId="{B0F6AD75-974C-46AD-A742-84F6317C203F}" srcOrd="0" destOrd="0" presId="urn:microsoft.com/office/officeart/2005/8/layout/pyramid2"/>
    <dgm:cxn modelId="{1322F68F-0A7E-464C-8136-303F8EE8353F}" srcId="{A1B81E8A-9D81-4859-A514-F79A333F4F85}" destId="{F6E4964E-5EEA-4E18-A564-C1075A12E7DB}" srcOrd="4" destOrd="0" parTransId="{C0B37D14-4398-40BE-8DEA-1FC49C8E2814}" sibTransId="{D6794F77-41DC-4D57-A027-E1885DC786F2}"/>
    <dgm:cxn modelId="{86F1283F-295F-43BB-8A15-51267F733C48}" srcId="{A1B81E8A-9D81-4859-A514-F79A333F4F85}" destId="{99B871FD-F713-4D80-8EC4-20B94CC54E96}" srcOrd="2" destOrd="0" parTransId="{E56D4A03-CC79-4FA1-BC29-FB532AFFCF23}" sibTransId="{CE14A786-9AB1-4712-840D-ED4E02538E9C}"/>
    <dgm:cxn modelId="{31FB15F0-9B1D-4B9A-B95C-BFFD241340A1}" type="presOf" srcId="{9FB44F4B-04C6-4180-A250-2BBBF999F200}" destId="{5C325DCF-D6DF-4013-94A4-52BE53BA10C1}" srcOrd="0" destOrd="0" presId="urn:microsoft.com/office/officeart/2005/8/layout/pyramid2"/>
    <dgm:cxn modelId="{9ED320FF-AA29-4316-8C95-5BA49486C465}" srcId="{A1B81E8A-9D81-4859-A514-F79A333F4F85}" destId="{6A0F1699-9559-44AE-9B1A-A402A653C714}" srcOrd="3" destOrd="0" parTransId="{90C929DB-87E9-4CCB-9415-60AC6EF07FA7}" sibTransId="{B1CF953D-0E01-4050-937E-EA2757B52285}"/>
    <dgm:cxn modelId="{66E773E1-2042-4F87-A740-9142F41B9048}" type="presOf" srcId="{99B871FD-F713-4D80-8EC4-20B94CC54E96}" destId="{EB7FE133-2666-4279-A315-97243B5AE7EE}" srcOrd="0" destOrd="0" presId="urn:microsoft.com/office/officeart/2005/8/layout/pyramid2"/>
    <dgm:cxn modelId="{686FE026-61E4-4F61-9F28-912C3ED04FAE}" srcId="{A1B81E8A-9D81-4859-A514-F79A333F4F85}" destId="{9FB44F4B-04C6-4180-A250-2BBBF999F200}" srcOrd="0" destOrd="0" parTransId="{52CCB52C-82C6-410A-8AD8-9D6C8176DAEB}" sibTransId="{B61140E7-B8CE-445F-92D3-1098F0F1E89C}"/>
    <dgm:cxn modelId="{AB21E5E6-A54C-4560-AFB7-817B1DB13DFC}" srcId="{A1B81E8A-9D81-4859-A514-F79A333F4F85}" destId="{700E7469-E7F3-4628-B2C4-61D2DF301B77}" srcOrd="1" destOrd="0" parTransId="{98C65249-529D-455B-8231-5B0F2CF1A4B4}" sibTransId="{55AE2A7C-5C74-40B6-B033-DBE8AC8FB577}"/>
    <dgm:cxn modelId="{4881008E-D7A8-4698-B53A-1CFE4813E2BD}" type="presParOf" srcId="{ED287ADF-C3D3-48B8-8B27-FE2223CCAF2B}" destId="{C5E88637-89E6-4366-8EA8-D725F1DC7329}" srcOrd="0" destOrd="0" presId="urn:microsoft.com/office/officeart/2005/8/layout/pyramid2"/>
    <dgm:cxn modelId="{759F9545-E051-4EAA-AC1B-9C50A6244836}" type="presParOf" srcId="{ED287ADF-C3D3-48B8-8B27-FE2223CCAF2B}" destId="{F6B3EDC9-C205-4714-B609-B83BEF96510B}" srcOrd="1" destOrd="0" presId="urn:microsoft.com/office/officeart/2005/8/layout/pyramid2"/>
    <dgm:cxn modelId="{E4174D2B-AAAB-4FE3-BA31-D1053BE6E1DA}" type="presParOf" srcId="{F6B3EDC9-C205-4714-B609-B83BEF96510B}" destId="{5C325DCF-D6DF-4013-94A4-52BE53BA10C1}" srcOrd="0" destOrd="0" presId="urn:microsoft.com/office/officeart/2005/8/layout/pyramid2"/>
    <dgm:cxn modelId="{02A0CB63-E1DD-4AD9-B188-743876511A0F}" type="presParOf" srcId="{F6B3EDC9-C205-4714-B609-B83BEF96510B}" destId="{C327C7AA-2E94-4796-85DF-F50FD10E27B4}" srcOrd="1" destOrd="0" presId="urn:microsoft.com/office/officeart/2005/8/layout/pyramid2"/>
    <dgm:cxn modelId="{4714E689-7340-4726-A55C-81F09FB95811}" type="presParOf" srcId="{F6B3EDC9-C205-4714-B609-B83BEF96510B}" destId="{0736E96B-505A-4267-836B-02A959959132}" srcOrd="2" destOrd="0" presId="urn:microsoft.com/office/officeart/2005/8/layout/pyramid2"/>
    <dgm:cxn modelId="{25D01E20-79A2-41D6-AF0E-5CD6FC207A67}" type="presParOf" srcId="{F6B3EDC9-C205-4714-B609-B83BEF96510B}" destId="{30CDDE76-C550-4B53-922B-6D5D970B036E}" srcOrd="3" destOrd="0" presId="urn:microsoft.com/office/officeart/2005/8/layout/pyramid2"/>
    <dgm:cxn modelId="{B77858AE-25D2-4185-8AD2-16EC34BA13C5}" type="presParOf" srcId="{F6B3EDC9-C205-4714-B609-B83BEF96510B}" destId="{EB7FE133-2666-4279-A315-97243B5AE7EE}" srcOrd="4" destOrd="0" presId="urn:microsoft.com/office/officeart/2005/8/layout/pyramid2"/>
    <dgm:cxn modelId="{48B4A19B-DB8D-41F5-8BC7-4108111416DD}" type="presParOf" srcId="{F6B3EDC9-C205-4714-B609-B83BEF96510B}" destId="{4DA5400F-63BC-460B-95BA-B1E861C6BECC}" srcOrd="5" destOrd="0" presId="urn:microsoft.com/office/officeart/2005/8/layout/pyramid2"/>
    <dgm:cxn modelId="{07B2F976-9A4B-466F-80BA-B61B209DECF8}" type="presParOf" srcId="{F6B3EDC9-C205-4714-B609-B83BEF96510B}" destId="{2B01D443-68FA-4A04-8498-331468CED773}" srcOrd="6" destOrd="0" presId="urn:microsoft.com/office/officeart/2005/8/layout/pyramid2"/>
    <dgm:cxn modelId="{FBDF9467-641B-4EFD-9104-F234AC8FC919}" type="presParOf" srcId="{F6B3EDC9-C205-4714-B609-B83BEF96510B}" destId="{50DB3A70-CA48-4B1B-B091-C47EED03CBD1}" srcOrd="7" destOrd="0" presId="urn:microsoft.com/office/officeart/2005/8/layout/pyramid2"/>
    <dgm:cxn modelId="{92617FD2-0927-459A-94E2-197C1B455926}" type="presParOf" srcId="{F6B3EDC9-C205-4714-B609-B83BEF96510B}" destId="{B0F6AD75-974C-46AD-A742-84F6317C203F}" srcOrd="8" destOrd="0" presId="urn:microsoft.com/office/officeart/2005/8/layout/pyramid2"/>
    <dgm:cxn modelId="{BC5DB032-419F-4C25-9F30-64B2C436E109}" type="presParOf" srcId="{F6B3EDC9-C205-4714-B609-B83BEF96510B}" destId="{171FEF77-E90F-402E-8DE5-C2B7762B252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A0683C-ABF1-4E0B-8CE9-0D4382652E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7D658B-163F-47FA-B61B-42983CB99584}">
      <dgm:prSet phldrT="[Текст]"/>
      <dgm:spPr/>
      <dgm:t>
        <a:bodyPr/>
        <a:lstStyle/>
        <a:p>
          <a:r>
            <a:rPr lang="ru-RU" dirty="0" smtClean="0"/>
            <a:t>Транслятор</a:t>
          </a:r>
          <a:endParaRPr lang="ru-RU" dirty="0"/>
        </a:p>
      </dgm:t>
    </dgm:pt>
    <dgm:pt modelId="{8F3BEB8B-2E3A-491C-97B8-D14014EF8ABD}" type="parTrans" cxnId="{BBA72F56-D11D-42B9-A05F-22B4507C44D9}">
      <dgm:prSet/>
      <dgm:spPr/>
      <dgm:t>
        <a:bodyPr/>
        <a:lstStyle/>
        <a:p>
          <a:endParaRPr lang="ru-RU"/>
        </a:p>
      </dgm:t>
    </dgm:pt>
    <dgm:pt modelId="{341552EC-9620-40AE-9218-A82FA93653CC}" type="sibTrans" cxnId="{BBA72F56-D11D-42B9-A05F-22B4507C44D9}">
      <dgm:prSet/>
      <dgm:spPr/>
      <dgm:t>
        <a:bodyPr/>
        <a:lstStyle/>
        <a:p>
          <a:endParaRPr lang="ru-RU"/>
        </a:p>
      </dgm:t>
    </dgm:pt>
    <dgm:pt modelId="{24F3520A-F62D-418B-A91B-5A8AA661F30D}">
      <dgm:prSet phldrT="[Текст]"/>
      <dgm:spPr/>
      <dgm:t>
        <a:bodyPr/>
        <a:lstStyle/>
        <a:p>
          <a:r>
            <a:rPr lang="ru-RU" dirty="0" smtClean="0"/>
            <a:t>Компилятор</a:t>
          </a:r>
        </a:p>
        <a:p>
          <a:r>
            <a:rPr lang="ru-RU" dirty="0" smtClean="0"/>
            <a:t>(Паскаль)</a:t>
          </a:r>
          <a:endParaRPr lang="ru-RU" dirty="0"/>
        </a:p>
      </dgm:t>
    </dgm:pt>
    <dgm:pt modelId="{1CA2C610-B986-4E17-BB37-C3695E8F264D}" type="parTrans" cxnId="{1C25D2B2-EC01-4182-8CCA-895C7A5B7A72}">
      <dgm:prSet/>
      <dgm:spPr/>
      <dgm:t>
        <a:bodyPr/>
        <a:lstStyle/>
        <a:p>
          <a:endParaRPr lang="ru-RU"/>
        </a:p>
      </dgm:t>
    </dgm:pt>
    <dgm:pt modelId="{316A724E-80C0-41D8-A8AF-4BA1EA515D71}" type="sibTrans" cxnId="{1C25D2B2-EC01-4182-8CCA-895C7A5B7A72}">
      <dgm:prSet/>
      <dgm:spPr/>
      <dgm:t>
        <a:bodyPr/>
        <a:lstStyle/>
        <a:p>
          <a:endParaRPr lang="ru-RU"/>
        </a:p>
      </dgm:t>
    </dgm:pt>
    <dgm:pt modelId="{A919E646-49AF-49CA-9280-FD67132DF42C}">
      <dgm:prSet phldrT="[Текст]"/>
      <dgm:spPr/>
      <dgm:t>
        <a:bodyPr/>
        <a:lstStyle/>
        <a:p>
          <a:r>
            <a:rPr lang="ru-RU" dirty="0" smtClean="0"/>
            <a:t>Интерпретатор</a:t>
          </a:r>
        </a:p>
        <a:p>
          <a:r>
            <a:rPr lang="ru-RU" smtClean="0"/>
            <a:t>(Бейсик)</a:t>
          </a:r>
          <a:endParaRPr lang="ru-RU" dirty="0"/>
        </a:p>
      </dgm:t>
    </dgm:pt>
    <dgm:pt modelId="{2EF94662-E559-41EF-BB8A-4F8966D416F8}" type="parTrans" cxnId="{6DE01894-132E-4B9F-9284-3946FF3F6548}">
      <dgm:prSet/>
      <dgm:spPr/>
      <dgm:t>
        <a:bodyPr/>
        <a:lstStyle/>
        <a:p>
          <a:endParaRPr lang="ru-RU"/>
        </a:p>
      </dgm:t>
    </dgm:pt>
    <dgm:pt modelId="{BB1A930F-4AC9-4365-A14E-419A61B91C57}" type="sibTrans" cxnId="{6DE01894-132E-4B9F-9284-3946FF3F6548}">
      <dgm:prSet/>
      <dgm:spPr/>
      <dgm:t>
        <a:bodyPr/>
        <a:lstStyle/>
        <a:p>
          <a:endParaRPr lang="ru-RU"/>
        </a:p>
      </dgm:t>
    </dgm:pt>
    <dgm:pt modelId="{2140E6E6-5699-4D15-830B-460290737F54}" type="pres">
      <dgm:prSet presAssocID="{09A0683C-ABF1-4E0B-8CE9-0D4382652E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A3100B-6312-4E26-AEAA-CF0697F0638F}" type="pres">
      <dgm:prSet presAssocID="{6E7D658B-163F-47FA-B61B-42983CB99584}" presName="hierRoot1" presStyleCnt="0"/>
      <dgm:spPr/>
    </dgm:pt>
    <dgm:pt modelId="{B2C696AD-251B-435A-9FE2-1B125F8C9FAD}" type="pres">
      <dgm:prSet presAssocID="{6E7D658B-163F-47FA-B61B-42983CB99584}" presName="composite" presStyleCnt="0"/>
      <dgm:spPr/>
    </dgm:pt>
    <dgm:pt modelId="{A2161394-2943-41B0-B588-0F143302837D}" type="pres">
      <dgm:prSet presAssocID="{6E7D658B-163F-47FA-B61B-42983CB99584}" presName="background" presStyleLbl="node0" presStyleIdx="0" presStyleCnt="1"/>
      <dgm:spPr/>
    </dgm:pt>
    <dgm:pt modelId="{0A19960F-6EB1-4E1F-A698-90961BE2AB0D}" type="pres">
      <dgm:prSet presAssocID="{6E7D658B-163F-47FA-B61B-42983CB99584}" presName="text" presStyleLbl="fgAcc0" presStyleIdx="0" presStyleCnt="1">
        <dgm:presLayoutVars>
          <dgm:chPref val="3"/>
        </dgm:presLayoutVars>
      </dgm:prSet>
      <dgm:spPr/>
    </dgm:pt>
    <dgm:pt modelId="{D087E735-F150-4CDB-96B9-D9065B42C2AC}" type="pres">
      <dgm:prSet presAssocID="{6E7D658B-163F-47FA-B61B-42983CB99584}" presName="hierChild2" presStyleCnt="0"/>
      <dgm:spPr/>
    </dgm:pt>
    <dgm:pt modelId="{6D16B0CF-2CD1-4940-80E0-8A4AB27338A7}" type="pres">
      <dgm:prSet presAssocID="{1CA2C610-B986-4E17-BB37-C3695E8F264D}" presName="Name10" presStyleLbl="parChTrans1D2" presStyleIdx="0" presStyleCnt="2"/>
      <dgm:spPr/>
    </dgm:pt>
    <dgm:pt modelId="{0E3ED9AF-25F7-4959-944B-5C3B20505906}" type="pres">
      <dgm:prSet presAssocID="{24F3520A-F62D-418B-A91B-5A8AA661F30D}" presName="hierRoot2" presStyleCnt="0"/>
      <dgm:spPr/>
    </dgm:pt>
    <dgm:pt modelId="{94DF8F10-E3B8-4893-A8BA-13B1CEFCFF5F}" type="pres">
      <dgm:prSet presAssocID="{24F3520A-F62D-418B-A91B-5A8AA661F30D}" presName="composite2" presStyleCnt="0"/>
      <dgm:spPr/>
    </dgm:pt>
    <dgm:pt modelId="{FEA79585-2BD2-4640-8B8D-279529EEDE32}" type="pres">
      <dgm:prSet presAssocID="{24F3520A-F62D-418B-A91B-5A8AA661F30D}" presName="background2" presStyleLbl="node2" presStyleIdx="0" presStyleCnt="2"/>
      <dgm:spPr/>
    </dgm:pt>
    <dgm:pt modelId="{17B7FA63-319B-4914-8137-7D6815E2BAA6}" type="pres">
      <dgm:prSet presAssocID="{24F3520A-F62D-418B-A91B-5A8AA661F30D}" presName="text2" presStyleLbl="fgAcc2" presStyleIdx="0" presStyleCnt="2">
        <dgm:presLayoutVars>
          <dgm:chPref val="3"/>
        </dgm:presLayoutVars>
      </dgm:prSet>
      <dgm:spPr/>
    </dgm:pt>
    <dgm:pt modelId="{4C781257-8235-4F10-AA9A-1F0038BBE732}" type="pres">
      <dgm:prSet presAssocID="{24F3520A-F62D-418B-A91B-5A8AA661F30D}" presName="hierChild3" presStyleCnt="0"/>
      <dgm:spPr/>
    </dgm:pt>
    <dgm:pt modelId="{3C940FC1-3165-4A47-A7EF-8E565A708A64}" type="pres">
      <dgm:prSet presAssocID="{2EF94662-E559-41EF-BB8A-4F8966D416F8}" presName="Name10" presStyleLbl="parChTrans1D2" presStyleIdx="1" presStyleCnt="2"/>
      <dgm:spPr/>
    </dgm:pt>
    <dgm:pt modelId="{C1394F1C-FEC6-4E47-97E1-B673B2F68074}" type="pres">
      <dgm:prSet presAssocID="{A919E646-49AF-49CA-9280-FD67132DF42C}" presName="hierRoot2" presStyleCnt="0"/>
      <dgm:spPr/>
    </dgm:pt>
    <dgm:pt modelId="{075F6007-5D27-4924-ADDD-B36E41C35CFB}" type="pres">
      <dgm:prSet presAssocID="{A919E646-49AF-49CA-9280-FD67132DF42C}" presName="composite2" presStyleCnt="0"/>
      <dgm:spPr/>
    </dgm:pt>
    <dgm:pt modelId="{58DDD605-08F4-4D1B-ACF9-941901FD88D3}" type="pres">
      <dgm:prSet presAssocID="{A919E646-49AF-49CA-9280-FD67132DF42C}" presName="background2" presStyleLbl="node2" presStyleIdx="1" presStyleCnt="2"/>
      <dgm:spPr/>
    </dgm:pt>
    <dgm:pt modelId="{A4EA26F0-3860-49F4-8B7B-712BEA2DEA57}" type="pres">
      <dgm:prSet presAssocID="{A919E646-49AF-49CA-9280-FD67132DF42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E207F-5719-4F44-8E71-04256500B2AC}" type="pres">
      <dgm:prSet presAssocID="{A919E646-49AF-49CA-9280-FD67132DF42C}" presName="hierChild3" presStyleCnt="0"/>
      <dgm:spPr/>
    </dgm:pt>
  </dgm:ptLst>
  <dgm:cxnLst>
    <dgm:cxn modelId="{6DE01894-132E-4B9F-9284-3946FF3F6548}" srcId="{6E7D658B-163F-47FA-B61B-42983CB99584}" destId="{A919E646-49AF-49CA-9280-FD67132DF42C}" srcOrd="1" destOrd="0" parTransId="{2EF94662-E559-41EF-BB8A-4F8966D416F8}" sibTransId="{BB1A930F-4AC9-4365-A14E-419A61B91C57}"/>
    <dgm:cxn modelId="{51380678-1D83-4F6F-BA1E-D3AC7D81D19F}" type="presOf" srcId="{2EF94662-E559-41EF-BB8A-4F8966D416F8}" destId="{3C940FC1-3165-4A47-A7EF-8E565A708A64}" srcOrd="0" destOrd="0" presId="urn:microsoft.com/office/officeart/2005/8/layout/hierarchy1"/>
    <dgm:cxn modelId="{1C25D2B2-EC01-4182-8CCA-895C7A5B7A72}" srcId="{6E7D658B-163F-47FA-B61B-42983CB99584}" destId="{24F3520A-F62D-418B-A91B-5A8AA661F30D}" srcOrd="0" destOrd="0" parTransId="{1CA2C610-B986-4E17-BB37-C3695E8F264D}" sibTransId="{316A724E-80C0-41D8-A8AF-4BA1EA515D71}"/>
    <dgm:cxn modelId="{30116760-BE11-4BB7-A42B-2D06774ABE29}" type="presOf" srcId="{24F3520A-F62D-418B-A91B-5A8AA661F30D}" destId="{17B7FA63-319B-4914-8137-7D6815E2BAA6}" srcOrd="0" destOrd="0" presId="urn:microsoft.com/office/officeart/2005/8/layout/hierarchy1"/>
    <dgm:cxn modelId="{F140CD32-4F83-4EAD-9935-64E71C2850D0}" type="presOf" srcId="{A919E646-49AF-49CA-9280-FD67132DF42C}" destId="{A4EA26F0-3860-49F4-8B7B-712BEA2DEA57}" srcOrd="0" destOrd="0" presId="urn:microsoft.com/office/officeart/2005/8/layout/hierarchy1"/>
    <dgm:cxn modelId="{79F74819-C7B0-4C56-B202-1F8F6F7F8480}" type="presOf" srcId="{09A0683C-ABF1-4E0B-8CE9-0D4382652E28}" destId="{2140E6E6-5699-4D15-830B-460290737F54}" srcOrd="0" destOrd="0" presId="urn:microsoft.com/office/officeart/2005/8/layout/hierarchy1"/>
    <dgm:cxn modelId="{1CCDEFF3-62E7-41E6-AE3D-5B0519AA4459}" type="presOf" srcId="{1CA2C610-B986-4E17-BB37-C3695E8F264D}" destId="{6D16B0CF-2CD1-4940-80E0-8A4AB27338A7}" srcOrd="0" destOrd="0" presId="urn:microsoft.com/office/officeart/2005/8/layout/hierarchy1"/>
    <dgm:cxn modelId="{BBA72F56-D11D-42B9-A05F-22B4507C44D9}" srcId="{09A0683C-ABF1-4E0B-8CE9-0D4382652E28}" destId="{6E7D658B-163F-47FA-B61B-42983CB99584}" srcOrd="0" destOrd="0" parTransId="{8F3BEB8B-2E3A-491C-97B8-D14014EF8ABD}" sibTransId="{341552EC-9620-40AE-9218-A82FA93653CC}"/>
    <dgm:cxn modelId="{524703B1-5E12-48E0-9E9D-996318073716}" type="presOf" srcId="{6E7D658B-163F-47FA-B61B-42983CB99584}" destId="{0A19960F-6EB1-4E1F-A698-90961BE2AB0D}" srcOrd="0" destOrd="0" presId="urn:microsoft.com/office/officeart/2005/8/layout/hierarchy1"/>
    <dgm:cxn modelId="{D10F4B49-5ADD-4F26-B130-A32D247D7F8E}" type="presParOf" srcId="{2140E6E6-5699-4D15-830B-460290737F54}" destId="{0EA3100B-6312-4E26-AEAA-CF0697F0638F}" srcOrd="0" destOrd="0" presId="urn:microsoft.com/office/officeart/2005/8/layout/hierarchy1"/>
    <dgm:cxn modelId="{F4FCB89C-8CE8-4C55-B45F-3699C221B6C6}" type="presParOf" srcId="{0EA3100B-6312-4E26-AEAA-CF0697F0638F}" destId="{B2C696AD-251B-435A-9FE2-1B125F8C9FAD}" srcOrd="0" destOrd="0" presId="urn:microsoft.com/office/officeart/2005/8/layout/hierarchy1"/>
    <dgm:cxn modelId="{A50CCD13-CCB9-4D71-8A22-59ACC57F94E3}" type="presParOf" srcId="{B2C696AD-251B-435A-9FE2-1B125F8C9FAD}" destId="{A2161394-2943-41B0-B588-0F143302837D}" srcOrd="0" destOrd="0" presId="urn:microsoft.com/office/officeart/2005/8/layout/hierarchy1"/>
    <dgm:cxn modelId="{EC0A5FB7-DC43-4B9F-B604-13D58D97E31C}" type="presParOf" srcId="{B2C696AD-251B-435A-9FE2-1B125F8C9FAD}" destId="{0A19960F-6EB1-4E1F-A698-90961BE2AB0D}" srcOrd="1" destOrd="0" presId="urn:microsoft.com/office/officeart/2005/8/layout/hierarchy1"/>
    <dgm:cxn modelId="{41F02514-7E62-4D27-A2FC-267353CFE133}" type="presParOf" srcId="{0EA3100B-6312-4E26-AEAA-CF0697F0638F}" destId="{D087E735-F150-4CDB-96B9-D9065B42C2AC}" srcOrd="1" destOrd="0" presId="urn:microsoft.com/office/officeart/2005/8/layout/hierarchy1"/>
    <dgm:cxn modelId="{2B6D8ACA-0CB4-46A0-91FF-80182289B6A3}" type="presParOf" srcId="{D087E735-F150-4CDB-96B9-D9065B42C2AC}" destId="{6D16B0CF-2CD1-4940-80E0-8A4AB27338A7}" srcOrd="0" destOrd="0" presId="urn:microsoft.com/office/officeart/2005/8/layout/hierarchy1"/>
    <dgm:cxn modelId="{DE67864E-37E9-4A98-9144-E1FD615744F9}" type="presParOf" srcId="{D087E735-F150-4CDB-96B9-D9065B42C2AC}" destId="{0E3ED9AF-25F7-4959-944B-5C3B20505906}" srcOrd="1" destOrd="0" presId="urn:microsoft.com/office/officeart/2005/8/layout/hierarchy1"/>
    <dgm:cxn modelId="{ED2F5FD9-90D4-423C-967A-645FF0428F34}" type="presParOf" srcId="{0E3ED9AF-25F7-4959-944B-5C3B20505906}" destId="{94DF8F10-E3B8-4893-A8BA-13B1CEFCFF5F}" srcOrd="0" destOrd="0" presId="urn:microsoft.com/office/officeart/2005/8/layout/hierarchy1"/>
    <dgm:cxn modelId="{F8BF5390-70D8-4E57-BFA4-7957C94C7727}" type="presParOf" srcId="{94DF8F10-E3B8-4893-A8BA-13B1CEFCFF5F}" destId="{FEA79585-2BD2-4640-8B8D-279529EEDE32}" srcOrd="0" destOrd="0" presId="urn:microsoft.com/office/officeart/2005/8/layout/hierarchy1"/>
    <dgm:cxn modelId="{671DC1E8-81B6-4A51-832E-BBA433A6E24E}" type="presParOf" srcId="{94DF8F10-E3B8-4893-A8BA-13B1CEFCFF5F}" destId="{17B7FA63-319B-4914-8137-7D6815E2BAA6}" srcOrd="1" destOrd="0" presId="urn:microsoft.com/office/officeart/2005/8/layout/hierarchy1"/>
    <dgm:cxn modelId="{7DAE3D45-D602-4E43-BDD9-CB27A9FCEF61}" type="presParOf" srcId="{0E3ED9AF-25F7-4959-944B-5C3B20505906}" destId="{4C781257-8235-4F10-AA9A-1F0038BBE732}" srcOrd="1" destOrd="0" presId="urn:microsoft.com/office/officeart/2005/8/layout/hierarchy1"/>
    <dgm:cxn modelId="{A4C67E8F-23E3-43DC-92AC-46069A407EDD}" type="presParOf" srcId="{D087E735-F150-4CDB-96B9-D9065B42C2AC}" destId="{3C940FC1-3165-4A47-A7EF-8E565A708A64}" srcOrd="2" destOrd="0" presId="urn:microsoft.com/office/officeart/2005/8/layout/hierarchy1"/>
    <dgm:cxn modelId="{16782C08-94A5-44B1-BB5B-7D567DBE22E6}" type="presParOf" srcId="{D087E735-F150-4CDB-96B9-D9065B42C2AC}" destId="{C1394F1C-FEC6-4E47-97E1-B673B2F68074}" srcOrd="3" destOrd="0" presId="urn:microsoft.com/office/officeart/2005/8/layout/hierarchy1"/>
    <dgm:cxn modelId="{539DC1E6-4CF8-4DD8-B5CE-387E1EAE3DC5}" type="presParOf" srcId="{C1394F1C-FEC6-4E47-97E1-B673B2F68074}" destId="{075F6007-5D27-4924-ADDD-B36E41C35CFB}" srcOrd="0" destOrd="0" presId="urn:microsoft.com/office/officeart/2005/8/layout/hierarchy1"/>
    <dgm:cxn modelId="{F3DA98DC-FCA0-4618-A5F4-1D3C43C164D4}" type="presParOf" srcId="{075F6007-5D27-4924-ADDD-B36E41C35CFB}" destId="{58DDD605-08F4-4D1B-ACF9-941901FD88D3}" srcOrd="0" destOrd="0" presId="urn:microsoft.com/office/officeart/2005/8/layout/hierarchy1"/>
    <dgm:cxn modelId="{2119F6A0-2491-4D75-AA48-9E373C316E51}" type="presParOf" srcId="{075F6007-5D27-4924-ADDD-B36E41C35CFB}" destId="{A4EA26F0-3860-49F4-8B7B-712BEA2DEA57}" srcOrd="1" destOrd="0" presId="urn:microsoft.com/office/officeart/2005/8/layout/hierarchy1"/>
    <dgm:cxn modelId="{B4A8995E-AC01-4C5C-89DE-D21587481648}" type="presParOf" srcId="{C1394F1C-FEC6-4E47-97E1-B673B2F68074}" destId="{C46E207F-5719-4F44-8E71-04256500B2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2BD7DD-5C5F-417F-8ED8-0C479FDFD77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E0044D-C4E6-4928-BCEA-181F9EAD9EDA}">
      <dgm:prSet phldrT="[Текст]"/>
      <dgm:spPr/>
      <dgm:t>
        <a:bodyPr/>
        <a:lstStyle/>
        <a:p>
          <a:r>
            <a:rPr lang="ru-RU" dirty="0" smtClean="0"/>
            <a:t>Управление процессами</a:t>
          </a:r>
          <a:endParaRPr lang="ru-RU" dirty="0"/>
        </a:p>
      </dgm:t>
    </dgm:pt>
    <dgm:pt modelId="{422FDE56-CC2C-42FE-AF87-B2BD82B95AFE}" type="parTrans" cxnId="{17F4B238-FA7F-4BA2-9219-2F14B69DA94D}">
      <dgm:prSet/>
      <dgm:spPr/>
      <dgm:t>
        <a:bodyPr/>
        <a:lstStyle/>
        <a:p>
          <a:endParaRPr lang="ru-RU"/>
        </a:p>
      </dgm:t>
    </dgm:pt>
    <dgm:pt modelId="{6B4D496C-BA31-4A10-AA47-DBC3D024A77B}" type="sibTrans" cxnId="{17F4B238-FA7F-4BA2-9219-2F14B69DA94D}">
      <dgm:prSet/>
      <dgm:spPr/>
      <dgm:t>
        <a:bodyPr/>
        <a:lstStyle/>
        <a:p>
          <a:endParaRPr lang="ru-RU"/>
        </a:p>
      </dgm:t>
    </dgm:pt>
    <dgm:pt modelId="{CEE5A9CF-6E72-4961-8E49-9B3EDE7FFCF3}">
      <dgm:prSet phldrT="[Текст]" custT="1"/>
      <dgm:spPr/>
      <dgm:t>
        <a:bodyPr/>
        <a:lstStyle/>
        <a:p>
          <a:r>
            <a:rPr lang="ru-RU" sz="2400" dirty="0" smtClean="0"/>
            <a:t>Выполнение программ, их взаимодействие с устройствами компьютера, данными</a:t>
          </a:r>
          <a:endParaRPr lang="ru-RU" sz="2400" dirty="0"/>
        </a:p>
      </dgm:t>
    </dgm:pt>
    <dgm:pt modelId="{6DA8B02B-4A5E-4502-83FB-8E8368EA86DE}" type="parTrans" cxnId="{B39AD7F3-B302-4546-BA8F-A71C80B5743E}">
      <dgm:prSet/>
      <dgm:spPr/>
      <dgm:t>
        <a:bodyPr/>
        <a:lstStyle/>
        <a:p>
          <a:endParaRPr lang="ru-RU"/>
        </a:p>
      </dgm:t>
    </dgm:pt>
    <dgm:pt modelId="{8C29F512-6DD0-4BA2-9A36-611756DF6D82}" type="sibTrans" cxnId="{B39AD7F3-B302-4546-BA8F-A71C80B5743E}">
      <dgm:prSet/>
      <dgm:spPr/>
      <dgm:t>
        <a:bodyPr/>
        <a:lstStyle/>
        <a:p>
          <a:endParaRPr lang="ru-RU"/>
        </a:p>
      </dgm:t>
    </dgm:pt>
    <dgm:pt modelId="{4B893EA9-FC91-465F-9357-9EFFB975B0EF}">
      <dgm:prSet phldrT="[Текст]"/>
      <dgm:spPr/>
      <dgm:t>
        <a:bodyPr/>
        <a:lstStyle/>
        <a:p>
          <a:r>
            <a:rPr lang="ru-RU" dirty="0" smtClean="0"/>
            <a:t>Пользовательский интерфейс</a:t>
          </a:r>
          <a:endParaRPr lang="ru-RU" dirty="0"/>
        </a:p>
      </dgm:t>
    </dgm:pt>
    <dgm:pt modelId="{7178D608-6338-474B-85BD-E5D312A9A632}" type="parTrans" cxnId="{133EBC32-F13B-496A-B86B-A58EF3308996}">
      <dgm:prSet/>
      <dgm:spPr/>
      <dgm:t>
        <a:bodyPr/>
        <a:lstStyle/>
        <a:p>
          <a:endParaRPr lang="ru-RU"/>
        </a:p>
      </dgm:t>
    </dgm:pt>
    <dgm:pt modelId="{51F8CB48-334C-4D73-BF2E-185755789768}" type="sibTrans" cxnId="{133EBC32-F13B-496A-B86B-A58EF3308996}">
      <dgm:prSet/>
      <dgm:spPr/>
      <dgm:t>
        <a:bodyPr/>
        <a:lstStyle/>
        <a:p>
          <a:endParaRPr lang="ru-RU"/>
        </a:p>
      </dgm:t>
    </dgm:pt>
    <dgm:pt modelId="{B2BEFC89-2031-4E47-BE2A-5A9F162DD78B}">
      <dgm:prSet phldrT="[Текст]" custT="1"/>
      <dgm:spPr/>
      <dgm:t>
        <a:bodyPr/>
        <a:lstStyle/>
        <a:p>
          <a:r>
            <a:rPr lang="ru-RU" sz="2200" dirty="0" smtClean="0"/>
            <a:t>Диалог пользователя с компьютером, выполнение простых команд – операций по обработке информации</a:t>
          </a:r>
          <a:endParaRPr lang="ru-RU" sz="2200" dirty="0"/>
        </a:p>
      </dgm:t>
    </dgm:pt>
    <dgm:pt modelId="{30BADCCC-CD19-413E-B68D-DB036EF77319}" type="parTrans" cxnId="{6C445241-352C-4A57-B422-27E4803EF999}">
      <dgm:prSet/>
      <dgm:spPr/>
      <dgm:t>
        <a:bodyPr/>
        <a:lstStyle/>
        <a:p>
          <a:endParaRPr lang="ru-RU"/>
        </a:p>
      </dgm:t>
    </dgm:pt>
    <dgm:pt modelId="{B7BD8BC2-9E25-4503-88BD-685CD9ADBE63}" type="sibTrans" cxnId="{6C445241-352C-4A57-B422-27E4803EF999}">
      <dgm:prSet/>
      <dgm:spPr/>
      <dgm:t>
        <a:bodyPr/>
        <a:lstStyle/>
        <a:p>
          <a:endParaRPr lang="ru-RU"/>
        </a:p>
      </dgm:t>
    </dgm:pt>
    <dgm:pt modelId="{F72A01BB-BEE9-4736-9331-0F2DF41656BF}">
      <dgm:prSet/>
      <dgm:spPr/>
      <dgm:t>
        <a:bodyPr/>
        <a:lstStyle/>
        <a:p>
          <a:endParaRPr lang="ru-RU" sz="1800"/>
        </a:p>
      </dgm:t>
    </dgm:pt>
    <dgm:pt modelId="{1B0F5BDF-D2CE-4432-8A8F-3CBE1DDA7074}" type="parTrans" cxnId="{FB9C7B8F-816F-4EAE-BD76-4F3D24DB4603}">
      <dgm:prSet/>
      <dgm:spPr/>
      <dgm:t>
        <a:bodyPr/>
        <a:lstStyle/>
        <a:p>
          <a:endParaRPr lang="ru-RU"/>
        </a:p>
      </dgm:t>
    </dgm:pt>
    <dgm:pt modelId="{B1D20763-F46C-44C6-B581-B9C77D7A5ED3}" type="sibTrans" cxnId="{FB9C7B8F-816F-4EAE-BD76-4F3D24DB4603}">
      <dgm:prSet/>
      <dgm:spPr/>
      <dgm:t>
        <a:bodyPr/>
        <a:lstStyle/>
        <a:p>
          <a:endParaRPr lang="ru-RU"/>
        </a:p>
      </dgm:t>
    </dgm:pt>
    <dgm:pt modelId="{8E90869E-34C6-4E4B-8140-4AEBD5F5344F}">
      <dgm:prSet/>
      <dgm:spPr/>
      <dgm:t>
        <a:bodyPr/>
        <a:lstStyle/>
        <a:p>
          <a:endParaRPr lang="ru-RU" sz="2000" dirty="0"/>
        </a:p>
      </dgm:t>
    </dgm:pt>
    <dgm:pt modelId="{304FCBA5-D2AC-461C-8632-15A4AB894CB6}" type="parTrans" cxnId="{EF548FE6-53D6-4A40-931C-FD7AA5271D5D}">
      <dgm:prSet/>
      <dgm:spPr/>
      <dgm:t>
        <a:bodyPr/>
        <a:lstStyle/>
        <a:p>
          <a:endParaRPr lang="ru-RU"/>
        </a:p>
      </dgm:t>
    </dgm:pt>
    <dgm:pt modelId="{2518C63F-A775-41C7-8868-C101F468757B}" type="sibTrans" cxnId="{EF548FE6-53D6-4A40-931C-FD7AA5271D5D}">
      <dgm:prSet/>
      <dgm:spPr/>
      <dgm:t>
        <a:bodyPr/>
        <a:lstStyle/>
        <a:p>
          <a:endParaRPr lang="ru-RU"/>
        </a:p>
      </dgm:t>
    </dgm:pt>
    <dgm:pt modelId="{CC458FAC-2998-4338-960B-81F3B58B36C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Управление ресурсами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30E5301-6A52-4B37-90A9-A5916A98ECF6}" type="parTrans" cxnId="{45CB12D7-7B00-42C1-8D45-0E816DBE8271}">
      <dgm:prSet/>
      <dgm:spPr/>
      <dgm:t>
        <a:bodyPr/>
        <a:lstStyle/>
        <a:p>
          <a:endParaRPr lang="ru-RU"/>
        </a:p>
      </dgm:t>
    </dgm:pt>
    <dgm:pt modelId="{4484E1C9-880C-4192-BBA0-BC98D5CCFBC3}" type="sibTrans" cxnId="{45CB12D7-7B00-42C1-8D45-0E816DBE8271}">
      <dgm:prSet/>
      <dgm:spPr/>
      <dgm:t>
        <a:bodyPr/>
        <a:lstStyle/>
        <a:p>
          <a:endParaRPr lang="ru-RU"/>
        </a:p>
      </dgm:t>
    </dgm:pt>
    <dgm:pt modelId="{95ECE679-B832-4C9B-A379-53611997BB36}">
      <dgm:prSet custT="1"/>
      <dgm:spPr/>
      <dgm:t>
        <a:bodyPr/>
        <a:lstStyle/>
        <a:p>
          <a:r>
            <a:rPr lang="ru-RU" sz="2400" dirty="0" smtClean="0"/>
            <a:t>Согласованная работа всех аппаратных средств компьютера</a:t>
          </a:r>
          <a:endParaRPr lang="ru-RU" sz="2400" dirty="0"/>
        </a:p>
      </dgm:t>
    </dgm:pt>
    <dgm:pt modelId="{9CBAB1D4-5326-47DC-A9DE-E046D4253760}" type="parTrans" cxnId="{B9F2CA76-D60B-4D3B-BF40-54B71C99AEDF}">
      <dgm:prSet/>
      <dgm:spPr/>
      <dgm:t>
        <a:bodyPr/>
        <a:lstStyle/>
        <a:p>
          <a:endParaRPr lang="ru-RU"/>
        </a:p>
      </dgm:t>
    </dgm:pt>
    <dgm:pt modelId="{21A3A7FD-DE7B-4317-A475-BC62CEE6F0B6}" type="sibTrans" cxnId="{B9F2CA76-D60B-4D3B-BF40-54B71C99AEDF}">
      <dgm:prSet/>
      <dgm:spPr/>
      <dgm:t>
        <a:bodyPr/>
        <a:lstStyle/>
        <a:p>
          <a:endParaRPr lang="ru-RU"/>
        </a:p>
      </dgm:t>
    </dgm:pt>
    <dgm:pt modelId="{C2AED0B3-5326-4533-9D33-1BE34658B56A}" type="pres">
      <dgm:prSet presAssocID="{0D2BD7DD-5C5F-417F-8ED8-0C479FDFD77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7ECA0BA-34B1-4B5D-BE58-C57973B11E7B}" type="pres">
      <dgm:prSet presAssocID="{CC458FAC-2998-4338-960B-81F3B58B36C7}" presName="linNode" presStyleCnt="0"/>
      <dgm:spPr/>
    </dgm:pt>
    <dgm:pt modelId="{ACCA430E-235B-4788-B651-9AA59020F0A9}" type="pres">
      <dgm:prSet presAssocID="{CC458FAC-2998-4338-960B-81F3B58B36C7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F89F9-BE7D-492F-A74A-F5F454A33877}" type="pres">
      <dgm:prSet presAssocID="{CC458FAC-2998-4338-960B-81F3B58B36C7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9616C-8187-4058-8510-4A5A18873971}" type="pres">
      <dgm:prSet presAssocID="{4484E1C9-880C-4192-BBA0-BC98D5CCFBC3}" presName="spacing" presStyleCnt="0"/>
      <dgm:spPr/>
    </dgm:pt>
    <dgm:pt modelId="{9E75EF71-7E63-4325-A217-96B2AFE3DC66}" type="pres">
      <dgm:prSet presAssocID="{A0E0044D-C4E6-4928-BCEA-181F9EAD9EDA}" presName="linNode" presStyleCnt="0"/>
      <dgm:spPr/>
    </dgm:pt>
    <dgm:pt modelId="{55298BAD-D8AE-46C4-95D4-9B58CF7B19A2}" type="pres">
      <dgm:prSet presAssocID="{A0E0044D-C4E6-4928-BCEA-181F9EAD9ED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CE658-0660-4DFE-B545-1DC44AE04226}" type="pres">
      <dgm:prSet presAssocID="{A0E0044D-C4E6-4928-BCEA-181F9EAD9EDA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54482-CFB7-44F5-8AE7-F31A9DD22CAC}" type="pres">
      <dgm:prSet presAssocID="{6B4D496C-BA31-4A10-AA47-DBC3D024A77B}" presName="spacing" presStyleCnt="0"/>
      <dgm:spPr/>
    </dgm:pt>
    <dgm:pt modelId="{08763DE5-0DBA-4B8D-AD72-9A43B0FA6840}" type="pres">
      <dgm:prSet presAssocID="{4B893EA9-FC91-465F-9357-9EFFB975B0EF}" presName="linNode" presStyleCnt="0"/>
      <dgm:spPr/>
    </dgm:pt>
    <dgm:pt modelId="{178860FC-E753-4F99-B1BA-D9138C1DCB72}" type="pres">
      <dgm:prSet presAssocID="{4B893EA9-FC91-465F-9357-9EFFB975B0EF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9EB8D-6D75-4CCB-B2B5-8E5103D54E7B}" type="pres">
      <dgm:prSet presAssocID="{4B893EA9-FC91-465F-9357-9EFFB975B0EF}" presName="childShp" presStyleLbl="bgAccFollowNode1" presStyleIdx="2" presStyleCnt="3" custLinFactNeighborX="6013" custLinFactNeighborY="-1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F7871C-88C9-45FC-82C9-833D5FE3E958}" type="presOf" srcId="{CEE5A9CF-6E72-4961-8E49-9B3EDE7FFCF3}" destId="{C39CE658-0660-4DFE-B545-1DC44AE04226}" srcOrd="0" destOrd="0" presId="urn:microsoft.com/office/officeart/2005/8/layout/vList6"/>
    <dgm:cxn modelId="{EF548FE6-53D6-4A40-931C-FD7AA5271D5D}" srcId="{A0E0044D-C4E6-4928-BCEA-181F9EAD9EDA}" destId="{8E90869E-34C6-4E4B-8140-4AEBD5F5344F}" srcOrd="1" destOrd="0" parTransId="{304FCBA5-D2AC-461C-8632-15A4AB894CB6}" sibTransId="{2518C63F-A775-41C7-8868-C101F468757B}"/>
    <dgm:cxn modelId="{45CB12D7-7B00-42C1-8D45-0E816DBE8271}" srcId="{0D2BD7DD-5C5F-417F-8ED8-0C479FDFD772}" destId="{CC458FAC-2998-4338-960B-81F3B58B36C7}" srcOrd="0" destOrd="0" parTransId="{E30E5301-6A52-4B37-90A9-A5916A98ECF6}" sibTransId="{4484E1C9-880C-4192-BBA0-BC98D5CCFBC3}"/>
    <dgm:cxn modelId="{5A47D38C-BE38-4589-8E67-24C1B93F2433}" type="presOf" srcId="{4B893EA9-FC91-465F-9357-9EFFB975B0EF}" destId="{178860FC-E753-4F99-B1BA-D9138C1DCB72}" srcOrd="0" destOrd="0" presId="urn:microsoft.com/office/officeart/2005/8/layout/vList6"/>
    <dgm:cxn modelId="{FB9C7B8F-816F-4EAE-BD76-4F3D24DB4603}" srcId="{4B893EA9-FC91-465F-9357-9EFFB975B0EF}" destId="{F72A01BB-BEE9-4736-9331-0F2DF41656BF}" srcOrd="1" destOrd="0" parTransId="{1B0F5BDF-D2CE-4432-8A8F-3CBE1DDA7074}" sibTransId="{B1D20763-F46C-44C6-B581-B9C77D7A5ED3}"/>
    <dgm:cxn modelId="{17F4B238-FA7F-4BA2-9219-2F14B69DA94D}" srcId="{0D2BD7DD-5C5F-417F-8ED8-0C479FDFD772}" destId="{A0E0044D-C4E6-4928-BCEA-181F9EAD9EDA}" srcOrd="1" destOrd="0" parTransId="{422FDE56-CC2C-42FE-AF87-B2BD82B95AFE}" sibTransId="{6B4D496C-BA31-4A10-AA47-DBC3D024A77B}"/>
    <dgm:cxn modelId="{B9F2CA76-D60B-4D3B-BF40-54B71C99AEDF}" srcId="{CC458FAC-2998-4338-960B-81F3B58B36C7}" destId="{95ECE679-B832-4C9B-A379-53611997BB36}" srcOrd="0" destOrd="0" parTransId="{9CBAB1D4-5326-47DC-A9DE-E046D4253760}" sibTransId="{21A3A7FD-DE7B-4317-A475-BC62CEE6F0B6}"/>
    <dgm:cxn modelId="{5968F7FC-3C56-45FA-8B48-50353F955AAE}" type="presOf" srcId="{A0E0044D-C4E6-4928-BCEA-181F9EAD9EDA}" destId="{55298BAD-D8AE-46C4-95D4-9B58CF7B19A2}" srcOrd="0" destOrd="0" presId="urn:microsoft.com/office/officeart/2005/8/layout/vList6"/>
    <dgm:cxn modelId="{0F3B9A55-D4F6-40B6-BFAF-244710241512}" type="presOf" srcId="{B2BEFC89-2031-4E47-BE2A-5A9F162DD78B}" destId="{5469EB8D-6D75-4CCB-B2B5-8E5103D54E7B}" srcOrd="0" destOrd="0" presId="urn:microsoft.com/office/officeart/2005/8/layout/vList6"/>
    <dgm:cxn modelId="{0619D463-BF2A-4703-B25B-920503388732}" type="presOf" srcId="{CC458FAC-2998-4338-960B-81F3B58B36C7}" destId="{ACCA430E-235B-4788-B651-9AA59020F0A9}" srcOrd="0" destOrd="0" presId="urn:microsoft.com/office/officeart/2005/8/layout/vList6"/>
    <dgm:cxn modelId="{133EBC32-F13B-496A-B86B-A58EF3308996}" srcId="{0D2BD7DD-5C5F-417F-8ED8-0C479FDFD772}" destId="{4B893EA9-FC91-465F-9357-9EFFB975B0EF}" srcOrd="2" destOrd="0" parTransId="{7178D608-6338-474B-85BD-E5D312A9A632}" sibTransId="{51F8CB48-334C-4D73-BF2E-185755789768}"/>
    <dgm:cxn modelId="{B39AD7F3-B302-4546-BA8F-A71C80B5743E}" srcId="{A0E0044D-C4E6-4928-BCEA-181F9EAD9EDA}" destId="{CEE5A9CF-6E72-4961-8E49-9B3EDE7FFCF3}" srcOrd="0" destOrd="0" parTransId="{6DA8B02B-4A5E-4502-83FB-8E8368EA86DE}" sibTransId="{8C29F512-6DD0-4BA2-9A36-611756DF6D82}"/>
    <dgm:cxn modelId="{7879D927-CF9A-4071-BD0A-8520D00928F5}" type="presOf" srcId="{0D2BD7DD-5C5F-417F-8ED8-0C479FDFD772}" destId="{C2AED0B3-5326-4533-9D33-1BE34658B56A}" srcOrd="0" destOrd="0" presId="urn:microsoft.com/office/officeart/2005/8/layout/vList6"/>
    <dgm:cxn modelId="{67864AFE-8A57-4488-8C7A-7218E9016E6F}" type="presOf" srcId="{8E90869E-34C6-4E4B-8140-4AEBD5F5344F}" destId="{C39CE658-0660-4DFE-B545-1DC44AE04226}" srcOrd="0" destOrd="1" presId="urn:microsoft.com/office/officeart/2005/8/layout/vList6"/>
    <dgm:cxn modelId="{9F420F2D-0F5C-4FD3-8F0D-BD6D80C4CDB3}" type="presOf" srcId="{F72A01BB-BEE9-4736-9331-0F2DF41656BF}" destId="{5469EB8D-6D75-4CCB-B2B5-8E5103D54E7B}" srcOrd="0" destOrd="1" presId="urn:microsoft.com/office/officeart/2005/8/layout/vList6"/>
    <dgm:cxn modelId="{6C445241-352C-4A57-B422-27E4803EF999}" srcId="{4B893EA9-FC91-465F-9357-9EFFB975B0EF}" destId="{B2BEFC89-2031-4E47-BE2A-5A9F162DD78B}" srcOrd="0" destOrd="0" parTransId="{30BADCCC-CD19-413E-B68D-DB036EF77319}" sibTransId="{B7BD8BC2-9E25-4503-88BD-685CD9ADBE63}"/>
    <dgm:cxn modelId="{19801E86-1000-4A4C-A258-885BC79E3819}" type="presOf" srcId="{95ECE679-B832-4C9B-A379-53611997BB36}" destId="{3A8F89F9-BE7D-492F-A74A-F5F454A33877}" srcOrd="0" destOrd="0" presId="urn:microsoft.com/office/officeart/2005/8/layout/vList6"/>
    <dgm:cxn modelId="{D53A9C6C-3D60-492E-91BE-B023F1DF7E94}" type="presParOf" srcId="{C2AED0B3-5326-4533-9D33-1BE34658B56A}" destId="{97ECA0BA-34B1-4B5D-BE58-C57973B11E7B}" srcOrd="0" destOrd="0" presId="urn:microsoft.com/office/officeart/2005/8/layout/vList6"/>
    <dgm:cxn modelId="{C86914C1-6EB1-4980-B75C-41A8C0BE4091}" type="presParOf" srcId="{97ECA0BA-34B1-4B5D-BE58-C57973B11E7B}" destId="{ACCA430E-235B-4788-B651-9AA59020F0A9}" srcOrd="0" destOrd="0" presId="urn:microsoft.com/office/officeart/2005/8/layout/vList6"/>
    <dgm:cxn modelId="{EF3221E8-60B9-4D63-BB46-A65AAD199845}" type="presParOf" srcId="{97ECA0BA-34B1-4B5D-BE58-C57973B11E7B}" destId="{3A8F89F9-BE7D-492F-A74A-F5F454A33877}" srcOrd="1" destOrd="0" presId="urn:microsoft.com/office/officeart/2005/8/layout/vList6"/>
    <dgm:cxn modelId="{0CDC2E26-DF15-4020-964E-EDF521F6C60F}" type="presParOf" srcId="{C2AED0B3-5326-4533-9D33-1BE34658B56A}" destId="{EA89616C-8187-4058-8510-4A5A18873971}" srcOrd="1" destOrd="0" presId="urn:microsoft.com/office/officeart/2005/8/layout/vList6"/>
    <dgm:cxn modelId="{6DFDA14E-0EA7-4556-8D6D-D1D62FFB125A}" type="presParOf" srcId="{C2AED0B3-5326-4533-9D33-1BE34658B56A}" destId="{9E75EF71-7E63-4325-A217-96B2AFE3DC66}" srcOrd="2" destOrd="0" presId="urn:microsoft.com/office/officeart/2005/8/layout/vList6"/>
    <dgm:cxn modelId="{0331CFE1-7BF8-4DB3-8085-CB76A741E835}" type="presParOf" srcId="{9E75EF71-7E63-4325-A217-96B2AFE3DC66}" destId="{55298BAD-D8AE-46C4-95D4-9B58CF7B19A2}" srcOrd="0" destOrd="0" presId="urn:microsoft.com/office/officeart/2005/8/layout/vList6"/>
    <dgm:cxn modelId="{91B034BE-90EA-4B8C-9D4C-C07656708A86}" type="presParOf" srcId="{9E75EF71-7E63-4325-A217-96B2AFE3DC66}" destId="{C39CE658-0660-4DFE-B545-1DC44AE04226}" srcOrd="1" destOrd="0" presId="urn:microsoft.com/office/officeart/2005/8/layout/vList6"/>
    <dgm:cxn modelId="{4506E965-1258-4DA9-83A7-82A487C84546}" type="presParOf" srcId="{C2AED0B3-5326-4533-9D33-1BE34658B56A}" destId="{62B54482-CFB7-44F5-8AE7-F31A9DD22CAC}" srcOrd="3" destOrd="0" presId="urn:microsoft.com/office/officeart/2005/8/layout/vList6"/>
    <dgm:cxn modelId="{0E093BB0-1FE6-400C-A77B-DF21344C0F54}" type="presParOf" srcId="{C2AED0B3-5326-4533-9D33-1BE34658B56A}" destId="{08763DE5-0DBA-4B8D-AD72-9A43B0FA6840}" srcOrd="4" destOrd="0" presId="urn:microsoft.com/office/officeart/2005/8/layout/vList6"/>
    <dgm:cxn modelId="{33902AE5-2761-4A44-A5E2-FFFC3167F5EA}" type="presParOf" srcId="{08763DE5-0DBA-4B8D-AD72-9A43B0FA6840}" destId="{178860FC-E753-4F99-B1BA-D9138C1DCB72}" srcOrd="0" destOrd="0" presId="urn:microsoft.com/office/officeart/2005/8/layout/vList6"/>
    <dgm:cxn modelId="{1D28DC2E-96B7-40F3-B701-C749F64ABE28}" type="presParOf" srcId="{08763DE5-0DBA-4B8D-AD72-9A43B0FA6840}" destId="{5469EB8D-6D75-4CCB-B2B5-8E5103D54E7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625DE6-4E14-4CF7-93F7-06DAB80E6C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11F765C-F081-4B5E-96C7-A9305BAE5B05}">
      <dgm:prSet/>
      <dgm:spPr/>
      <dgm:t>
        <a:bodyPr/>
        <a:lstStyle/>
        <a:p>
          <a:pPr rtl="0"/>
          <a:r>
            <a:rPr lang="ru-RU" smtClean="0"/>
            <a:t>Параллельное выполнение заданий,</a:t>
          </a:r>
          <a:endParaRPr lang="ru-RU"/>
        </a:p>
      </dgm:t>
    </dgm:pt>
    <dgm:pt modelId="{74F2C089-15A8-4AB0-8A85-8EC810DDEDF7}" type="parTrans" cxnId="{B286A9A4-84D3-4FE4-95B5-7C9D0D59B9E4}">
      <dgm:prSet/>
      <dgm:spPr/>
      <dgm:t>
        <a:bodyPr/>
        <a:lstStyle/>
        <a:p>
          <a:endParaRPr lang="ru-RU"/>
        </a:p>
      </dgm:t>
    </dgm:pt>
    <dgm:pt modelId="{1F233C6D-4C04-43CE-959A-9B85AD3445AB}" type="sibTrans" cxnId="{B286A9A4-84D3-4FE4-95B5-7C9D0D59B9E4}">
      <dgm:prSet/>
      <dgm:spPr/>
      <dgm:t>
        <a:bodyPr/>
        <a:lstStyle/>
        <a:p>
          <a:endParaRPr lang="ru-RU"/>
        </a:p>
      </dgm:t>
    </dgm:pt>
    <dgm:pt modelId="{8AE264A7-4A53-4151-84FA-6A3E62844F3E}">
      <dgm:prSet/>
      <dgm:spPr/>
      <dgm:t>
        <a:bodyPr/>
        <a:lstStyle/>
        <a:p>
          <a:pPr rtl="0"/>
          <a:r>
            <a:rPr lang="ru-RU" smtClean="0"/>
            <a:t>Разделение ресурсов,</a:t>
          </a:r>
          <a:endParaRPr lang="ru-RU"/>
        </a:p>
      </dgm:t>
    </dgm:pt>
    <dgm:pt modelId="{CD87C150-9CBE-4A52-9EEE-358B402F40F5}" type="parTrans" cxnId="{6E6A6790-A533-4D07-A5FB-42CF74EE0DFC}">
      <dgm:prSet/>
      <dgm:spPr/>
      <dgm:t>
        <a:bodyPr/>
        <a:lstStyle/>
        <a:p>
          <a:endParaRPr lang="ru-RU"/>
        </a:p>
      </dgm:t>
    </dgm:pt>
    <dgm:pt modelId="{6DB5AEAE-C222-4C39-B0C2-D72BB786EC71}" type="sibTrans" cxnId="{6E6A6790-A533-4D07-A5FB-42CF74EE0DFC}">
      <dgm:prSet/>
      <dgm:spPr/>
      <dgm:t>
        <a:bodyPr/>
        <a:lstStyle/>
        <a:p>
          <a:endParaRPr lang="ru-RU"/>
        </a:p>
      </dgm:t>
    </dgm:pt>
    <dgm:pt modelId="{8540EA83-AE15-4F15-8F28-9722329BC5DF}">
      <dgm:prSet/>
      <dgm:spPr/>
      <dgm:t>
        <a:bodyPr/>
        <a:lstStyle/>
        <a:p>
          <a:pPr rtl="0"/>
          <a:r>
            <a:rPr lang="ru-RU" smtClean="0"/>
            <a:t>Разделение времени,</a:t>
          </a:r>
          <a:endParaRPr lang="ru-RU"/>
        </a:p>
      </dgm:t>
    </dgm:pt>
    <dgm:pt modelId="{77343666-033D-426B-8415-D5F2B26C7A64}" type="parTrans" cxnId="{D961B1C4-74A7-4EEA-BC8A-E6A83AB19C84}">
      <dgm:prSet/>
      <dgm:spPr/>
      <dgm:t>
        <a:bodyPr/>
        <a:lstStyle/>
        <a:p>
          <a:endParaRPr lang="ru-RU"/>
        </a:p>
      </dgm:t>
    </dgm:pt>
    <dgm:pt modelId="{B933CF71-8922-4537-9619-CF7F7C230310}" type="sibTrans" cxnId="{D961B1C4-74A7-4EEA-BC8A-E6A83AB19C84}">
      <dgm:prSet/>
      <dgm:spPr/>
      <dgm:t>
        <a:bodyPr/>
        <a:lstStyle/>
        <a:p>
          <a:endParaRPr lang="ru-RU"/>
        </a:p>
      </dgm:t>
    </dgm:pt>
    <dgm:pt modelId="{1D1454F5-AE60-49A5-909F-65CB4697A57D}">
      <dgm:prSet/>
      <dgm:spPr/>
      <dgm:t>
        <a:bodyPr/>
        <a:lstStyle/>
        <a:p>
          <a:pPr rtl="0"/>
          <a:r>
            <a:rPr lang="ru-RU" smtClean="0"/>
            <a:t>Фоновый режим, </a:t>
          </a:r>
          <a:endParaRPr lang="ru-RU"/>
        </a:p>
      </dgm:t>
    </dgm:pt>
    <dgm:pt modelId="{5D6A03E8-BD4A-4215-AA87-201BF037D241}" type="parTrans" cxnId="{3EDF225F-0F58-483F-9BED-F63C17AE8E5E}">
      <dgm:prSet/>
      <dgm:spPr/>
      <dgm:t>
        <a:bodyPr/>
        <a:lstStyle/>
        <a:p>
          <a:endParaRPr lang="ru-RU"/>
        </a:p>
      </dgm:t>
    </dgm:pt>
    <dgm:pt modelId="{8212B040-12B3-47A9-9AEB-AF73B639CB71}" type="sibTrans" cxnId="{3EDF225F-0F58-483F-9BED-F63C17AE8E5E}">
      <dgm:prSet/>
      <dgm:spPr/>
      <dgm:t>
        <a:bodyPr/>
        <a:lstStyle/>
        <a:p>
          <a:endParaRPr lang="ru-RU"/>
        </a:p>
      </dgm:t>
    </dgm:pt>
    <dgm:pt modelId="{1ED20BEE-4335-4B03-BF65-47BC6879F181}">
      <dgm:prSet/>
      <dgm:spPr/>
      <dgm:t>
        <a:bodyPr/>
        <a:lstStyle/>
        <a:p>
          <a:pPr rtl="0"/>
          <a:r>
            <a:rPr lang="ru-RU" smtClean="0"/>
            <a:t>Режим реального времени,</a:t>
          </a:r>
          <a:endParaRPr lang="ru-RU"/>
        </a:p>
      </dgm:t>
    </dgm:pt>
    <dgm:pt modelId="{A9E9AA77-8573-4E1A-945B-4E16AF4B988D}" type="parTrans" cxnId="{E2B5F109-C4BE-438C-9A46-CDC8079E9747}">
      <dgm:prSet/>
      <dgm:spPr/>
      <dgm:t>
        <a:bodyPr/>
        <a:lstStyle/>
        <a:p>
          <a:endParaRPr lang="ru-RU"/>
        </a:p>
      </dgm:t>
    </dgm:pt>
    <dgm:pt modelId="{E9C2017A-D5FA-4209-808B-6819252AA2B4}" type="sibTrans" cxnId="{E2B5F109-C4BE-438C-9A46-CDC8079E9747}">
      <dgm:prSet/>
      <dgm:spPr/>
      <dgm:t>
        <a:bodyPr/>
        <a:lstStyle/>
        <a:p>
          <a:endParaRPr lang="ru-RU"/>
        </a:p>
      </dgm:t>
    </dgm:pt>
    <dgm:pt modelId="{AE00BDD6-624B-454D-BF95-551B9D1A7556}">
      <dgm:prSet/>
      <dgm:spPr/>
      <dgm:t>
        <a:bodyPr/>
        <a:lstStyle/>
        <a:p>
          <a:pPr rtl="0"/>
          <a:r>
            <a:rPr lang="ru-RU" smtClean="0"/>
            <a:t>Пакетный режим,</a:t>
          </a:r>
          <a:endParaRPr lang="ru-RU"/>
        </a:p>
      </dgm:t>
    </dgm:pt>
    <dgm:pt modelId="{890866F2-C0F8-4F58-ABC2-A232A1277F78}" type="parTrans" cxnId="{5B10B251-06CB-4238-8109-5029669A635F}">
      <dgm:prSet/>
      <dgm:spPr/>
      <dgm:t>
        <a:bodyPr/>
        <a:lstStyle/>
        <a:p>
          <a:endParaRPr lang="ru-RU"/>
        </a:p>
      </dgm:t>
    </dgm:pt>
    <dgm:pt modelId="{CE16E44C-46FA-4D98-877D-56C1202DC8B3}" type="sibTrans" cxnId="{5B10B251-06CB-4238-8109-5029669A635F}">
      <dgm:prSet/>
      <dgm:spPr/>
      <dgm:t>
        <a:bodyPr/>
        <a:lstStyle/>
        <a:p>
          <a:endParaRPr lang="ru-RU"/>
        </a:p>
      </dgm:t>
    </dgm:pt>
    <dgm:pt modelId="{13320689-F4CC-462B-A47A-CB1082654E2C}">
      <dgm:prSet/>
      <dgm:spPr/>
      <dgm:t>
        <a:bodyPr/>
        <a:lstStyle/>
        <a:p>
          <a:pPr rtl="0"/>
          <a:r>
            <a:rPr lang="ru-RU" smtClean="0"/>
            <a:t>Диалоговый режим (использование прерываний процессора).</a:t>
          </a:r>
          <a:endParaRPr lang="ru-RU"/>
        </a:p>
      </dgm:t>
    </dgm:pt>
    <dgm:pt modelId="{4462B499-0BAD-4BFD-AC3B-844E28477F2D}" type="parTrans" cxnId="{16867B47-F169-43B6-AA00-26B648EFD955}">
      <dgm:prSet/>
      <dgm:spPr/>
      <dgm:t>
        <a:bodyPr/>
        <a:lstStyle/>
        <a:p>
          <a:endParaRPr lang="ru-RU"/>
        </a:p>
      </dgm:t>
    </dgm:pt>
    <dgm:pt modelId="{F76702D0-99CE-4210-818B-CF394592AC7F}" type="sibTrans" cxnId="{16867B47-F169-43B6-AA00-26B648EFD955}">
      <dgm:prSet/>
      <dgm:spPr/>
      <dgm:t>
        <a:bodyPr/>
        <a:lstStyle/>
        <a:p>
          <a:endParaRPr lang="ru-RU"/>
        </a:p>
      </dgm:t>
    </dgm:pt>
    <dgm:pt modelId="{8882DF07-9B05-455A-BAAA-B703A3CE5D3D}" type="pres">
      <dgm:prSet presAssocID="{3C625DE6-4E14-4CF7-93F7-06DAB80E6C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CAB7F0-8A9A-4E46-B42E-CAAEBD9DBA14}" type="pres">
      <dgm:prSet presAssocID="{311F765C-F081-4B5E-96C7-A9305BAE5B0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774DE-0CC3-4B51-B756-057A04B9AC3F}" type="pres">
      <dgm:prSet presAssocID="{1F233C6D-4C04-43CE-959A-9B85AD3445AB}" presName="spacer" presStyleCnt="0"/>
      <dgm:spPr/>
    </dgm:pt>
    <dgm:pt modelId="{BE1BD0C0-86E6-4C9C-BB20-0CAF31E80C84}" type="pres">
      <dgm:prSet presAssocID="{8AE264A7-4A53-4151-84FA-6A3E62844F3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73508-80EA-42AA-9D7B-A19881E193D5}" type="pres">
      <dgm:prSet presAssocID="{6DB5AEAE-C222-4C39-B0C2-D72BB786EC71}" presName="spacer" presStyleCnt="0"/>
      <dgm:spPr/>
    </dgm:pt>
    <dgm:pt modelId="{BC0D5F70-E438-4BB5-92CF-AA3FB8C7B774}" type="pres">
      <dgm:prSet presAssocID="{8540EA83-AE15-4F15-8F28-9722329BC5D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467C4-E9AB-456F-B78D-96974201B596}" type="pres">
      <dgm:prSet presAssocID="{B933CF71-8922-4537-9619-CF7F7C230310}" presName="spacer" presStyleCnt="0"/>
      <dgm:spPr/>
    </dgm:pt>
    <dgm:pt modelId="{B9CCAAB8-E9E3-4D1D-A4F9-4576276EDF20}" type="pres">
      <dgm:prSet presAssocID="{1D1454F5-AE60-49A5-909F-65CB4697A57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BE6DC-90C2-488D-91F7-50AEBF068DCA}" type="pres">
      <dgm:prSet presAssocID="{8212B040-12B3-47A9-9AEB-AF73B639CB71}" presName="spacer" presStyleCnt="0"/>
      <dgm:spPr/>
    </dgm:pt>
    <dgm:pt modelId="{4CC81FB5-7A2F-4F25-B449-43874F5B0030}" type="pres">
      <dgm:prSet presAssocID="{1ED20BEE-4335-4B03-BF65-47BC6879F18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3B4E9-6123-40EE-B10A-31E87F0DAC6B}" type="pres">
      <dgm:prSet presAssocID="{E9C2017A-D5FA-4209-808B-6819252AA2B4}" presName="spacer" presStyleCnt="0"/>
      <dgm:spPr/>
    </dgm:pt>
    <dgm:pt modelId="{0B2B1C07-0D69-41F8-9187-6C7E3F24DBF1}" type="pres">
      <dgm:prSet presAssocID="{AE00BDD6-624B-454D-BF95-551B9D1A7556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835DF-7FF2-4556-B37F-6F8FCD490282}" type="pres">
      <dgm:prSet presAssocID="{CE16E44C-46FA-4D98-877D-56C1202DC8B3}" presName="spacer" presStyleCnt="0"/>
      <dgm:spPr/>
    </dgm:pt>
    <dgm:pt modelId="{7B8CF1DF-E143-4E1A-9B25-3651B30C00A5}" type="pres">
      <dgm:prSet presAssocID="{13320689-F4CC-462B-A47A-CB1082654E2C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954D2C-597C-4B0D-8E24-6DDAE610898D}" type="presOf" srcId="{3C625DE6-4E14-4CF7-93F7-06DAB80E6C88}" destId="{8882DF07-9B05-455A-BAAA-B703A3CE5D3D}" srcOrd="0" destOrd="0" presId="urn:microsoft.com/office/officeart/2005/8/layout/vList2"/>
    <dgm:cxn modelId="{5B10B251-06CB-4238-8109-5029669A635F}" srcId="{3C625DE6-4E14-4CF7-93F7-06DAB80E6C88}" destId="{AE00BDD6-624B-454D-BF95-551B9D1A7556}" srcOrd="5" destOrd="0" parTransId="{890866F2-C0F8-4F58-ABC2-A232A1277F78}" sibTransId="{CE16E44C-46FA-4D98-877D-56C1202DC8B3}"/>
    <dgm:cxn modelId="{DD97D055-9AF2-4C74-9D58-A36137919095}" type="presOf" srcId="{1ED20BEE-4335-4B03-BF65-47BC6879F181}" destId="{4CC81FB5-7A2F-4F25-B449-43874F5B0030}" srcOrd="0" destOrd="0" presId="urn:microsoft.com/office/officeart/2005/8/layout/vList2"/>
    <dgm:cxn modelId="{E3D860FC-68CF-49DF-ABB3-733E0F58B31F}" type="presOf" srcId="{8540EA83-AE15-4F15-8F28-9722329BC5DF}" destId="{BC0D5F70-E438-4BB5-92CF-AA3FB8C7B774}" srcOrd="0" destOrd="0" presId="urn:microsoft.com/office/officeart/2005/8/layout/vList2"/>
    <dgm:cxn modelId="{B286A9A4-84D3-4FE4-95B5-7C9D0D59B9E4}" srcId="{3C625DE6-4E14-4CF7-93F7-06DAB80E6C88}" destId="{311F765C-F081-4B5E-96C7-A9305BAE5B05}" srcOrd="0" destOrd="0" parTransId="{74F2C089-15A8-4AB0-8A85-8EC810DDEDF7}" sibTransId="{1F233C6D-4C04-43CE-959A-9B85AD3445AB}"/>
    <dgm:cxn modelId="{16867B47-F169-43B6-AA00-26B648EFD955}" srcId="{3C625DE6-4E14-4CF7-93F7-06DAB80E6C88}" destId="{13320689-F4CC-462B-A47A-CB1082654E2C}" srcOrd="6" destOrd="0" parTransId="{4462B499-0BAD-4BFD-AC3B-844E28477F2D}" sibTransId="{F76702D0-99CE-4210-818B-CF394592AC7F}"/>
    <dgm:cxn modelId="{CD70CACA-ECA3-44EB-ADBB-A3F8017138FA}" type="presOf" srcId="{1D1454F5-AE60-49A5-909F-65CB4697A57D}" destId="{B9CCAAB8-E9E3-4D1D-A4F9-4576276EDF20}" srcOrd="0" destOrd="0" presId="urn:microsoft.com/office/officeart/2005/8/layout/vList2"/>
    <dgm:cxn modelId="{E2BF4F45-BB6A-45E8-BCE3-F2A5E55AD3BA}" type="presOf" srcId="{AE00BDD6-624B-454D-BF95-551B9D1A7556}" destId="{0B2B1C07-0D69-41F8-9187-6C7E3F24DBF1}" srcOrd="0" destOrd="0" presId="urn:microsoft.com/office/officeart/2005/8/layout/vList2"/>
    <dgm:cxn modelId="{E2B5F109-C4BE-438C-9A46-CDC8079E9747}" srcId="{3C625DE6-4E14-4CF7-93F7-06DAB80E6C88}" destId="{1ED20BEE-4335-4B03-BF65-47BC6879F181}" srcOrd="4" destOrd="0" parTransId="{A9E9AA77-8573-4E1A-945B-4E16AF4B988D}" sibTransId="{E9C2017A-D5FA-4209-808B-6819252AA2B4}"/>
    <dgm:cxn modelId="{3EDF225F-0F58-483F-9BED-F63C17AE8E5E}" srcId="{3C625DE6-4E14-4CF7-93F7-06DAB80E6C88}" destId="{1D1454F5-AE60-49A5-909F-65CB4697A57D}" srcOrd="3" destOrd="0" parTransId="{5D6A03E8-BD4A-4215-AA87-201BF037D241}" sibTransId="{8212B040-12B3-47A9-9AEB-AF73B639CB71}"/>
    <dgm:cxn modelId="{97938365-7B8F-4E71-958E-8B00AD0A23E0}" type="presOf" srcId="{311F765C-F081-4B5E-96C7-A9305BAE5B05}" destId="{F2CAB7F0-8A9A-4E46-B42E-CAAEBD9DBA14}" srcOrd="0" destOrd="0" presId="urn:microsoft.com/office/officeart/2005/8/layout/vList2"/>
    <dgm:cxn modelId="{C27478F7-F745-4143-8717-9EDD4D646D27}" type="presOf" srcId="{8AE264A7-4A53-4151-84FA-6A3E62844F3E}" destId="{BE1BD0C0-86E6-4C9C-BB20-0CAF31E80C84}" srcOrd="0" destOrd="0" presId="urn:microsoft.com/office/officeart/2005/8/layout/vList2"/>
    <dgm:cxn modelId="{349CB10F-31FB-4023-9BAD-7565A5C13DD9}" type="presOf" srcId="{13320689-F4CC-462B-A47A-CB1082654E2C}" destId="{7B8CF1DF-E143-4E1A-9B25-3651B30C00A5}" srcOrd="0" destOrd="0" presId="urn:microsoft.com/office/officeart/2005/8/layout/vList2"/>
    <dgm:cxn modelId="{6E6A6790-A533-4D07-A5FB-42CF74EE0DFC}" srcId="{3C625DE6-4E14-4CF7-93F7-06DAB80E6C88}" destId="{8AE264A7-4A53-4151-84FA-6A3E62844F3E}" srcOrd="1" destOrd="0" parTransId="{CD87C150-9CBE-4A52-9EEE-358B402F40F5}" sibTransId="{6DB5AEAE-C222-4C39-B0C2-D72BB786EC71}"/>
    <dgm:cxn modelId="{D961B1C4-74A7-4EEA-BC8A-E6A83AB19C84}" srcId="{3C625DE6-4E14-4CF7-93F7-06DAB80E6C88}" destId="{8540EA83-AE15-4F15-8F28-9722329BC5DF}" srcOrd="2" destOrd="0" parTransId="{77343666-033D-426B-8415-D5F2B26C7A64}" sibTransId="{B933CF71-8922-4537-9619-CF7F7C230310}"/>
    <dgm:cxn modelId="{59B09F1B-AD2B-412C-8A46-D2727995428D}" type="presParOf" srcId="{8882DF07-9B05-455A-BAAA-B703A3CE5D3D}" destId="{F2CAB7F0-8A9A-4E46-B42E-CAAEBD9DBA14}" srcOrd="0" destOrd="0" presId="urn:microsoft.com/office/officeart/2005/8/layout/vList2"/>
    <dgm:cxn modelId="{D9A23DD9-C5FD-4595-8AFF-51E2BC0F9068}" type="presParOf" srcId="{8882DF07-9B05-455A-BAAA-B703A3CE5D3D}" destId="{499774DE-0CC3-4B51-B756-057A04B9AC3F}" srcOrd="1" destOrd="0" presId="urn:microsoft.com/office/officeart/2005/8/layout/vList2"/>
    <dgm:cxn modelId="{4212ADDC-EFD3-42D3-A936-407ECDA2B664}" type="presParOf" srcId="{8882DF07-9B05-455A-BAAA-B703A3CE5D3D}" destId="{BE1BD0C0-86E6-4C9C-BB20-0CAF31E80C84}" srcOrd="2" destOrd="0" presId="urn:microsoft.com/office/officeart/2005/8/layout/vList2"/>
    <dgm:cxn modelId="{DA225D82-319B-4189-AE05-E6BBEC36E4C9}" type="presParOf" srcId="{8882DF07-9B05-455A-BAAA-B703A3CE5D3D}" destId="{29F73508-80EA-42AA-9D7B-A19881E193D5}" srcOrd="3" destOrd="0" presId="urn:microsoft.com/office/officeart/2005/8/layout/vList2"/>
    <dgm:cxn modelId="{A1CE5EB5-47A1-4F90-99F8-A6BAFC7E1E02}" type="presParOf" srcId="{8882DF07-9B05-455A-BAAA-B703A3CE5D3D}" destId="{BC0D5F70-E438-4BB5-92CF-AA3FB8C7B774}" srcOrd="4" destOrd="0" presId="urn:microsoft.com/office/officeart/2005/8/layout/vList2"/>
    <dgm:cxn modelId="{1485DBCA-6B39-4CDB-B6BD-6F1223A75BAF}" type="presParOf" srcId="{8882DF07-9B05-455A-BAAA-B703A3CE5D3D}" destId="{667467C4-E9AB-456F-B78D-96974201B596}" srcOrd="5" destOrd="0" presId="urn:microsoft.com/office/officeart/2005/8/layout/vList2"/>
    <dgm:cxn modelId="{E488C4DE-EE9F-4550-83CD-4FDEF5A7CAB5}" type="presParOf" srcId="{8882DF07-9B05-455A-BAAA-B703A3CE5D3D}" destId="{B9CCAAB8-E9E3-4D1D-A4F9-4576276EDF20}" srcOrd="6" destOrd="0" presId="urn:microsoft.com/office/officeart/2005/8/layout/vList2"/>
    <dgm:cxn modelId="{E8EB2A4B-1F4D-449D-9761-67CB2DEA47B0}" type="presParOf" srcId="{8882DF07-9B05-455A-BAAA-B703A3CE5D3D}" destId="{EA9BE6DC-90C2-488D-91F7-50AEBF068DCA}" srcOrd="7" destOrd="0" presId="urn:microsoft.com/office/officeart/2005/8/layout/vList2"/>
    <dgm:cxn modelId="{97CF35F8-71E8-4990-8E7C-8A8921AE76B9}" type="presParOf" srcId="{8882DF07-9B05-455A-BAAA-B703A3CE5D3D}" destId="{4CC81FB5-7A2F-4F25-B449-43874F5B0030}" srcOrd="8" destOrd="0" presId="urn:microsoft.com/office/officeart/2005/8/layout/vList2"/>
    <dgm:cxn modelId="{49337E10-8AE1-4A8E-9D8E-13A0682760FA}" type="presParOf" srcId="{8882DF07-9B05-455A-BAAA-B703A3CE5D3D}" destId="{8FF3B4E9-6123-40EE-B10A-31E87F0DAC6B}" srcOrd="9" destOrd="0" presId="urn:microsoft.com/office/officeart/2005/8/layout/vList2"/>
    <dgm:cxn modelId="{B4002270-A77F-43B2-A6A0-89DFD16F2984}" type="presParOf" srcId="{8882DF07-9B05-455A-BAAA-B703A3CE5D3D}" destId="{0B2B1C07-0D69-41F8-9187-6C7E3F24DBF1}" srcOrd="10" destOrd="0" presId="urn:microsoft.com/office/officeart/2005/8/layout/vList2"/>
    <dgm:cxn modelId="{01163862-7CE7-4FB7-B0AA-C1D4C8626BAF}" type="presParOf" srcId="{8882DF07-9B05-455A-BAAA-B703A3CE5D3D}" destId="{CCA835DF-7FF2-4556-B37F-6F8FCD490282}" srcOrd="11" destOrd="0" presId="urn:microsoft.com/office/officeart/2005/8/layout/vList2"/>
    <dgm:cxn modelId="{7A8A9091-8AD7-4E57-A9C7-EC0FAEB09917}" type="presParOf" srcId="{8882DF07-9B05-455A-BAAA-B703A3CE5D3D}" destId="{7B8CF1DF-E143-4E1A-9B25-3651B30C00A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212743-85A3-4EB1-930F-A1A25984520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D7DD966-058E-4D1E-B55F-993C49B64197}">
      <dgm:prSet/>
      <dgm:spPr/>
      <dgm:t>
        <a:bodyPr/>
        <a:lstStyle/>
        <a:p>
          <a:pPr rtl="0"/>
          <a:r>
            <a:rPr lang="ru-RU" smtClean="0"/>
            <a:t>Программы-упаковщики.</a:t>
          </a:r>
          <a:endParaRPr lang="ru-RU"/>
        </a:p>
      </dgm:t>
    </dgm:pt>
    <dgm:pt modelId="{2A195EA3-2DD7-4986-9ACE-CB2A2E807D25}" type="parTrans" cxnId="{EC0FA7CD-10E9-4BE1-A78E-8A271F559A3D}">
      <dgm:prSet/>
      <dgm:spPr/>
      <dgm:t>
        <a:bodyPr/>
        <a:lstStyle/>
        <a:p>
          <a:endParaRPr lang="ru-RU"/>
        </a:p>
      </dgm:t>
    </dgm:pt>
    <dgm:pt modelId="{0693C912-06FD-4C5C-9E2F-CBB39D618958}" type="sibTrans" cxnId="{EC0FA7CD-10E9-4BE1-A78E-8A271F559A3D}">
      <dgm:prSet/>
      <dgm:spPr/>
      <dgm:t>
        <a:bodyPr/>
        <a:lstStyle/>
        <a:p>
          <a:endParaRPr lang="ru-RU"/>
        </a:p>
      </dgm:t>
    </dgm:pt>
    <dgm:pt modelId="{FE9A3F9E-9313-4C18-A49D-33D28BB0CA4C}">
      <dgm:prSet/>
      <dgm:spPr/>
      <dgm:t>
        <a:bodyPr/>
        <a:lstStyle/>
        <a:p>
          <a:pPr rtl="0"/>
          <a:r>
            <a:rPr lang="ru-RU" smtClean="0"/>
            <a:t>Программы создания резервных копий информации на жестком диске.</a:t>
          </a:r>
          <a:endParaRPr lang="ru-RU"/>
        </a:p>
      </dgm:t>
    </dgm:pt>
    <dgm:pt modelId="{ADCE8515-336B-4A31-8A66-A99AEEEEC23C}" type="parTrans" cxnId="{F9539A66-FE1B-4C17-91C8-987427F957B9}">
      <dgm:prSet/>
      <dgm:spPr/>
      <dgm:t>
        <a:bodyPr/>
        <a:lstStyle/>
        <a:p>
          <a:endParaRPr lang="ru-RU"/>
        </a:p>
      </dgm:t>
    </dgm:pt>
    <dgm:pt modelId="{6ED8BA2A-624A-4B06-BF70-837530D5A434}" type="sibTrans" cxnId="{F9539A66-FE1B-4C17-91C8-987427F957B9}">
      <dgm:prSet/>
      <dgm:spPr/>
      <dgm:t>
        <a:bodyPr/>
        <a:lstStyle/>
        <a:p>
          <a:endParaRPr lang="ru-RU"/>
        </a:p>
      </dgm:t>
    </dgm:pt>
    <dgm:pt modelId="{6FAC3F10-D058-491A-9934-7CB231DDAAAC}">
      <dgm:prSet/>
      <dgm:spPr/>
      <dgm:t>
        <a:bodyPr/>
        <a:lstStyle/>
        <a:p>
          <a:pPr rtl="0"/>
          <a:r>
            <a:rPr lang="ru-RU" smtClean="0"/>
            <a:t>Антивирусные программы.</a:t>
          </a:r>
          <a:endParaRPr lang="ru-RU"/>
        </a:p>
      </dgm:t>
    </dgm:pt>
    <dgm:pt modelId="{5E96218C-2974-453F-8464-DDC49EF07950}" type="parTrans" cxnId="{C896AA75-0336-43B8-8300-4D77DF0A08C7}">
      <dgm:prSet/>
      <dgm:spPr/>
      <dgm:t>
        <a:bodyPr/>
        <a:lstStyle/>
        <a:p>
          <a:endParaRPr lang="ru-RU"/>
        </a:p>
      </dgm:t>
    </dgm:pt>
    <dgm:pt modelId="{77C6A50A-FEBF-455F-9E7B-3A6BFF7C177C}" type="sibTrans" cxnId="{C896AA75-0336-43B8-8300-4D77DF0A08C7}">
      <dgm:prSet/>
      <dgm:spPr/>
      <dgm:t>
        <a:bodyPr/>
        <a:lstStyle/>
        <a:p>
          <a:endParaRPr lang="ru-RU"/>
        </a:p>
      </dgm:t>
    </dgm:pt>
    <dgm:pt modelId="{9609DA56-56C9-48FE-A525-3A64652C3782}">
      <dgm:prSet/>
      <dgm:spPr/>
      <dgm:t>
        <a:bodyPr/>
        <a:lstStyle/>
        <a:p>
          <a:pPr rtl="0"/>
          <a:r>
            <a:rPr lang="ru-RU" smtClean="0"/>
            <a:t>Коммуникационные программы.</a:t>
          </a:r>
          <a:endParaRPr lang="ru-RU"/>
        </a:p>
      </dgm:t>
    </dgm:pt>
    <dgm:pt modelId="{D0AC0504-D424-443B-9ADF-71EB4DB01BC0}" type="parTrans" cxnId="{9B8F538B-E226-4398-98FC-164AFB6E0015}">
      <dgm:prSet/>
      <dgm:spPr/>
      <dgm:t>
        <a:bodyPr/>
        <a:lstStyle/>
        <a:p>
          <a:endParaRPr lang="ru-RU"/>
        </a:p>
      </dgm:t>
    </dgm:pt>
    <dgm:pt modelId="{0856F676-00E6-470D-93BC-1E26D8943E15}" type="sibTrans" cxnId="{9B8F538B-E226-4398-98FC-164AFB6E0015}">
      <dgm:prSet/>
      <dgm:spPr/>
      <dgm:t>
        <a:bodyPr/>
        <a:lstStyle/>
        <a:p>
          <a:endParaRPr lang="ru-RU"/>
        </a:p>
      </dgm:t>
    </dgm:pt>
    <dgm:pt modelId="{655613E3-F546-4D2D-A8E6-F064AC42728A}">
      <dgm:prSet/>
      <dgm:spPr/>
      <dgm:t>
        <a:bodyPr/>
        <a:lstStyle/>
        <a:p>
          <a:pPr rtl="0"/>
          <a:r>
            <a:rPr lang="ru-RU" smtClean="0"/>
            <a:t>Программы для диагностики компьютера.</a:t>
          </a:r>
          <a:endParaRPr lang="ru-RU"/>
        </a:p>
      </dgm:t>
    </dgm:pt>
    <dgm:pt modelId="{6F60FCF3-E491-4748-BE3C-A483E993F08E}" type="parTrans" cxnId="{18BAB32B-0772-4538-905D-95F77111A515}">
      <dgm:prSet/>
      <dgm:spPr/>
      <dgm:t>
        <a:bodyPr/>
        <a:lstStyle/>
        <a:p>
          <a:endParaRPr lang="ru-RU"/>
        </a:p>
      </dgm:t>
    </dgm:pt>
    <dgm:pt modelId="{64EB763D-BAC0-4BFB-9CB1-20AA301DC483}" type="sibTrans" cxnId="{18BAB32B-0772-4538-905D-95F77111A515}">
      <dgm:prSet/>
      <dgm:spPr/>
      <dgm:t>
        <a:bodyPr/>
        <a:lstStyle/>
        <a:p>
          <a:endParaRPr lang="ru-RU"/>
        </a:p>
      </dgm:t>
    </dgm:pt>
    <dgm:pt modelId="{7D389456-CE5F-43AD-8BC9-D0A373FBCBF3}">
      <dgm:prSet/>
      <dgm:spPr/>
      <dgm:t>
        <a:bodyPr/>
        <a:lstStyle/>
        <a:p>
          <a:pPr rtl="0"/>
          <a:r>
            <a:rPr lang="ru-RU" smtClean="0"/>
            <a:t>Программы-кэши для диска.</a:t>
          </a:r>
          <a:endParaRPr lang="ru-RU"/>
        </a:p>
      </dgm:t>
    </dgm:pt>
    <dgm:pt modelId="{064D1EFF-F121-4FFA-ACAB-45F7FFD7A360}" type="parTrans" cxnId="{F9255759-90CB-43B4-9648-4BB63CECEF32}">
      <dgm:prSet/>
      <dgm:spPr/>
      <dgm:t>
        <a:bodyPr/>
        <a:lstStyle/>
        <a:p>
          <a:endParaRPr lang="ru-RU"/>
        </a:p>
      </dgm:t>
    </dgm:pt>
    <dgm:pt modelId="{CEE65458-2CDB-429E-BD10-540E676AC0E7}" type="sibTrans" cxnId="{F9255759-90CB-43B4-9648-4BB63CECEF32}">
      <dgm:prSet/>
      <dgm:spPr/>
      <dgm:t>
        <a:bodyPr/>
        <a:lstStyle/>
        <a:p>
          <a:endParaRPr lang="ru-RU"/>
        </a:p>
      </dgm:t>
    </dgm:pt>
    <dgm:pt modelId="{755D7102-69B7-4931-AF1B-F072C9320EF9}">
      <dgm:prSet/>
      <dgm:spPr/>
      <dgm:t>
        <a:bodyPr/>
        <a:lstStyle/>
        <a:p>
          <a:pPr rtl="0"/>
          <a:r>
            <a:rPr lang="ru-RU" smtClean="0"/>
            <a:t>Программы для оптимизации дисков.</a:t>
          </a:r>
          <a:endParaRPr lang="ru-RU"/>
        </a:p>
      </dgm:t>
    </dgm:pt>
    <dgm:pt modelId="{72E01A9B-BE0A-4E4C-9C0C-868013BA7766}" type="parTrans" cxnId="{A34FF4D6-54EA-44E4-B9E0-03791ED422D8}">
      <dgm:prSet/>
      <dgm:spPr/>
      <dgm:t>
        <a:bodyPr/>
        <a:lstStyle/>
        <a:p>
          <a:endParaRPr lang="ru-RU"/>
        </a:p>
      </dgm:t>
    </dgm:pt>
    <dgm:pt modelId="{BBED8FCE-0C9E-4822-9D06-04869267F0D7}" type="sibTrans" cxnId="{A34FF4D6-54EA-44E4-B9E0-03791ED422D8}">
      <dgm:prSet/>
      <dgm:spPr/>
      <dgm:t>
        <a:bodyPr/>
        <a:lstStyle/>
        <a:p>
          <a:endParaRPr lang="ru-RU"/>
        </a:p>
      </dgm:t>
    </dgm:pt>
    <dgm:pt modelId="{16ED92D0-4C1A-45AA-9204-F6026BF5A8F2}">
      <dgm:prSet/>
      <dgm:spPr/>
      <dgm:t>
        <a:bodyPr/>
        <a:lstStyle/>
        <a:p>
          <a:pPr rtl="0"/>
          <a:r>
            <a:rPr lang="ru-RU" smtClean="0"/>
            <a:t>Программы динамического сжатия дисков.</a:t>
          </a:r>
          <a:endParaRPr lang="ru-RU"/>
        </a:p>
      </dgm:t>
    </dgm:pt>
    <dgm:pt modelId="{48A8F59D-A2E1-49D2-89E2-ED173E76FF26}" type="parTrans" cxnId="{75D1413E-9B47-4EE8-A909-13BD9CEFC1A4}">
      <dgm:prSet/>
      <dgm:spPr/>
      <dgm:t>
        <a:bodyPr/>
        <a:lstStyle/>
        <a:p>
          <a:endParaRPr lang="ru-RU"/>
        </a:p>
      </dgm:t>
    </dgm:pt>
    <dgm:pt modelId="{0881B040-3AED-4D0D-B8B0-BDD2ED6A63DB}" type="sibTrans" cxnId="{75D1413E-9B47-4EE8-A909-13BD9CEFC1A4}">
      <dgm:prSet/>
      <dgm:spPr/>
      <dgm:t>
        <a:bodyPr/>
        <a:lstStyle/>
        <a:p>
          <a:endParaRPr lang="ru-RU"/>
        </a:p>
      </dgm:t>
    </dgm:pt>
    <dgm:pt modelId="{AF0F6250-7F0F-46C2-AF4A-57B257142026}">
      <dgm:prSet/>
      <dgm:spPr/>
      <dgm:t>
        <a:bodyPr/>
        <a:lstStyle/>
        <a:p>
          <a:pPr rtl="0"/>
          <a:r>
            <a:rPr lang="ru-RU" dirty="0" smtClean="0"/>
            <a:t>Программы для управления памятью.</a:t>
          </a:r>
          <a:endParaRPr lang="ru-RU" dirty="0"/>
        </a:p>
      </dgm:t>
    </dgm:pt>
    <dgm:pt modelId="{FBA402C1-FF6B-4DB2-A0B3-B3B6A17CCFFF}" type="parTrans" cxnId="{BC08E498-49CB-440A-ABF9-B0267374363C}">
      <dgm:prSet/>
      <dgm:spPr/>
      <dgm:t>
        <a:bodyPr/>
        <a:lstStyle/>
        <a:p>
          <a:endParaRPr lang="ru-RU"/>
        </a:p>
      </dgm:t>
    </dgm:pt>
    <dgm:pt modelId="{AA62F3EB-0750-4006-87C3-FDB077FE210E}" type="sibTrans" cxnId="{BC08E498-49CB-440A-ABF9-B0267374363C}">
      <dgm:prSet/>
      <dgm:spPr/>
      <dgm:t>
        <a:bodyPr/>
        <a:lstStyle/>
        <a:p>
          <a:endParaRPr lang="ru-RU"/>
        </a:p>
      </dgm:t>
    </dgm:pt>
    <dgm:pt modelId="{9648D290-5375-4C06-8E0B-4F32A3211B76}">
      <dgm:prSet/>
      <dgm:spPr/>
      <dgm:t>
        <a:bodyPr/>
        <a:lstStyle/>
        <a:p>
          <a:pPr rtl="0"/>
          <a:r>
            <a:rPr lang="ru-RU" smtClean="0"/>
            <a:t>Программы для печати экрана.</a:t>
          </a:r>
          <a:endParaRPr lang="ru-RU"/>
        </a:p>
      </dgm:t>
    </dgm:pt>
    <dgm:pt modelId="{2EA69003-CA92-46C5-98C5-C41F2E0680A8}" type="parTrans" cxnId="{693782B8-C376-4B80-9315-F5D8BCD111FC}">
      <dgm:prSet/>
      <dgm:spPr/>
      <dgm:t>
        <a:bodyPr/>
        <a:lstStyle/>
        <a:p>
          <a:endParaRPr lang="ru-RU"/>
        </a:p>
      </dgm:t>
    </dgm:pt>
    <dgm:pt modelId="{C88CC380-94D1-4E02-96B0-A681B320AEFF}" type="sibTrans" cxnId="{693782B8-C376-4B80-9315-F5D8BCD111FC}">
      <dgm:prSet/>
      <dgm:spPr/>
      <dgm:t>
        <a:bodyPr/>
        <a:lstStyle/>
        <a:p>
          <a:endParaRPr lang="ru-RU"/>
        </a:p>
      </dgm:t>
    </dgm:pt>
    <dgm:pt modelId="{B36CD449-860B-497B-A5B8-21FAB80F57C2}" type="pres">
      <dgm:prSet presAssocID="{54212743-85A3-4EB1-930F-A1A25984520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0FCE2BE-8072-4DAF-A1C8-2B045A06AC40}" type="pres">
      <dgm:prSet presAssocID="{5D7DD966-058E-4D1E-B55F-993C49B64197}" presName="thickLine" presStyleLbl="alignNode1" presStyleIdx="0" presStyleCnt="10"/>
      <dgm:spPr/>
    </dgm:pt>
    <dgm:pt modelId="{BF24760E-60ED-4513-BBC3-3DC7645D16E9}" type="pres">
      <dgm:prSet presAssocID="{5D7DD966-058E-4D1E-B55F-993C49B64197}" presName="horz1" presStyleCnt="0"/>
      <dgm:spPr/>
    </dgm:pt>
    <dgm:pt modelId="{34EAFC94-A830-410F-B3B9-C242AEC074F9}" type="pres">
      <dgm:prSet presAssocID="{5D7DD966-058E-4D1E-B55F-993C49B64197}" presName="tx1" presStyleLbl="revTx" presStyleIdx="0" presStyleCnt="10"/>
      <dgm:spPr/>
      <dgm:t>
        <a:bodyPr/>
        <a:lstStyle/>
        <a:p>
          <a:endParaRPr lang="ru-RU"/>
        </a:p>
      </dgm:t>
    </dgm:pt>
    <dgm:pt modelId="{6F769E25-1E19-4C23-86B3-1E8C8CA4F55F}" type="pres">
      <dgm:prSet presAssocID="{5D7DD966-058E-4D1E-B55F-993C49B64197}" presName="vert1" presStyleCnt="0"/>
      <dgm:spPr/>
    </dgm:pt>
    <dgm:pt modelId="{4993A1E4-85CF-4F9D-B329-C3AE519125F0}" type="pres">
      <dgm:prSet presAssocID="{FE9A3F9E-9313-4C18-A49D-33D28BB0CA4C}" presName="thickLine" presStyleLbl="alignNode1" presStyleIdx="1" presStyleCnt="10"/>
      <dgm:spPr/>
    </dgm:pt>
    <dgm:pt modelId="{C8282C74-F886-46FD-8D99-7B8551D035D9}" type="pres">
      <dgm:prSet presAssocID="{FE9A3F9E-9313-4C18-A49D-33D28BB0CA4C}" presName="horz1" presStyleCnt="0"/>
      <dgm:spPr/>
    </dgm:pt>
    <dgm:pt modelId="{0DCD3544-7380-46DA-9A1B-EE24D10EA6ED}" type="pres">
      <dgm:prSet presAssocID="{FE9A3F9E-9313-4C18-A49D-33D28BB0CA4C}" presName="tx1" presStyleLbl="revTx" presStyleIdx="1" presStyleCnt="10"/>
      <dgm:spPr/>
      <dgm:t>
        <a:bodyPr/>
        <a:lstStyle/>
        <a:p>
          <a:endParaRPr lang="ru-RU"/>
        </a:p>
      </dgm:t>
    </dgm:pt>
    <dgm:pt modelId="{EEB87A3D-9831-4734-9A9A-C378C5463B54}" type="pres">
      <dgm:prSet presAssocID="{FE9A3F9E-9313-4C18-A49D-33D28BB0CA4C}" presName="vert1" presStyleCnt="0"/>
      <dgm:spPr/>
    </dgm:pt>
    <dgm:pt modelId="{298BE379-EEB9-4187-AF81-D0412CAF889E}" type="pres">
      <dgm:prSet presAssocID="{6FAC3F10-D058-491A-9934-7CB231DDAAAC}" presName="thickLine" presStyleLbl="alignNode1" presStyleIdx="2" presStyleCnt="10"/>
      <dgm:spPr/>
    </dgm:pt>
    <dgm:pt modelId="{038F5EC7-AFE9-496D-AC7C-FAC8A04AF7AB}" type="pres">
      <dgm:prSet presAssocID="{6FAC3F10-D058-491A-9934-7CB231DDAAAC}" presName="horz1" presStyleCnt="0"/>
      <dgm:spPr/>
    </dgm:pt>
    <dgm:pt modelId="{5ABB8DA3-2102-46C9-8C18-23FFD29CED90}" type="pres">
      <dgm:prSet presAssocID="{6FAC3F10-D058-491A-9934-7CB231DDAAAC}" presName="tx1" presStyleLbl="revTx" presStyleIdx="2" presStyleCnt="10"/>
      <dgm:spPr/>
      <dgm:t>
        <a:bodyPr/>
        <a:lstStyle/>
        <a:p>
          <a:endParaRPr lang="ru-RU"/>
        </a:p>
      </dgm:t>
    </dgm:pt>
    <dgm:pt modelId="{440D6F2D-74AD-45B0-8400-6DAD4BFE2367}" type="pres">
      <dgm:prSet presAssocID="{6FAC3F10-D058-491A-9934-7CB231DDAAAC}" presName="vert1" presStyleCnt="0"/>
      <dgm:spPr/>
    </dgm:pt>
    <dgm:pt modelId="{AD55FEF6-7683-4837-8FB0-57F45EBF404F}" type="pres">
      <dgm:prSet presAssocID="{9609DA56-56C9-48FE-A525-3A64652C3782}" presName="thickLine" presStyleLbl="alignNode1" presStyleIdx="3" presStyleCnt="10"/>
      <dgm:spPr/>
    </dgm:pt>
    <dgm:pt modelId="{240678E0-645D-4BB2-98E7-F728BD9F3016}" type="pres">
      <dgm:prSet presAssocID="{9609DA56-56C9-48FE-A525-3A64652C3782}" presName="horz1" presStyleCnt="0"/>
      <dgm:spPr/>
    </dgm:pt>
    <dgm:pt modelId="{5446519C-2D68-46B8-B29E-0C89AEE5F7CE}" type="pres">
      <dgm:prSet presAssocID="{9609DA56-56C9-48FE-A525-3A64652C3782}" presName="tx1" presStyleLbl="revTx" presStyleIdx="3" presStyleCnt="10"/>
      <dgm:spPr/>
      <dgm:t>
        <a:bodyPr/>
        <a:lstStyle/>
        <a:p>
          <a:endParaRPr lang="ru-RU"/>
        </a:p>
      </dgm:t>
    </dgm:pt>
    <dgm:pt modelId="{0E1624D1-5D1D-42FF-846B-BA134603B18D}" type="pres">
      <dgm:prSet presAssocID="{9609DA56-56C9-48FE-A525-3A64652C3782}" presName="vert1" presStyleCnt="0"/>
      <dgm:spPr/>
    </dgm:pt>
    <dgm:pt modelId="{629317C6-8557-4F51-9C0B-7CCB665BE48D}" type="pres">
      <dgm:prSet presAssocID="{655613E3-F546-4D2D-A8E6-F064AC42728A}" presName="thickLine" presStyleLbl="alignNode1" presStyleIdx="4" presStyleCnt="10"/>
      <dgm:spPr/>
    </dgm:pt>
    <dgm:pt modelId="{42DFEB18-B058-42C2-8D41-872E0A9019CD}" type="pres">
      <dgm:prSet presAssocID="{655613E3-F546-4D2D-A8E6-F064AC42728A}" presName="horz1" presStyleCnt="0"/>
      <dgm:spPr/>
    </dgm:pt>
    <dgm:pt modelId="{F9375C97-28B3-4912-87E2-2D053556600C}" type="pres">
      <dgm:prSet presAssocID="{655613E3-F546-4D2D-A8E6-F064AC42728A}" presName="tx1" presStyleLbl="revTx" presStyleIdx="4" presStyleCnt="10"/>
      <dgm:spPr/>
      <dgm:t>
        <a:bodyPr/>
        <a:lstStyle/>
        <a:p>
          <a:endParaRPr lang="ru-RU"/>
        </a:p>
      </dgm:t>
    </dgm:pt>
    <dgm:pt modelId="{F6CCD560-51D5-472F-BB4D-EB0A8948F7C4}" type="pres">
      <dgm:prSet presAssocID="{655613E3-F546-4D2D-A8E6-F064AC42728A}" presName="vert1" presStyleCnt="0"/>
      <dgm:spPr/>
    </dgm:pt>
    <dgm:pt modelId="{100CA60B-40CB-4A27-8E4C-2FE22DD13C78}" type="pres">
      <dgm:prSet presAssocID="{7D389456-CE5F-43AD-8BC9-D0A373FBCBF3}" presName="thickLine" presStyleLbl="alignNode1" presStyleIdx="5" presStyleCnt="10"/>
      <dgm:spPr/>
    </dgm:pt>
    <dgm:pt modelId="{29D3EDF0-C4D0-4DDD-8784-BBB4E4AD9BFB}" type="pres">
      <dgm:prSet presAssocID="{7D389456-CE5F-43AD-8BC9-D0A373FBCBF3}" presName="horz1" presStyleCnt="0"/>
      <dgm:spPr/>
    </dgm:pt>
    <dgm:pt modelId="{7788873B-5FED-4751-AD54-0B65786704A1}" type="pres">
      <dgm:prSet presAssocID="{7D389456-CE5F-43AD-8BC9-D0A373FBCBF3}" presName="tx1" presStyleLbl="revTx" presStyleIdx="5" presStyleCnt="10"/>
      <dgm:spPr/>
      <dgm:t>
        <a:bodyPr/>
        <a:lstStyle/>
        <a:p>
          <a:endParaRPr lang="ru-RU"/>
        </a:p>
      </dgm:t>
    </dgm:pt>
    <dgm:pt modelId="{2C1D6B5C-F702-4CD3-B8D4-C5FE8DAFDCA5}" type="pres">
      <dgm:prSet presAssocID="{7D389456-CE5F-43AD-8BC9-D0A373FBCBF3}" presName="vert1" presStyleCnt="0"/>
      <dgm:spPr/>
    </dgm:pt>
    <dgm:pt modelId="{C1320A59-D3B4-455D-9B91-0A7B64247F33}" type="pres">
      <dgm:prSet presAssocID="{755D7102-69B7-4931-AF1B-F072C9320EF9}" presName="thickLine" presStyleLbl="alignNode1" presStyleIdx="6" presStyleCnt="10"/>
      <dgm:spPr/>
    </dgm:pt>
    <dgm:pt modelId="{72BA52F1-EBA2-4238-9DF8-A1523075CF98}" type="pres">
      <dgm:prSet presAssocID="{755D7102-69B7-4931-AF1B-F072C9320EF9}" presName="horz1" presStyleCnt="0"/>
      <dgm:spPr/>
    </dgm:pt>
    <dgm:pt modelId="{68578158-4FE4-4403-822A-D67D1D4149D8}" type="pres">
      <dgm:prSet presAssocID="{755D7102-69B7-4931-AF1B-F072C9320EF9}" presName="tx1" presStyleLbl="revTx" presStyleIdx="6" presStyleCnt="10"/>
      <dgm:spPr/>
      <dgm:t>
        <a:bodyPr/>
        <a:lstStyle/>
        <a:p>
          <a:endParaRPr lang="ru-RU"/>
        </a:p>
      </dgm:t>
    </dgm:pt>
    <dgm:pt modelId="{BBECC2C7-E63E-4EC7-B66C-297409747F34}" type="pres">
      <dgm:prSet presAssocID="{755D7102-69B7-4931-AF1B-F072C9320EF9}" presName="vert1" presStyleCnt="0"/>
      <dgm:spPr/>
    </dgm:pt>
    <dgm:pt modelId="{BC7B9C84-BA67-42F7-B3A0-319D602689A6}" type="pres">
      <dgm:prSet presAssocID="{16ED92D0-4C1A-45AA-9204-F6026BF5A8F2}" presName="thickLine" presStyleLbl="alignNode1" presStyleIdx="7" presStyleCnt="10"/>
      <dgm:spPr/>
    </dgm:pt>
    <dgm:pt modelId="{BB0C275F-225C-4A97-82D0-AF68A31B3646}" type="pres">
      <dgm:prSet presAssocID="{16ED92D0-4C1A-45AA-9204-F6026BF5A8F2}" presName="horz1" presStyleCnt="0"/>
      <dgm:spPr/>
    </dgm:pt>
    <dgm:pt modelId="{C4209794-58FA-412B-A3BB-37494A59154E}" type="pres">
      <dgm:prSet presAssocID="{16ED92D0-4C1A-45AA-9204-F6026BF5A8F2}" presName="tx1" presStyleLbl="revTx" presStyleIdx="7" presStyleCnt="10"/>
      <dgm:spPr/>
      <dgm:t>
        <a:bodyPr/>
        <a:lstStyle/>
        <a:p>
          <a:endParaRPr lang="ru-RU"/>
        </a:p>
      </dgm:t>
    </dgm:pt>
    <dgm:pt modelId="{C1D02559-389E-413E-8479-9D4CB5ED404D}" type="pres">
      <dgm:prSet presAssocID="{16ED92D0-4C1A-45AA-9204-F6026BF5A8F2}" presName="vert1" presStyleCnt="0"/>
      <dgm:spPr/>
    </dgm:pt>
    <dgm:pt modelId="{3E5C09CD-62E9-4FFE-BE03-C35D5D6CB328}" type="pres">
      <dgm:prSet presAssocID="{AF0F6250-7F0F-46C2-AF4A-57B257142026}" presName="thickLine" presStyleLbl="alignNode1" presStyleIdx="8" presStyleCnt="10"/>
      <dgm:spPr/>
    </dgm:pt>
    <dgm:pt modelId="{3F7A791E-A335-4BB5-999B-37BE997DD6EA}" type="pres">
      <dgm:prSet presAssocID="{AF0F6250-7F0F-46C2-AF4A-57B257142026}" presName="horz1" presStyleCnt="0"/>
      <dgm:spPr/>
    </dgm:pt>
    <dgm:pt modelId="{0AB2F053-B10C-4002-BE6D-3ECD2B5CD000}" type="pres">
      <dgm:prSet presAssocID="{AF0F6250-7F0F-46C2-AF4A-57B257142026}" presName="tx1" presStyleLbl="revTx" presStyleIdx="8" presStyleCnt="10"/>
      <dgm:spPr/>
      <dgm:t>
        <a:bodyPr/>
        <a:lstStyle/>
        <a:p>
          <a:endParaRPr lang="ru-RU"/>
        </a:p>
      </dgm:t>
    </dgm:pt>
    <dgm:pt modelId="{72D21AE5-D96E-4FB1-AB5D-E5FE68F910BA}" type="pres">
      <dgm:prSet presAssocID="{AF0F6250-7F0F-46C2-AF4A-57B257142026}" presName="vert1" presStyleCnt="0"/>
      <dgm:spPr/>
    </dgm:pt>
    <dgm:pt modelId="{B2DF4AF9-7B62-40E4-95B3-C569964366BE}" type="pres">
      <dgm:prSet presAssocID="{9648D290-5375-4C06-8E0B-4F32A3211B76}" presName="thickLine" presStyleLbl="alignNode1" presStyleIdx="9" presStyleCnt="10"/>
      <dgm:spPr/>
    </dgm:pt>
    <dgm:pt modelId="{572414D5-652E-4AAD-BDD7-D680D64524DF}" type="pres">
      <dgm:prSet presAssocID="{9648D290-5375-4C06-8E0B-4F32A3211B76}" presName="horz1" presStyleCnt="0"/>
      <dgm:spPr/>
    </dgm:pt>
    <dgm:pt modelId="{9F9AE664-AD0A-4F7D-AAAC-B0A578218B77}" type="pres">
      <dgm:prSet presAssocID="{9648D290-5375-4C06-8E0B-4F32A3211B76}" presName="tx1" presStyleLbl="revTx" presStyleIdx="9" presStyleCnt="10"/>
      <dgm:spPr/>
      <dgm:t>
        <a:bodyPr/>
        <a:lstStyle/>
        <a:p>
          <a:endParaRPr lang="ru-RU"/>
        </a:p>
      </dgm:t>
    </dgm:pt>
    <dgm:pt modelId="{6E140943-CB1C-411F-ADD3-01F2F4C0B162}" type="pres">
      <dgm:prSet presAssocID="{9648D290-5375-4C06-8E0B-4F32A3211B76}" presName="vert1" presStyleCnt="0"/>
      <dgm:spPr/>
    </dgm:pt>
  </dgm:ptLst>
  <dgm:cxnLst>
    <dgm:cxn modelId="{0B7238AA-7BAD-4338-938E-963475AD4987}" type="presOf" srcId="{7D389456-CE5F-43AD-8BC9-D0A373FBCBF3}" destId="{7788873B-5FED-4751-AD54-0B65786704A1}" srcOrd="0" destOrd="0" presId="urn:microsoft.com/office/officeart/2008/layout/LinedList"/>
    <dgm:cxn modelId="{0150240A-DCEE-40F2-ACB4-503C095DAF7C}" type="presOf" srcId="{755D7102-69B7-4931-AF1B-F072C9320EF9}" destId="{68578158-4FE4-4403-822A-D67D1D4149D8}" srcOrd="0" destOrd="0" presId="urn:microsoft.com/office/officeart/2008/layout/LinedList"/>
    <dgm:cxn modelId="{BC08E498-49CB-440A-ABF9-B0267374363C}" srcId="{54212743-85A3-4EB1-930F-A1A259845209}" destId="{AF0F6250-7F0F-46C2-AF4A-57B257142026}" srcOrd="8" destOrd="0" parTransId="{FBA402C1-FF6B-4DB2-A0B3-B3B6A17CCFFF}" sibTransId="{AA62F3EB-0750-4006-87C3-FDB077FE210E}"/>
    <dgm:cxn modelId="{09152999-A8EC-4116-A828-C00A8DC53D56}" type="presOf" srcId="{6FAC3F10-D058-491A-9934-7CB231DDAAAC}" destId="{5ABB8DA3-2102-46C9-8C18-23FFD29CED90}" srcOrd="0" destOrd="0" presId="urn:microsoft.com/office/officeart/2008/layout/LinedList"/>
    <dgm:cxn modelId="{A34FF4D6-54EA-44E4-B9E0-03791ED422D8}" srcId="{54212743-85A3-4EB1-930F-A1A259845209}" destId="{755D7102-69B7-4931-AF1B-F072C9320EF9}" srcOrd="6" destOrd="0" parTransId="{72E01A9B-BE0A-4E4C-9C0C-868013BA7766}" sibTransId="{BBED8FCE-0C9E-4822-9D06-04869267F0D7}"/>
    <dgm:cxn modelId="{B634B19F-52C5-4811-BF06-9A2C310FC003}" type="presOf" srcId="{AF0F6250-7F0F-46C2-AF4A-57B257142026}" destId="{0AB2F053-B10C-4002-BE6D-3ECD2B5CD000}" srcOrd="0" destOrd="0" presId="urn:microsoft.com/office/officeart/2008/layout/LinedList"/>
    <dgm:cxn modelId="{C896AA75-0336-43B8-8300-4D77DF0A08C7}" srcId="{54212743-85A3-4EB1-930F-A1A259845209}" destId="{6FAC3F10-D058-491A-9934-7CB231DDAAAC}" srcOrd="2" destOrd="0" parTransId="{5E96218C-2974-453F-8464-DDC49EF07950}" sibTransId="{77C6A50A-FEBF-455F-9E7B-3A6BFF7C177C}"/>
    <dgm:cxn modelId="{693782B8-C376-4B80-9315-F5D8BCD111FC}" srcId="{54212743-85A3-4EB1-930F-A1A259845209}" destId="{9648D290-5375-4C06-8E0B-4F32A3211B76}" srcOrd="9" destOrd="0" parTransId="{2EA69003-CA92-46C5-98C5-C41F2E0680A8}" sibTransId="{C88CC380-94D1-4E02-96B0-A681B320AEFF}"/>
    <dgm:cxn modelId="{EC0FA7CD-10E9-4BE1-A78E-8A271F559A3D}" srcId="{54212743-85A3-4EB1-930F-A1A259845209}" destId="{5D7DD966-058E-4D1E-B55F-993C49B64197}" srcOrd="0" destOrd="0" parTransId="{2A195EA3-2DD7-4986-9ACE-CB2A2E807D25}" sibTransId="{0693C912-06FD-4C5C-9E2F-CBB39D618958}"/>
    <dgm:cxn modelId="{B057D856-A754-4CE5-BE37-A56A6845E804}" type="presOf" srcId="{16ED92D0-4C1A-45AA-9204-F6026BF5A8F2}" destId="{C4209794-58FA-412B-A3BB-37494A59154E}" srcOrd="0" destOrd="0" presId="urn:microsoft.com/office/officeart/2008/layout/LinedList"/>
    <dgm:cxn modelId="{18BAB32B-0772-4538-905D-95F77111A515}" srcId="{54212743-85A3-4EB1-930F-A1A259845209}" destId="{655613E3-F546-4D2D-A8E6-F064AC42728A}" srcOrd="4" destOrd="0" parTransId="{6F60FCF3-E491-4748-BE3C-A483E993F08E}" sibTransId="{64EB763D-BAC0-4BFB-9CB1-20AA301DC483}"/>
    <dgm:cxn modelId="{8FA2A7C5-20CB-4500-89F9-9C24C37B4C55}" type="presOf" srcId="{655613E3-F546-4D2D-A8E6-F064AC42728A}" destId="{F9375C97-28B3-4912-87E2-2D053556600C}" srcOrd="0" destOrd="0" presId="urn:microsoft.com/office/officeart/2008/layout/LinedList"/>
    <dgm:cxn modelId="{F9539A66-FE1B-4C17-91C8-987427F957B9}" srcId="{54212743-85A3-4EB1-930F-A1A259845209}" destId="{FE9A3F9E-9313-4C18-A49D-33D28BB0CA4C}" srcOrd="1" destOrd="0" parTransId="{ADCE8515-336B-4A31-8A66-A99AEEEEC23C}" sibTransId="{6ED8BA2A-624A-4B06-BF70-837530D5A434}"/>
    <dgm:cxn modelId="{75D1413E-9B47-4EE8-A909-13BD9CEFC1A4}" srcId="{54212743-85A3-4EB1-930F-A1A259845209}" destId="{16ED92D0-4C1A-45AA-9204-F6026BF5A8F2}" srcOrd="7" destOrd="0" parTransId="{48A8F59D-A2E1-49D2-89E2-ED173E76FF26}" sibTransId="{0881B040-3AED-4D0D-B8B0-BDD2ED6A63DB}"/>
    <dgm:cxn modelId="{13FBE895-E755-4F87-AC72-2FCB12CAF52A}" type="presOf" srcId="{54212743-85A3-4EB1-930F-A1A259845209}" destId="{B36CD449-860B-497B-A5B8-21FAB80F57C2}" srcOrd="0" destOrd="0" presId="urn:microsoft.com/office/officeart/2008/layout/LinedList"/>
    <dgm:cxn modelId="{C45AD3D8-76D2-4382-869B-6A9D12C2C0DD}" type="presOf" srcId="{FE9A3F9E-9313-4C18-A49D-33D28BB0CA4C}" destId="{0DCD3544-7380-46DA-9A1B-EE24D10EA6ED}" srcOrd="0" destOrd="0" presId="urn:microsoft.com/office/officeart/2008/layout/LinedList"/>
    <dgm:cxn modelId="{EF4FEE4E-F6BE-4AAB-B76C-1A8B89DCD394}" type="presOf" srcId="{5D7DD966-058E-4D1E-B55F-993C49B64197}" destId="{34EAFC94-A830-410F-B3B9-C242AEC074F9}" srcOrd="0" destOrd="0" presId="urn:microsoft.com/office/officeart/2008/layout/LinedList"/>
    <dgm:cxn modelId="{9B8F538B-E226-4398-98FC-164AFB6E0015}" srcId="{54212743-85A3-4EB1-930F-A1A259845209}" destId="{9609DA56-56C9-48FE-A525-3A64652C3782}" srcOrd="3" destOrd="0" parTransId="{D0AC0504-D424-443B-9ADF-71EB4DB01BC0}" sibTransId="{0856F676-00E6-470D-93BC-1E26D8943E15}"/>
    <dgm:cxn modelId="{F9255759-90CB-43B4-9648-4BB63CECEF32}" srcId="{54212743-85A3-4EB1-930F-A1A259845209}" destId="{7D389456-CE5F-43AD-8BC9-D0A373FBCBF3}" srcOrd="5" destOrd="0" parTransId="{064D1EFF-F121-4FFA-ACAB-45F7FFD7A360}" sibTransId="{CEE65458-2CDB-429E-BD10-540E676AC0E7}"/>
    <dgm:cxn modelId="{6CD89A5D-D77C-473E-8C45-46F21C5E27E8}" type="presOf" srcId="{9648D290-5375-4C06-8E0B-4F32A3211B76}" destId="{9F9AE664-AD0A-4F7D-AAAC-B0A578218B77}" srcOrd="0" destOrd="0" presId="urn:microsoft.com/office/officeart/2008/layout/LinedList"/>
    <dgm:cxn modelId="{4186D365-9BEB-42E7-B850-EFE7937CC67C}" type="presOf" srcId="{9609DA56-56C9-48FE-A525-3A64652C3782}" destId="{5446519C-2D68-46B8-B29E-0C89AEE5F7CE}" srcOrd="0" destOrd="0" presId="urn:microsoft.com/office/officeart/2008/layout/LinedList"/>
    <dgm:cxn modelId="{9328237F-15E8-464F-A933-BCEAC16827DD}" type="presParOf" srcId="{B36CD449-860B-497B-A5B8-21FAB80F57C2}" destId="{40FCE2BE-8072-4DAF-A1C8-2B045A06AC40}" srcOrd="0" destOrd="0" presId="urn:microsoft.com/office/officeart/2008/layout/LinedList"/>
    <dgm:cxn modelId="{992BCBAA-94C4-4B3C-B970-DE09B29AB68A}" type="presParOf" srcId="{B36CD449-860B-497B-A5B8-21FAB80F57C2}" destId="{BF24760E-60ED-4513-BBC3-3DC7645D16E9}" srcOrd="1" destOrd="0" presId="urn:microsoft.com/office/officeart/2008/layout/LinedList"/>
    <dgm:cxn modelId="{8FD516B3-53EB-4B4D-8CBC-952F344BD81E}" type="presParOf" srcId="{BF24760E-60ED-4513-BBC3-3DC7645D16E9}" destId="{34EAFC94-A830-410F-B3B9-C242AEC074F9}" srcOrd="0" destOrd="0" presId="urn:microsoft.com/office/officeart/2008/layout/LinedList"/>
    <dgm:cxn modelId="{A5B384F7-A620-4C3D-94BC-799E6E3B376D}" type="presParOf" srcId="{BF24760E-60ED-4513-BBC3-3DC7645D16E9}" destId="{6F769E25-1E19-4C23-86B3-1E8C8CA4F55F}" srcOrd="1" destOrd="0" presId="urn:microsoft.com/office/officeart/2008/layout/LinedList"/>
    <dgm:cxn modelId="{AA7BB550-8E52-4442-AEE1-2FFE17B40479}" type="presParOf" srcId="{B36CD449-860B-497B-A5B8-21FAB80F57C2}" destId="{4993A1E4-85CF-4F9D-B329-C3AE519125F0}" srcOrd="2" destOrd="0" presId="urn:microsoft.com/office/officeart/2008/layout/LinedList"/>
    <dgm:cxn modelId="{D2C98CBE-6795-416B-AD6B-67146A5DDF74}" type="presParOf" srcId="{B36CD449-860B-497B-A5B8-21FAB80F57C2}" destId="{C8282C74-F886-46FD-8D99-7B8551D035D9}" srcOrd="3" destOrd="0" presId="urn:microsoft.com/office/officeart/2008/layout/LinedList"/>
    <dgm:cxn modelId="{AC737CFD-2018-4618-BAFB-054D962F2701}" type="presParOf" srcId="{C8282C74-F886-46FD-8D99-7B8551D035D9}" destId="{0DCD3544-7380-46DA-9A1B-EE24D10EA6ED}" srcOrd="0" destOrd="0" presId="urn:microsoft.com/office/officeart/2008/layout/LinedList"/>
    <dgm:cxn modelId="{D18D5246-FF5C-41AD-8FB6-1CF7871B371A}" type="presParOf" srcId="{C8282C74-F886-46FD-8D99-7B8551D035D9}" destId="{EEB87A3D-9831-4734-9A9A-C378C5463B54}" srcOrd="1" destOrd="0" presId="urn:microsoft.com/office/officeart/2008/layout/LinedList"/>
    <dgm:cxn modelId="{3C6BFDB4-DAAC-41D3-8B90-8A1153623DB4}" type="presParOf" srcId="{B36CD449-860B-497B-A5B8-21FAB80F57C2}" destId="{298BE379-EEB9-4187-AF81-D0412CAF889E}" srcOrd="4" destOrd="0" presId="urn:microsoft.com/office/officeart/2008/layout/LinedList"/>
    <dgm:cxn modelId="{E7C3C984-AEA0-47F6-AFF0-5B96F371FB9A}" type="presParOf" srcId="{B36CD449-860B-497B-A5B8-21FAB80F57C2}" destId="{038F5EC7-AFE9-496D-AC7C-FAC8A04AF7AB}" srcOrd="5" destOrd="0" presId="urn:microsoft.com/office/officeart/2008/layout/LinedList"/>
    <dgm:cxn modelId="{3B9BEE0F-E6DF-40C7-A6CB-16B7F59267E0}" type="presParOf" srcId="{038F5EC7-AFE9-496D-AC7C-FAC8A04AF7AB}" destId="{5ABB8DA3-2102-46C9-8C18-23FFD29CED90}" srcOrd="0" destOrd="0" presId="urn:microsoft.com/office/officeart/2008/layout/LinedList"/>
    <dgm:cxn modelId="{3C7AD2E7-CC0E-4274-A52D-B9CE64E76891}" type="presParOf" srcId="{038F5EC7-AFE9-496D-AC7C-FAC8A04AF7AB}" destId="{440D6F2D-74AD-45B0-8400-6DAD4BFE2367}" srcOrd="1" destOrd="0" presId="urn:microsoft.com/office/officeart/2008/layout/LinedList"/>
    <dgm:cxn modelId="{A0703E07-36DE-4BBA-A5D2-B071F1F0A16F}" type="presParOf" srcId="{B36CD449-860B-497B-A5B8-21FAB80F57C2}" destId="{AD55FEF6-7683-4837-8FB0-57F45EBF404F}" srcOrd="6" destOrd="0" presId="urn:microsoft.com/office/officeart/2008/layout/LinedList"/>
    <dgm:cxn modelId="{7F9BB95E-FE13-42CD-B286-DB6E86CB50F7}" type="presParOf" srcId="{B36CD449-860B-497B-A5B8-21FAB80F57C2}" destId="{240678E0-645D-4BB2-98E7-F728BD9F3016}" srcOrd="7" destOrd="0" presId="urn:microsoft.com/office/officeart/2008/layout/LinedList"/>
    <dgm:cxn modelId="{D7703FBC-EDA2-46C6-920C-C73CF0BD1DAE}" type="presParOf" srcId="{240678E0-645D-4BB2-98E7-F728BD9F3016}" destId="{5446519C-2D68-46B8-B29E-0C89AEE5F7CE}" srcOrd="0" destOrd="0" presId="urn:microsoft.com/office/officeart/2008/layout/LinedList"/>
    <dgm:cxn modelId="{EE50EE2F-D78A-4560-8C48-AD24F51017F2}" type="presParOf" srcId="{240678E0-645D-4BB2-98E7-F728BD9F3016}" destId="{0E1624D1-5D1D-42FF-846B-BA134603B18D}" srcOrd="1" destOrd="0" presId="urn:microsoft.com/office/officeart/2008/layout/LinedList"/>
    <dgm:cxn modelId="{593C8CDB-F06A-4848-8541-6DE20BA52385}" type="presParOf" srcId="{B36CD449-860B-497B-A5B8-21FAB80F57C2}" destId="{629317C6-8557-4F51-9C0B-7CCB665BE48D}" srcOrd="8" destOrd="0" presId="urn:microsoft.com/office/officeart/2008/layout/LinedList"/>
    <dgm:cxn modelId="{4340A047-9EEC-4F47-8F8E-CA6708C10E85}" type="presParOf" srcId="{B36CD449-860B-497B-A5B8-21FAB80F57C2}" destId="{42DFEB18-B058-42C2-8D41-872E0A9019CD}" srcOrd="9" destOrd="0" presId="urn:microsoft.com/office/officeart/2008/layout/LinedList"/>
    <dgm:cxn modelId="{6DF990E8-9A89-44B6-93BC-F8BA0672D1CD}" type="presParOf" srcId="{42DFEB18-B058-42C2-8D41-872E0A9019CD}" destId="{F9375C97-28B3-4912-87E2-2D053556600C}" srcOrd="0" destOrd="0" presId="urn:microsoft.com/office/officeart/2008/layout/LinedList"/>
    <dgm:cxn modelId="{0B6A288E-A2AC-4A05-ADB6-EC2A41C8824D}" type="presParOf" srcId="{42DFEB18-B058-42C2-8D41-872E0A9019CD}" destId="{F6CCD560-51D5-472F-BB4D-EB0A8948F7C4}" srcOrd="1" destOrd="0" presId="urn:microsoft.com/office/officeart/2008/layout/LinedList"/>
    <dgm:cxn modelId="{3A7CF78B-F314-4D97-9C56-AEB075C40A49}" type="presParOf" srcId="{B36CD449-860B-497B-A5B8-21FAB80F57C2}" destId="{100CA60B-40CB-4A27-8E4C-2FE22DD13C78}" srcOrd="10" destOrd="0" presId="urn:microsoft.com/office/officeart/2008/layout/LinedList"/>
    <dgm:cxn modelId="{BEEC4E89-B6E6-4734-B410-E0DE8EDD80B1}" type="presParOf" srcId="{B36CD449-860B-497B-A5B8-21FAB80F57C2}" destId="{29D3EDF0-C4D0-4DDD-8784-BBB4E4AD9BFB}" srcOrd="11" destOrd="0" presId="urn:microsoft.com/office/officeart/2008/layout/LinedList"/>
    <dgm:cxn modelId="{ABB9FAFC-84B8-461D-9F19-B8ADC3E50647}" type="presParOf" srcId="{29D3EDF0-C4D0-4DDD-8784-BBB4E4AD9BFB}" destId="{7788873B-5FED-4751-AD54-0B65786704A1}" srcOrd="0" destOrd="0" presId="urn:microsoft.com/office/officeart/2008/layout/LinedList"/>
    <dgm:cxn modelId="{197B0F58-23C3-4AEA-8757-D21139176F75}" type="presParOf" srcId="{29D3EDF0-C4D0-4DDD-8784-BBB4E4AD9BFB}" destId="{2C1D6B5C-F702-4CD3-B8D4-C5FE8DAFDCA5}" srcOrd="1" destOrd="0" presId="urn:microsoft.com/office/officeart/2008/layout/LinedList"/>
    <dgm:cxn modelId="{74C0CF53-41C6-4F70-A475-AB4E40F14237}" type="presParOf" srcId="{B36CD449-860B-497B-A5B8-21FAB80F57C2}" destId="{C1320A59-D3B4-455D-9B91-0A7B64247F33}" srcOrd="12" destOrd="0" presId="urn:microsoft.com/office/officeart/2008/layout/LinedList"/>
    <dgm:cxn modelId="{840FACC0-5FF3-40D3-A57D-DB89B6072ED3}" type="presParOf" srcId="{B36CD449-860B-497B-A5B8-21FAB80F57C2}" destId="{72BA52F1-EBA2-4238-9DF8-A1523075CF98}" srcOrd="13" destOrd="0" presId="urn:microsoft.com/office/officeart/2008/layout/LinedList"/>
    <dgm:cxn modelId="{2EC03684-4D19-49FB-9056-E13BC617A445}" type="presParOf" srcId="{72BA52F1-EBA2-4238-9DF8-A1523075CF98}" destId="{68578158-4FE4-4403-822A-D67D1D4149D8}" srcOrd="0" destOrd="0" presId="urn:microsoft.com/office/officeart/2008/layout/LinedList"/>
    <dgm:cxn modelId="{E106E0B2-8EA7-4F93-BC49-EFFB5DCC003C}" type="presParOf" srcId="{72BA52F1-EBA2-4238-9DF8-A1523075CF98}" destId="{BBECC2C7-E63E-4EC7-B66C-297409747F34}" srcOrd="1" destOrd="0" presId="urn:microsoft.com/office/officeart/2008/layout/LinedList"/>
    <dgm:cxn modelId="{E414E1C5-9E6E-4A0D-9C17-C0EB003CE32D}" type="presParOf" srcId="{B36CD449-860B-497B-A5B8-21FAB80F57C2}" destId="{BC7B9C84-BA67-42F7-B3A0-319D602689A6}" srcOrd="14" destOrd="0" presId="urn:microsoft.com/office/officeart/2008/layout/LinedList"/>
    <dgm:cxn modelId="{12D9401E-E16C-42A0-8C2E-95F7E6107793}" type="presParOf" srcId="{B36CD449-860B-497B-A5B8-21FAB80F57C2}" destId="{BB0C275F-225C-4A97-82D0-AF68A31B3646}" srcOrd="15" destOrd="0" presId="urn:microsoft.com/office/officeart/2008/layout/LinedList"/>
    <dgm:cxn modelId="{F87F23A8-E846-4AFB-8D1A-7EEBA861DA8B}" type="presParOf" srcId="{BB0C275F-225C-4A97-82D0-AF68A31B3646}" destId="{C4209794-58FA-412B-A3BB-37494A59154E}" srcOrd="0" destOrd="0" presId="urn:microsoft.com/office/officeart/2008/layout/LinedList"/>
    <dgm:cxn modelId="{ABA72EB2-D003-433C-B2F3-19194ABF9446}" type="presParOf" srcId="{BB0C275F-225C-4A97-82D0-AF68A31B3646}" destId="{C1D02559-389E-413E-8479-9D4CB5ED404D}" srcOrd="1" destOrd="0" presId="urn:microsoft.com/office/officeart/2008/layout/LinedList"/>
    <dgm:cxn modelId="{40DBB2AA-DD93-4DC8-B182-FCFA2791F782}" type="presParOf" srcId="{B36CD449-860B-497B-A5B8-21FAB80F57C2}" destId="{3E5C09CD-62E9-4FFE-BE03-C35D5D6CB328}" srcOrd="16" destOrd="0" presId="urn:microsoft.com/office/officeart/2008/layout/LinedList"/>
    <dgm:cxn modelId="{647CA25C-91BA-476D-AA00-B48BF4FDFEE7}" type="presParOf" srcId="{B36CD449-860B-497B-A5B8-21FAB80F57C2}" destId="{3F7A791E-A335-4BB5-999B-37BE997DD6EA}" srcOrd="17" destOrd="0" presId="urn:microsoft.com/office/officeart/2008/layout/LinedList"/>
    <dgm:cxn modelId="{D540B721-D94F-46E3-870C-3DB58E71069E}" type="presParOf" srcId="{3F7A791E-A335-4BB5-999B-37BE997DD6EA}" destId="{0AB2F053-B10C-4002-BE6D-3ECD2B5CD000}" srcOrd="0" destOrd="0" presId="urn:microsoft.com/office/officeart/2008/layout/LinedList"/>
    <dgm:cxn modelId="{E823B45B-CE62-4CCA-9A70-F501A316716F}" type="presParOf" srcId="{3F7A791E-A335-4BB5-999B-37BE997DD6EA}" destId="{72D21AE5-D96E-4FB1-AB5D-E5FE68F910BA}" srcOrd="1" destOrd="0" presId="urn:microsoft.com/office/officeart/2008/layout/LinedList"/>
    <dgm:cxn modelId="{1DEA6676-211A-43A3-BC4F-61E860347CC7}" type="presParOf" srcId="{B36CD449-860B-497B-A5B8-21FAB80F57C2}" destId="{B2DF4AF9-7B62-40E4-95B3-C569964366BE}" srcOrd="18" destOrd="0" presId="urn:microsoft.com/office/officeart/2008/layout/LinedList"/>
    <dgm:cxn modelId="{4403361D-6F6F-4228-A99E-2017653E43FF}" type="presParOf" srcId="{B36CD449-860B-497B-A5B8-21FAB80F57C2}" destId="{572414D5-652E-4AAD-BDD7-D680D64524DF}" srcOrd="19" destOrd="0" presId="urn:microsoft.com/office/officeart/2008/layout/LinedList"/>
    <dgm:cxn modelId="{AC640C6D-4D50-4DF5-B8EC-9FAC292C4F0E}" type="presParOf" srcId="{572414D5-652E-4AAD-BDD7-D680D64524DF}" destId="{9F9AE664-AD0A-4F7D-AAAC-B0A578218B77}" srcOrd="0" destOrd="0" presId="urn:microsoft.com/office/officeart/2008/layout/LinedList"/>
    <dgm:cxn modelId="{9B33B97F-C41F-402A-BA36-753A8BE41C94}" type="presParOf" srcId="{572414D5-652E-4AAD-BDD7-D680D64524DF}" destId="{6E140943-CB1C-411F-ADD3-01F2F4C0B1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0D11A1-AB36-43B2-9F52-57B7A57D620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B50057-F20A-4FBB-BF17-8DC98411B64D}">
      <dgm:prSet phldrT="[Текст]"/>
      <dgm:spPr/>
      <dgm:t>
        <a:bodyPr/>
        <a:lstStyle/>
        <a:p>
          <a:r>
            <a:rPr lang="ru-RU" dirty="0" smtClean="0"/>
            <a:t>ППО</a:t>
          </a:r>
          <a:endParaRPr lang="ru-RU" dirty="0"/>
        </a:p>
      </dgm:t>
    </dgm:pt>
    <dgm:pt modelId="{FAD7A8E9-83C6-407F-9A5A-BE8AD72FF0EC}" type="parTrans" cxnId="{4E5E48FF-2398-4365-B7D4-6B2F32B0CD15}">
      <dgm:prSet/>
      <dgm:spPr/>
      <dgm:t>
        <a:bodyPr/>
        <a:lstStyle/>
        <a:p>
          <a:endParaRPr lang="ru-RU"/>
        </a:p>
      </dgm:t>
    </dgm:pt>
    <dgm:pt modelId="{41E1B3EB-212A-4040-B0EC-5EFE8A04E23C}" type="sibTrans" cxnId="{4E5E48FF-2398-4365-B7D4-6B2F32B0CD15}">
      <dgm:prSet/>
      <dgm:spPr/>
      <dgm:t>
        <a:bodyPr/>
        <a:lstStyle/>
        <a:p>
          <a:endParaRPr lang="ru-RU"/>
        </a:p>
      </dgm:t>
    </dgm:pt>
    <dgm:pt modelId="{2FCEF96F-8A3B-421C-86C6-0E3F88AFBA11}">
      <dgm:prSet phldrT="[Текст]" custT="1"/>
      <dgm:spPr/>
      <dgm:t>
        <a:bodyPr/>
        <a:lstStyle/>
        <a:p>
          <a:r>
            <a:rPr lang="ru-RU" sz="2400" dirty="0" smtClean="0"/>
            <a:t>Общего назначения</a:t>
          </a:r>
          <a:endParaRPr lang="ru-RU" sz="2400" dirty="0"/>
        </a:p>
      </dgm:t>
    </dgm:pt>
    <dgm:pt modelId="{30ACBF55-04F6-485C-BA91-45F8337E4FAD}" type="parTrans" cxnId="{BA692D3B-57AF-4781-92C0-12EBF6E46017}">
      <dgm:prSet/>
      <dgm:spPr/>
      <dgm:t>
        <a:bodyPr/>
        <a:lstStyle/>
        <a:p>
          <a:endParaRPr lang="ru-RU"/>
        </a:p>
      </dgm:t>
    </dgm:pt>
    <dgm:pt modelId="{ACF1DAA6-9B34-45CB-8FF2-C88936A0D494}" type="sibTrans" cxnId="{BA692D3B-57AF-4781-92C0-12EBF6E46017}">
      <dgm:prSet/>
      <dgm:spPr/>
      <dgm:t>
        <a:bodyPr/>
        <a:lstStyle/>
        <a:p>
          <a:endParaRPr lang="ru-RU"/>
        </a:p>
      </dgm:t>
    </dgm:pt>
    <dgm:pt modelId="{904D971A-79BD-47D9-8E24-EA36E361E20D}">
      <dgm:prSet phldrT="[Текст]" custT="1"/>
      <dgm:spPr/>
      <dgm:t>
        <a:bodyPr/>
        <a:lstStyle/>
        <a:p>
          <a:r>
            <a:rPr lang="ru-RU" sz="2400" dirty="0" err="1" smtClean="0"/>
            <a:t>Специаль-ного</a:t>
          </a:r>
          <a:r>
            <a:rPr lang="ru-RU" sz="2400" dirty="0" smtClean="0"/>
            <a:t> </a:t>
          </a:r>
          <a:r>
            <a:rPr lang="ru-RU" sz="2400" dirty="0" err="1" smtClean="0"/>
            <a:t>назначе-ния</a:t>
          </a:r>
          <a:endParaRPr lang="ru-RU" sz="2400" dirty="0"/>
        </a:p>
      </dgm:t>
    </dgm:pt>
    <dgm:pt modelId="{27B26F23-78C4-4856-B0D7-059FAAE965AD}" type="parTrans" cxnId="{C65023A4-894C-4F73-84F6-FF5B75DA3833}">
      <dgm:prSet/>
      <dgm:spPr/>
      <dgm:t>
        <a:bodyPr/>
        <a:lstStyle/>
        <a:p>
          <a:endParaRPr lang="ru-RU"/>
        </a:p>
      </dgm:t>
    </dgm:pt>
    <dgm:pt modelId="{0307163F-A59C-42AD-AEF1-822C24F2E642}" type="sibTrans" cxnId="{C65023A4-894C-4F73-84F6-FF5B75DA3833}">
      <dgm:prSet/>
      <dgm:spPr/>
      <dgm:t>
        <a:bodyPr/>
        <a:lstStyle/>
        <a:p>
          <a:endParaRPr lang="ru-RU"/>
        </a:p>
      </dgm:t>
    </dgm:pt>
    <dgm:pt modelId="{70BBF156-1732-4EA5-938C-1F925969058E}">
      <dgm:prSet phldrT="[Текст]" custT="1"/>
      <dgm:spPr/>
      <dgm:t>
        <a:bodyPr/>
        <a:lstStyle/>
        <a:p>
          <a:r>
            <a:rPr lang="ru-RU" sz="2400" dirty="0" err="1" smtClean="0"/>
            <a:t>Профессио-нального</a:t>
          </a:r>
          <a:r>
            <a:rPr lang="ru-RU" sz="2400" dirty="0" smtClean="0"/>
            <a:t> назначения</a:t>
          </a:r>
          <a:endParaRPr lang="ru-RU" sz="2400" dirty="0"/>
        </a:p>
      </dgm:t>
    </dgm:pt>
    <dgm:pt modelId="{88E35CFD-7520-480C-BDDE-140BC79EC865}" type="parTrans" cxnId="{78C7EF86-3873-4494-A92D-B71F495012E4}">
      <dgm:prSet/>
      <dgm:spPr/>
      <dgm:t>
        <a:bodyPr/>
        <a:lstStyle/>
        <a:p>
          <a:endParaRPr lang="ru-RU"/>
        </a:p>
      </dgm:t>
    </dgm:pt>
    <dgm:pt modelId="{89AD89CA-4124-41EB-8695-FE00B73AC2A3}" type="sibTrans" cxnId="{78C7EF86-3873-4494-A92D-B71F495012E4}">
      <dgm:prSet/>
      <dgm:spPr/>
      <dgm:t>
        <a:bodyPr/>
        <a:lstStyle/>
        <a:p>
          <a:endParaRPr lang="ru-RU"/>
        </a:p>
      </dgm:t>
    </dgm:pt>
    <dgm:pt modelId="{0E8972B3-C25F-4089-B391-E1BC142E2B91}" type="pres">
      <dgm:prSet presAssocID="{230D11A1-AB36-43B2-9F52-57B7A57D620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A772B6-1B27-4B02-9E3F-9B91186FD8ED}" type="pres">
      <dgm:prSet presAssocID="{230D11A1-AB36-43B2-9F52-57B7A57D6209}" presName="radial" presStyleCnt="0">
        <dgm:presLayoutVars>
          <dgm:animLvl val="ctr"/>
        </dgm:presLayoutVars>
      </dgm:prSet>
      <dgm:spPr/>
    </dgm:pt>
    <dgm:pt modelId="{CD4A068F-265C-4C61-B35B-F7971D042927}" type="pres">
      <dgm:prSet presAssocID="{20B50057-F20A-4FBB-BF17-8DC98411B64D}" presName="centerShape" presStyleLbl="vennNode1" presStyleIdx="0" presStyleCnt="4"/>
      <dgm:spPr/>
      <dgm:t>
        <a:bodyPr/>
        <a:lstStyle/>
        <a:p>
          <a:endParaRPr lang="ru-RU"/>
        </a:p>
      </dgm:t>
    </dgm:pt>
    <dgm:pt modelId="{3120039C-6B5F-4AA2-9F89-9B30CBDDD07B}" type="pres">
      <dgm:prSet presAssocID="{2FCEF96F-8A3B-421C-86C6-0E3F88AFBA11}" presName="node" presStyleLbl="vennNode1" presStyleIdx="1" presStyleCnt="4" custScaleX="166528" custScaleY="139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8B498-5D34-440F-A508-60753046844F}" type="pres">
      <dgm:prSet presAssocID="{904D971A-79BD-47D9-8E24-EA36E361E20D}" presName="node" presStyleLbl="vennNode1" presStyleIdx="2" presStyleCnt="4" custScaleX="151837" custScaleY="131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9050C-F9E4-4CBE-9B05-D24BE3CF4B13}" type="pres">
      <dgm:prSet presAssocID="{70BBF156-1732-4EA5-938C-1F925969058E}" presName="node" presStyleLbl="vennNode1" presStyleIdx="3" presStyleCnt="4" custScaleX="171278" custScaleY="145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92D3B-57AF-4781-92C0-12EBF6E46017}" srcId="{20B50057-F20A-4FBB-BF17-8DC98411B64D}" destId="{2FCEF96F-8A3B-421C-86C6-0E3F88AFBA11}" srcOrd="0" destOrd="0" parTransId="{30ACBF55-04F6-485C-BA91-45F8337E4FAD}" sibTransId="{ACF1DAA6-9B34-45CB-8FF2-C88936A0D494}"/>
    <dgm:cxn modelId="{5C147894-C612-4AFE-833A-DC04E92CE154}" type="presOf" srcId="{20B50057-F20A-4FBB-BF17-8DC98411B64D}" destId="{CD4A068F-265C-4C61-B35B-F7971D042927}" srcOrd="0" destOrd="0" presId="urn:microsoft.com/office/officeart/2005/8/layout/radial3"/>
    <dgm:cxn modelId="{46E479ED-ADD8-41E9-9C10-5B7A45FC70BC}" type="presOf" srcId="{2FCEF96F-8A3B-421C-86C6-0E3F88AFBA11}" destId="{3120039C-6B5F-4AA2-9F89-9B30CBDDD07B}" srcOrd="0" destOrd="0" presId="urn:microsoft.com/office/officeart/2005/8/layout/radial3"/>
    <dgm:cxn modelId="{C65023A4-894C-4F73-84F6-FF5B75DA3833}" srcId="{20B50057-F20A-4FBB-BF17-8DC98411B64D}" destId="{904D971A-79BD-47D9-8E24-EA36E361E20D}" srcOrd="1" destOrd="0" parTransId="{27B26F23-78C4-4856-B0D7-059FAAE965AD}" sibTransId="{0307163F-A59C-42AD-AEF1-822C24F2E642}"/>
    <dgm:cxn modelId="{CBE966AB-DB5B-47A7-8828-C9B57A92B51F}" type="presOf" srcId="{230D11A1-AB36-43B2-9F52-57B7A57D6209}" destId="{0E8972B3-C25F-4089-B391-E1BC142E2B91}" srcOrd="0" destOrd="0" presId="urn:microsoft.com/office/officeart/2005/8/layout/radial3"/>
    <dgm:cxn modelId="{4E5E48FF-2398-4365-B7D4-6B2F32B0CD15}" srcId="{230D11A1-AB36-43B2-9F52-57B7A57D6209}" destId="{20B50057-F20A-4FBB-BF17-8DC98411B64D}" srcOrd="0" destOrd="0" parTransId="{FAD7A8E9-83C6-407F-9A5A-BE8AD72FF0EC}" sibTransId="{41E1B3EB-212A-4040-B0EC-5EFE8A04E23C}"/>
    <dgm:cxn modelId="{F15E8D12-07B9-4CB0-9F7C-1A4990318B65}" type="presOf" srcId="{70BBF156-1732-4EA5-938C-1F925969058E}" destId="{4149050C-F9E4-4CBE-9B05-D24BE3CF4B13}" srcOrd="0" destOrd="0" presId="urn:microsoft.com/office/officeart/2005/8/layout/radial3"/>
    <dgm:cxn modelId="{78C7EF86-3873-4494-A92D-B71F495012E4}" srcId="{20B50057-F20A-4FBB-BF17-8DC98411B64D}" destId="{70BBF156-1732-4EA5-938C-1F925969058E}" srcOrd="2" destOrd="0" parTransId="{88E35CFD-7520-480C-BDDE-140BC79EC865}" sibTransId="{89AD89CA-4124-41EB-8695-FE00B73AC2A3}"/>
    <dgm:cxn modelId="{5C3F8765-8F78-42E9-AA6F-005D623A890D}" type="presOf" srcId="{904D971A-79BD-47D9-8E24-EA36E361E20D}" destId="{3F08B498-5D34-440F-A508-60753046844F}" srcOrd="0" destOrd="0" presId="urn:microsoft.com/office/officeart/2005/8/layout/radial3"/>
    <dgm:cxn modelId="{FC637994-7160-4898-8062-6AF8023C1F49}" type="presParOf" srcId="{0E8972B3-C25F-4089-B391-E1BC142E2B91}" destId="{46A772B6-1B27-4B02-9E3F-9B91186FD8ED}" srcOrd="0" destOrd="0" presId="urn:microsoft.com/office/officeart/2005/8/layout/radial3"/>
    <dgm:cxn modelId="{355C81C9-370A-4156-AF68-F63F1C5FE370}" type="presParOf" srcId="{46A772B6-1B27-4B02-9E3F-9B91186FD8ED}" destId="{CD4A068F-265C-4C61-B35B-F7971D042927}" srcOrd="0" destOrd="0" presId="urn:microsoft.com/office/officeart/2005/8/layout/radial3"/>
    <dgm:cxn modelId="{FDC67038-C11C-444F-8DC1-E5372B4484C4}" type="presParOf" srcId="{46A772B6-1B27-4B02-9E3F-9B91186FD8ED}" destId="{3120039C-6B5F-4AA2-9F89-9B30CBDDD07B}" srcOrd="1" destOrd="0" presId="urn:microsoft.com/office/officeart/2005/8/layout/radial3"/>
    <dgm:cxn modelId="{88E514A5-1CCC-42A4-92C1-25DEEAFB619B}" type="presParOf" srcId="{46A772B6-1B27-4B02-9E3F-9B91186FD8ED}" destId="{3F08B498-5D34-440F-A508-60753046844F}" srcOrd="2" destOrd="0" presId="urn:microsoft.com/office/officeart/2005/8/layout/radial3"/>
    <dgm:cxn modelId="{78D91F3D-6A60-4B11-97F3-CD6560369408}" type="presParOf" srcId="{46A772B6-1B27-4B02-9E3F-9B91186FD8ED}" destId="{4149050C-F9E4-4CBE-9B05-D24BE3CF4B1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ED5172-530D-43FE-9D8D-8F43F940696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35FA0C-A41A-40AD-B492-8F32DD0DF2AC}">
      <dgm:prSet custT="1"/>
      <dgm:spPr/>
      <dgm:t>
        <a:bodyPr/>
        <a:lstStyle/>
        <a:p>
          <a:pPr algn="l"/>
          <a:r>
            <a:rPr lang="ru-RU" sz="1800" dirty="0" smtClean="0"/>
            <a:t>Текстовые редакторы и издательские системы.</a:t>
          </a:r>
          <a:endParaRPr lang="ru-RU" sz="1800" dirty="0"/>
        </a:p>
      </dgm:t>
    </dgm:pt>
    <dgm:pt modelId="{69B6D7F8-A18B-4C2A-9000-A51933410660}" type="parTrans" cxnId="{709ECD61-65CC-4B42-AAFB-34312FA44A06}">
      <dgm:prSet/>
      <dgm:spPr/>
      <dgm:t>
        <a:bodyPr/>
        <a:lstStyle/>
        <a:p>
          <a:endParaRPr lang="ru-RU"/>
        </a:p>
      </dgm:t>
    </dgm:pt>
    <dgm:pt modelId="{EF1E28B0-A90A-46B0-B37B-34D3DDF57FB5}" type="sibTrans" cxnId="{709ECD61-65CC-4B42-AAFB-34312FA44A06}">
      <dgm:prSet/>
      <dgm:spPr/>
      <dgm:t>
        <a:bodyPr/>
        <a:lstStyle/>
        <a:p>
          <a:endParaRPr lang="ru-RU"/>
        </a:p>
      </dgm:t>
    </dgm:pt>
    <dgm:pt modelId="{60A9B01D-3B21-41F6-93E1-00130DAB58A1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Программы обработки графической информации: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- Компьютерная графика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- Графические системы</a:t>
          </a:r>
        </a:p>
        <a:p>
          <a:pPr algn="l"/>
          <a:r>
            <a:rPr lang="ru-RU" sz="1400" dirty="0" smtClean="0"/>
            <a:t>- Графические редакторы</a:t>
          </a:r>
          <a:endParaRPr lang="ru-RU" sz="800" dirty="0"/>
        </a:p>
      </dgm:t>
    </dgm:pt>
    <dgm:pt modelId="{D5CF54A9-38C9-4788-9A19-B1D10D1368C1}" type="parTrans" cxnId="{EDCC3E61-C84E-4F76-AC64-21FBE8CFFF36}">
      <dgm:prSet/>
      <dgm:spPr/>
      <dgm:t>
        <a:bodyPr/>
        <a:lstStyle/>
        <a:p>
          <a:endParaRPr lang="ru-RU"/>
        </a:p>
      </dgm:t>
    </dgm:pt>
    <dgm:pt modelId="{9E5D4F13-A750-45E8-A9C1-F37CA5FC274F}" type="sibTrans" cxnId="{EDCC3E61-C84E-4F76-AC64-21FBE8CFFF36}">
      <dgm:prSet/>
      <dgm:spPr/>
      <dgm:t>
        <a:bodyPr/>
        <a:lstStyle/>
        <a:p>
          <a:endParaRPr lang="ru-RU"/>
        </a:p>
      </dgm:t>
    </dgm:pt>
    <dgm:pt modelId="{87376D82-6B4D-40B2-B143-C45106D08FFF}">
      <dgm:prSet/>
      <dgm:spPr/>
      <dgm:t>
        <a:bodyPr/>
        <a:lstStyle/>
        <a:p>
          <a:pPr algn="r"/>
          <a:r>
            <a:rPr lang="ru-RU" dirty="0" smtClean="0"/>
            <a:t>Электронные таблицы.</a:t>
          </a:r>
          <a:endParaRPr lang="ru-RU" dirty="0"/>
        </a:p>
      </dgm:t>
    </dgm:pt>
    <dgm:pt modelId="{74945E51-F1ED-4015-8357-F30FCC7569FF}" type="parTrans" cxnId="{AD0641BA-C09A-4020-9AD6-D8C99CAE6D60}">
      <dgm:prSet/>
      <dgm:spPr/>
      <dgm:t>
        <a:bodyPr/>
        <a:lstStyle/>
        <a:p>
          <a:endParaRPr lang="ru-RU"/>
        </a:p>
      </dgm:t>
    </dgm:pt>
    <dgm:pt modelId="{C004BBD8-2488-4F38-8A7C-F7537BFA76AB}" type="sibTrans" cxnId="{AD0641BA-C09A-4020-9AD6-D8C99CAE6D60}">
      <dgm:prSet/>
      <dgm:spPr/>
      <dgm:t>
        <a:bodyPr/>
        <a:lstStyle/>
        <a:p>
          <a:endParaRPr lang="ru-RU"/>
        </a:p>
      </dgm:t>
    </dgm:pt>
    <dgm:pt modelId="{FC9F08AE-4929-4C5F-9B6F-806F2D208F42}">
      <dgm:prSet/>
      <dgm:spPr/>
      <dgm:t>
        <a:bodyPr/>
        <a:lstStyle/>
        <a:p>
          <a:r>
            <a:rPr lang="ru-RU" dirty="0" smtClean="0"/>
            <a:t>Системы управления базами данных.</a:t>
          </a:r>
          <a:endParaRPr lang="ru-RU" dirty="0"/>
        </a:p>
      </dgm:t>
    </dgm:pt>
    <dgm:pt modelId="{8675D3B0-75B8-44C7-BBB0-8D79C7BCBDFE}" type="parTrans" cxnId="{F49DD5CB-86E5-4935-B3C4-314AC49E4DCE}">
      <dgm:prSet/>
      <dgm:spPr/>
      <dgm:t>
        <a:bodyPr/>
        <a:lstStyle/>
        <a:p>
          <a:endParaRPr lang="ru-RU"/>
        </a:p>
      </dgm:t>
    </dgm:pt>
    <dgm:pt modelId="{C1936633-3977-493B-AA14-54B178984088}" type="sibTrans" cxnId="{F49DD5CB-86E5-4935-B3C4-314AC49E4DCE}">
      <dgm:prSet/>
      <dgm:spPr/>
      <dgm:t>
        <a:bodyPr/>
        <a:lstStyle/>
        <a:p>
          <a:endParaRPr lang="ru-RU"/>
        </a:p>
      </dgm:t>
    </dgm:pt>
    <dgm:pt modelId="{7C3F0711-D58D-4E33-8407-21EBC00428A6}" type="pres">
      <dgm:prSet presAssocID="{ADED5172-530D-43FE-9D8D-8F43F940696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89261A1-E5E3-43DF-90F6-88BB04F4588D}" type="pres">
      <dgm:prSet presAssocID="{ADED5172-530D-43FE-9D8D-8F43F9406965}" presName="pyramid" presStyleLbl="node1" presStyleIdx="0" presStyleCnt="1"/>
      <dgm:spPr/>
    </dgm:pt>
    <dgm:pt modelId="{D4183555-B1EC-4DC8-BAFD-DCFF69496329}" type="pres">
      <dgm:prSet presAssocID="{ADED5172-530D-43FE-9D8D-8F43F9406965}" presName="theList" presStyleCnt="0"/>
      <dgm:spPr/>
    </dgm:pt>
    <dgm:pt modelId="{E49D5275-9516-42F6-AB06-8311944328DC}" type="pres">
      <dgm:prSet presAssocID="{D135FA0C-A41A-40AD-B492-8F32DD0DF2AC}" presName="aNode" presStyleLbl="fgAcc1" presStyleIdx="0" presStyleCnt="4" custLinFactY="-178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BD551-A528-4634-92A7-DAB8F4B1412B}" type="pres">
      <dgm:prSet presAssocID="{D135FA0C-A41A-40AD-B492-8F32DD0DF2AC}" presName="aSpace" presStyleCnt="0"/>
      <dgm:spPr/>
    </dgm:pt>
    <dgm:pt modelId="{919AF526-955E-466B-8036-9ED840A85A1E}" type="pres">
      <dgm:prSet presAssocID="{60A9B01D-3B21-41F6-93E1-00130DAB58A1}" presName="aNode" presStyleLbl="fgAcc1" presStyleIdx="1" presStyleCnt="4" custScaleX="106532" custScaleY="202025" custLinFactY="-14790" custLinFactNeighborX="138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B2544-930C-4D54-BE2A-82B75770589E}" type="pres">
      <dgm:prSet presAssocID="{60A9B01D-3B21-41F6-93E1-00130DAB58A1}" presName="aSpace" presStyleCnt="0"/>
      <dgm:spPr/>
    </dgm:pt>
    <dgm:pt modelId="{C4FC7DF0-72B3-4E87-BAFA-A073CD5E26DA}" type="pres">
      <dgm:prSet presAssocID="{87376D82-6B4D-40B2-B143-C45106D08FFF}" presName="aNode" presStyleLbl="fgAcc1" presStyleIdx="2" presStyleCnt="4" custLinFactY="-13549" custLinFactNeighborX="-165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9DBC6-EBEB-4FA2-84A8-305279FFCA34}" type="pres">
      <dgm:prSet presAssocID="{87376D82-6B4D-40B2-B143-C45106D08FFF}" presName="aSpace" presStyleCnt="0"/>
      <dgm:spPr/>
    </dgm:pt>
    <dgm:pt modelId="{1BE146F5-1217-4E0D-B0A7-5A86BF37E796}" type="pres">
      <dgm:prSet presAssocID="{FC9F08AE-4929-4C5F-9B6F-806F2D208F42}" presName="aNode" presStyleLbl="fgAcc1" presStyleIdx="3" presStyleCnt="4" custLinFactY="-15413" custLinFactNeighborX="4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4325C-A679-4473-B7E2-3B0B5AA4A0CD}" type="pres">
      <dgm:prSet presAssocID="{FC9F08AE-4929-4C5F-9B6F-806F2D208F42}" presName="aSpace" presStyleCnt="0"/>
      <dgm:spPr/>
    </dgm:pt>
  </dgm:ptLst>
  <dgm:cxnLst>
    <dgm:cxn modelId="{F49DD5CB-86E5-4935-B3C4-314AC49E4DCE}" srcId="{ADED5172-530D-43FE-9D8D-8F43F9406965}" destId="{FC9F08AE-4929-4C5F-9B6F-806F2D208F42}" srcOrd="3" destOrd="0" parTransId="{8675D3B0-75B8-44C7-BBB0-8D79C7BCBDFE}" sibTransId="{C1936633-3977-493B-AA14-54B178984088}"/>
    <dgm:cxn modelId="{697F89B3-B1D9-46AD-94C3-1A03C5A64A6D}" type="presOf" srcId="{ADED5172-530D-43FE-9D8D-8F43F9406965}" destId="{7C3F0711-D58D-4E33-8407-21EBC00428A6}" srcOrd="0" destOrd="0" presId="urn:microsoft.com/office/officeart/2005/8/layout/pyramid2"/>
    <dgm:cxn modelId="{8CCC5285-9E92-4E5F-9524-193212500602}" type="presOf" srcId="{FC9F08AE-4929-4C5F-9B6F-806F2D208F42}" destId="{1BE146F5-1217-4E0D-B0A7-5A86BF37E796}" srcOrd="0" destOrd="0" presId="urn:microsoft.com/office/officeart/2005/8/layout/pyramid2"/>
    <dgm:cxn modelId="{EDCC3E61-C84E-4F76-AC64-21FBE8CFFF36}" srcId="{ADED5172-530D-43FE-9D8D-8F43F9406965}" destId="{60A9B01D-3B21-41F6-93E1-00130DAB58A1}" srcOrd="1" destOrd="0" parTransId="{D5CF54A9-38C9-4788-9A19-B1D10D1368C1}" sibTransId="{9E5D4F13-A750-45E8-A9C1-F37CA5FC274F}"/>
    <dgm:cxn modelId="{10676843-F4AA-4A13-B054-BA0048777715}" type="presOf" srcId="{87376D82-6B4D-40B2-B143-C45106D08FFF}" destId="{C4FC7DF0-72B3-4E87-BAFA-A073CD5E26DA}" srcOrd="0" destOrd="0" presId="urn:microsoft.com/office/officeart/2005/8/layout/pyramid2"/>
    <dgm:cxn modelId="{F505DEAB-CBCA-4998-B371-5D7D0EF06111}" type="presOf" srcId="{D135FA0C-A41A-40AD-B492-8F32DD0DF2AC}" destId="{E49D5275-9516-42F6-AB06-8311944328DC}" srcOrd="0" destOrd="0" presId="urn:microsoft.com/office/officeart/2005/8/layout/pyramid2"/>
    <dgm:cxn modelId="{709ECD61-65CC-4B42-AAFB-34312FA44A06}" srcId="{ADED5172-530D-43FE-9D8D-8F43F9406965}" destId="{D135FA0C-A41A-40AD-B492-8F32DD0DF2AC}" srcOrd="0" destOrd="0" parTransId="{69B6D7F8-A18B-4C2A-9000-A51933410660}" sibTransId="{EF1E28B0-A90A-46B0-B37B-34D3DDF57FB5}"/>
    <dgm:cxn modelId="{AD0641BA-C09A-4020-9AD6-D8C99CAE6D60}" srcId="{ADED5172-530D-43FE-9D8D-8F43F9406965}" destId="{87376D82-6B4D-40B2-B143-C45106D08FFF}" srcOrd="2" destOrd="0" parTransId="{74945E51-F1ED-4015-8357-F30FCC7569FF}" sibTransId="{C004BBD8-2488-4F38-8A7C-F7537BFA76AB}"/>
    <dgm:cxn modelId="{FE01AC82-B248-43AB-A0B7-44C5F8DE8807}" type="presOf" srcId="{60A9B01D-3B21-41F6-93E1-00130DAB58A1}" destId="{919AF526-955E-466B-8036-9ED840A85A1E}" srcOrd="0" destOrd="0" presId="urn:microsoft.com/office/officeart/2005/8/layout/pyramid2"/>
    <dgm:cxn modelId="{A99E8BB7-D514-4566-BC5F-A1BCA679E8C1}" type="presParOf" srcId="{7C3F0711-D58D-4E33-8407-21EBC00428A6}" destId="{689261A1-E5E3-43DF-90F6-88BB04F4588D}" srcOrd="0" destOrd="0" presId="urn:microsoft.com/office/officeart/2005/8/layout/pyramid2"/>
    <dgm:cxn modelId="{8FAE5193-E046-46A4-AA2A-C1837053B02E}" type="presParOf" srcId="{7C3F0711-D58D-4E33-8407-21EBC00428A6}" destId="{D4183555-B1EC-4DC8-BAFD-DCFF69496329}" srcOrd="1" destOrd="0" presId="urn:microsoft.com/office/officeart/2005/8/layout/pyramid2"/>
    <dgm:cxn modelId="{27174545-0428-4695-8D6A-4C1022C27E5C}" type="presParOf" srcId="{D4183555-B1EC-4DC8-BAFD-DCFF69496329}" destId="{E49D5275-9516-42F6-AB06-8311944328DC}" srcOrd="0" destOrd="0" presId="urn:microsoft.com/office/officeart/2005/8/layout/pyramid2"/>
    <dgm:cxn modelId="{F2CB143E-9FEF-4BC9-A03C-3429B8E13FBF}" type="presParOf" srcId="{D4183555-B1EC-4DC8-BAFD-DCFF69496329}" destId="{9BEBD551-A528-4634-92A7-DAB8F4B1412B}" srcOrd="1" destOrd="0" presId="urn:microsoft.com/office/officeart/2005/8/layout/pyramid2"/>
    <dgm:cxn modelId="{56F31B68-29A0-4818-BBC0-3B0A23407F92}" type="presParOf" srcId="{D4183555-B1EC-4DC8-BAFD-DCFF69496329}" destId="{919AF526-955E-466B-8036-9ED840A85A1E}" srcOrd="2" destOrd="0" presId="urn:microsoft.com/office/officeart/2005/8/layout/pyramid2"/>
    <dgm:cxn modelId="{997E2E4B-5747-4D1D-A3CD-EE54D25B172F}" type="presParOf" srcId="{D4183555-B1EC-4DC8-BAFD-DCFF69496329}" destId="{3AAB2544-930C-4D54-BE2A-82B75770589E}" srcOrd="3" destOrd="0" presId="urn:microsoft.com/office/officeart/2005/8/layout/pyramid2"/>
    <dgm:cxn modelId="{644B0165-6846-40B4-B9B4-3A1F64C191ED}" type="presParOf" srcId="{D4183555-B1EC-4DC8-BAFD-DCFF69496329}" destId="{C4FC7DF0-72B3-4E87-BAFA-A073CD5E26DA}" srcOrd="4" destOrd="0" presId="urn:microsoft.com/office/officeart/2005/8/layout/pyramid2"/>
    <dgm:cxn modelId="{9CA8AFAF-B930-4F0F-8014-3C134ABB1E67}" type="presParOf" srcId="{D4183555-B1EC-4DC8-BAFD-DCFF69496329}" destId="{3129DBC6-EBEB-4FA2-84A8-305279FFCA34}" srcOrd="5" destOrd="0" presId="urn:microsoft.com/office/officeart/2005/8/layout/pyramid2"/>
    <dgm:cxn modelId="{41F0D08A-49A6-49DB-9253-11FF6EAA202E}" type="presParOf" srcId="{D4183555-B1EC-4DC8-BAFD-DCFF69496329}" destId="{1BE146F5-1217-4E0D-B0A7-5A86BF37E796}" srcOrd="6" destOrd="0" presId="urn:microsoft.com/office/officeart/2005/8/layout/pyramid2"/>
    <dgm:cxn modelId="{38530C8E-98F5-4CAF-83B0-42199DFF197B}" type="presParOf" srcId="{D4183555-B1EC-4DC8-BAFD-DCFF69496329}" destId="{4B84325C-A679-4473-B7E2-3B0B5AA4A0C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5724A3-7B42-489F-8987-55FE89F78CD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CD389F-A22F-495D-90C7-D47A2CFB348E}">
      <dgm:prSet/>
      <dgm:spPr/>
      <dgm:t>
        <a:bodyPr/>
        <a:lstStyle/>
        <a:p>
          <a:pPr rtl="0"/>
          <a:r>
            <a:rPr lang="ru-RU" dirty="0" smtClean="0"/>
            <a:t>Модуль базы знаний</a:t>
          </a:r>
          <a:endParaRPr lang="ru-RU" dirty="0"/>
        </a:p>
      </dgm:t>
    </dgm:pt>
    <dgm:pt modelId="{B242D4CC-E59C-4492-B12B-E063C8190DAF}" type="parTrans" cxnId="{6E852585-2CBC-41F2-830E-8BBA70E79661}">
      <dgm:prSet/>
      <dgm:spPr/>
      <dgm:t>
        <a:bodyPr/>
        <a:lstStyle/>
        <a:p>
          <a:endParaRPr lang="ru-RU"/>
        </a:p>
      </dgm:t>
    </dgm:pt>
    <dgm:pt modelId="{346815B1-9BDA-4FA6-849D-226D1606CE8C}" type="sibTrans" cxnId="{6E852585-2CBC-41F2-830E-8BBA70E79661}">
      <dgm:prSet/>
      <dgm:spPr/>
      <dgm:t>
        <a:bodyPr/>
        <a:lstStyle/>
        <a:p>
          <a:endParaRPr lang="ru-RU"/>
        </a:p>
      </dgm:t>
    </dgm:pt>
    <dgm:pt modelId="{C987943F-25CD-4E27-A3A4-63122DAD15F0}">
      <dgm:prSet custT="1"/>
      <dgm:spPr/>
      <dgm:t>
        <a:bodyPr/>
        <a:lstStyle/>
        <a:p>
          <a:pPr rtl="0"/>
          <a:r>
            <a:rPr lang="ru-RU" sz="2400" dirty="0" smtClean="0"/>
            <a:t>Модуль логического вывода</a:t>
          </a:r>
          <a:endParaRPr lang="ru-RU" sz="2400" dirty="0"/>
        </a:p>
      </dgm:t>
    </dgm:pt>
    <dgm:pt modelId="{4B6BA54E-85FB-447F-8CFA-82602B5F6911}" type="parTrans" cxnId="{48FE9BDD-D446-453B-9B56-CC332182662C}">
      <dgm:prSet/>
      <dgm:spPr/>
      <dgm:t>
        <a:bodyPr/>
        <a:lstStyle/>
        <a:p>
          <a:endParaRPr lang="ru-RU"/>
        </a:p>
      </dgm:t>
    </dgm:pt>
    <dgm:pt modelId="{499D28DA-94A2-4862-AD94-06AB97ECBD48}" type="sibTrans" cxnId="{48FE9BDD-D446-453B-9B56-CC332182662C}">
      <dgm:prSet/>
      <dgm:spPr/>
      <dgm:t>
        <a:bodyPr/>
        <a:lstStyle/>
        <a:p>
          <a:endParaRPr lang="ru-RU"/>
        </a:p>
      </dgm:t>
    </dgm:pt>
    <dgm:pt modelId="{9B8D0A9C-A229-4AF9-A205-7D6CAA923CBB}">
      <dgm:prSet custT="1"/>
      <dgm:spPr/>
      <dgm:t>
        <a:bodyPr/>
        <a:lstStyle/>
        <a:p>
          <a:pPr rtl="0"/>
          <a:r>
            <a:rPr lang="ru-RU" sz="2000" dirty="0" smtClean="0"/>
            <a:t>Интерфейс с </a:t>
          </a:r>
          <a:r>
            <a:rPr lang="ru-RU" sz="2000" dirty="0" err="1" smtClean="0"/>
            <a:t>пользова-телем</a:t>
          </a:r>
          <a:endParaRPr lang="ru-RU" sz="2000" dirty="0"/>
        </a:p>
      </dgm:t>
    </dgm:pt>
    <dgm:pt modelId="{A3867B44-B2CF-4E29-B3A3-67CB184BFB7B}" type="parTrans" cxnId="{EF841213-A262-4B69-916D-442B9B644BB6}">
      <dgm:prSet/>
      <dgm:spPr/>
      <dgm:t>
        <a:bodyPr/>
        <a:lstStyle/>
        <a:p>
          <a:endParaRPr lang="ru-RU"/>
        </a:p>
      </dgm:t>
    </dgm:pt>
    <dgm:pt modelId="{6448D1F0-FB35-41E5-AF17-47F9DC05402B}" type="sibTrans" cxnId="{EF841213-A262-4B69-916D-442B9B644BB6}">
      <dgm:prSet/>
      <dgm:spPr/>
      <dgm:t>
        <a:bodyPr/>
        <a:lstStyle/>
        <a:p>
          <a:endParaRPr lang="ru-RU"/>
        </a:p>
      </dgm:t>
    </dgm:pt>
    <dgm:pt modelId="{D03D2083-5FAB-4E2F-86F2-2296679DE2DB}" type="pres">
      <dgm:prSet presAssocID="{555724A3-7B42-489F-8987-55FE89F78CD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AA5E4B-769F-4A73-8275-4FE0F3483495}" type="pres">
      <dgm:prSet presAssocID="{555724A3-7B42-489F-8987-55FE89F78CDF}" presName="cycle" presStyleCnt="0"/>
      <dgm:spPr/>
    </dgm:pt>
    <dgm:pt modelId="{BEDC7239-F6BF-4A3F-B842-241CDDF8C986}" type="pres">
      <dgm:prSet presAssocID="{555724A3-7B42-489F-8987-55FE89F78CDF}" presName="centerShape" presStyleCnt="0"/>
      <dgm:spPr/>
    </dgm:pt>
    <dgm:pt modelId="{FEC11A83-F2BA-4753-95EE-C6A1539C1C9E}" type="pres">
      <dgm:prSet presAssocID="{555724A3-7B42-489F-8987-55FE89F78CDF}" presName="connSite" presStyleLbl="node1" presStyleIdx="0" presStyleCnt="4"/>
      <dgm:spPr/>
    </dgm:pt>
    <dgm:pt modelId="{A3345B68-C1A0-47E3-9A28-E3ABDEBCF908}" type="pres">
      <dgm:prSet presAssocID="{555724A3-7B42-489F-8987-55FE89F78CDF}" presName="visible" presStyleLbl="node1" presStyleIdx="0" presStyleCnt="4"/>
      <dgm:spPr/>
    </dgm:pt>
    <dgm:pt modelId="{714EC54F-F5AB-4E69-A9EE-409884A9C0F0}" type="pres">
      <dgm:prSet presAssocID="{B242D4CC-E59C-4492-B12B-E063C8190DAF}" presName="Name25" presStyleLbl="parChTrans1D1" presStyleIdx="0" presStyleCnt="3"/>
      <dgm:spPr/>
      <dgm:t>
        <a:bodyPr/>
        <a:lstStyle/>
        <a:p>
          <a:endParaRPr lang="ru-RU"/>
        </a:p>
      </dgm:t>
    </dgm:pt>
    <dgm:pt modelId="{8AAF4929-54BD-42B7-847F-88D6D24D8841}" type="pres">
      <dgm:prSet presAssocID="{EFCD389F-A22F-495D-90C7-D47A2CFB348E}" presName="node" presStyleCnt="0"/>
      <dgm:spPr/>
    </dgm:pt>
    <dgm:pt modelId="{44AB500C-01BE-4FD3-B8D4-1A5D298E07A6}" type="pres">
      <dgm:prSet presAssocID="{EFCD389F-A22F-495D-90C7-D47A2CFB348E}" presName="parentNode" presStyleLbl="node1" presStyleIdx="1" presStyleCnt="4" custScaleX="110545" custScaleY="1056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CA418-5332-409D-9E53-F6E103035799}" type="pres">
      <dgm:prSet presAssocID="{EFCD389F-A22F-495D-90C7-D47A2CFB348E}" presName="childNode" presStyleLbl="revTx" presStyleIdx="0" presStyleCnt="0">
        <dgm:presLayoutVars>
          <dgm:bulletEnabled val="1"/>
        </dgm:presLayoutVars>
      </dgm:prSet>
      <dgm:spPr/>
    </dgm:pt>
    <dgm:pt modelId="{BB6F5567-A3EA-41C1-84CA-FEAA775B522A}" type="pres">
      <dgm:prSet presAssocID="{4B6BA54E-85FB-447F-8CFA-82602B5F6911}" presName="Name25" presStyleLbl="parChTrans1D1" presStyleIdx="1" presStyleCnt="3"/>
      <dgm:spPr/>
      <dgm:t>
        <a:bodyPr/>
        <a:lstStyle/>
        <a:p>
          <a:endParaRPr lang="ru-RU"/>
        </a:p>
      </dgm:t>
    </dgm:pt>
    <dgm:pt modelId="{917061FC-06BD-4B91-B922-7752D543DC1E}" type="pres">
      <dgm:prSet presAssocID="{C987943F-25CD-4E27-A3A4-63122DAD15F0}" presName="node" presStyleCnt="0"/>
      <dgm:spPr/>
    </dgm:pt>
    <dgm:pt modelId="{15C070A2-9E6D-4A0A-9BE6-EC85084040AE}" type="pres">
      <dgm:prSet presAssocID="{C987943F-25CD-4E27-A3A4-63122DAD15F0}" presName="parentNode" presStyleLbl="node1" presStyleIdx="2" presStyleCnt="4" custScaleX="140091" custScaleY="1337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0ECCD-A2CF-4BD6-8AC6-4D818AA8EE81}" type="pres">
      <dgm:prSet presAssocID="{C987943F-25CD-4E27-A3A4-63122DAD15F0}" presName="childNode" presStyleLbl="revTx" presStyleIdx="0" presStyleCnt="0">
        <dgm:presLayoutVars>
          <dgm:bulletEnabled val="1"/>
        </dgm:presLayoutVars>
      </dgm:prSet>
      <dgm:spPr/>
    </dgm:pt>
    <dgm:pt modelId="{59578F09-0AB4-4017-9022-DA998AAA7C91}" type="pres">
      <dgm:prSet presAssocID="{A3867B44-B2CF-4E29-B3A3-67CB184BFB7B}" presName="Name25" presStyleLbl="parChTrans1D1" presStyleIdx="2" presStyleCnt="3"/>
      <dgm:spPr/>
      <dgm:t>
        <a:bodyPr/>
        <a:lstStyle/>
        <a:p>
          <a:endParaRPr lang="ru-RU"/>
        </a:p>
      </dgm:t>
    </dgm:pt>
    <dgm:pt modelId="{1E62EC7C-07E0-4028-9BF4-C631AABC7E43}" type="pres">
      <dgm:prSet presAssocID="{9B8D0A9C-A229-4AF9-A205-7D6CAA923CBB}" presName="node" presStyleCnt="0"/>
      <dgm:spPr/>
    </dgm:pt>
    <dgm:pt modelId="{163CD02A-95AA-430D-A3FF-C201F247E23C}" type="pres">
      <dgm:prSet presAssocID="{9B8D0A9C-A229-4AF9-A205-7D6CAA923CBB}" presName="parentNode" presStyleLbl="node1" presStyleIdx="3" presStyleCnt="4" custScaleX="123521" custScaleY="1121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261AD-6CDF-40B5-88C7-F1FF4E5FFD34}" type="pres">
      <dgm:prSet presAssocID="{9B8D0A9C-A229-4AF9-A205-7D6CAA923CB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7D96A79-7463-4BFC-B807-214B85CABE6B}" type="presOf" srcId="{9B8D0A9C-A229-4AF9-A205-7D6CAA923CBB}" destId="{163CD02A-95AA-430D-A3FF-C201F247E23C}" srcOrd="0" destOrd="0" presId="urn:microsoft.com/office/officeart/2005/8/layout/radial2"/>
    <dgm:cxn modelId="{48FE9BDD-D446-453B-9B56-CC332182662C}" srcId="{555724A3-7B42-489F-8987-55FE89F78CDF}" destId="{C987943F-25CD-4E27-A3A4-63122DAD15F0}" srcOrd="1" destOrd="0" parTransId="{4B6BA54E-85FB-447F-8CFA-82602B5F6911}" sibTransId="{499D28DA-94A2-4862-AD94-06AB97ECBD48}"/>
    <dgm:cxn modelId="{6F552622-E682-488A-A2F2-B118E19EA6C8}" type="presOf" srcId="{4B6BA54E-85FB-447F-8CFA-82602B5F6911}" destId="{BB6F5567-A3EA-41C1-84CA-FEAA775B522A}" srcOrd="0" destOrd="0" presId="urn:microsoft.com/office/officeart/2005/8/layout/radial2"/>
    <dgm:cxn modelId="{6E852585-2CBC-41F2-830E-8BBA70E79661}" srcId="{555724A3-7B42-489F-8987-55FE89F78CDF}" destId="{EFCD389F-A22F-495D-90C7-D47A2CFB348E}" srcOrd="0" destOrd="0" parTransId="{B242D4CC-E59C-4492-B12B-E063C8190DAF}" sibTransId="{346815B1-9BDA-4FA6-849D-226D1606CE8C}"/>
    <dgm:cxn modelId="{EF841213-A262-4B69-916D-442B9B644BB6}" srcId="{555724A3-7B42-489F-8987-55FE89F78CDF}" destId="{9B8D0A9C-A229-4AF9-A205-7D6CAA923CBB}" srcOrd="2" destOrd="0" parTransId="{A3867B44-B2CF-4E29-B3A3-67CB184BFB7B}" sibTransId="{6448D1F0-FB35-41E5-AF17-47F9DC05402B}"/>
    <dgm:cxn modelId="{62FFE1EF-0845-4CD7-9125-9E0CEC2B7648}" type="presOf" srcId="{C987943F-25CD-4E27-A3A4-63122DAD15F0}" destId="{15C070A2-9E6D-4A0A-9BE6-EC85084040AE}" srcOrd="0" destOrd="0" presId="urn:microsoft.com/office/officeart/2005/8/layout/radial2"/>
    <dgm:cxn modelId="{D70DD99E-9CD2-4CCA-8562-9700AED4B50A}" type="presOf" srcId="{A3867B44-B2CF-4E29-B3A3-67CB184BFB7B}" destId="{59578F09-0AB4-4017-9022-DA998AAA7C91}" srcOrd="0" destOrd="0" presId="urn:microsoft.com/office/officeart/2005/8/layout/radial2"/>
    <dgm:cxn modelId="{AAEFF5C6-2AA1-4A2D-9723-B59DBFC24B74}" type="presOf" srcId="{555724A3-7B42-489F-8987-55FE89F78CDF}" destId="{D03D2083-5FAB-4E2F-86F2-2296679DE2DB}" srcOrd="0" destOrd="0" presId="urn:microsoft.com/office/officeart/2005/8/layout/radial2"/>
    <dgm:cxn modelId="{BEA1B399-4C67-41B8-803D-27E792498BC5}" type="presOf" srcId="{B242D4CC-E59C-4492-B12B-E063C8190DAF}" destId="{714EC54F-F5AB-4E69-A9EE-409884A9C0F0}" srcOrd="0" destOrd="0" presId="urn:microsoft.com/office/officeart/2005/8/layout/radial2"/>
    <dgm:cxn modelId="{DCC59698-A692-460F-AE39-6453DBEADCAF}" type="presOf" srcId="{EFCD389F-A22F-495D-90C7-D47A2CFB348E}" destId="{44AB500C-01BE-4FD3-B8D4-1A5D298E07A6}" srcOrd="0" destOrd="0" presId="urn:microsoft.com/office/officeart/2005/8/layout/radial2"/>
    <dgm:cxn modelId="{170DC802-2A86-477D-BC03-A9720F4A505C}" type="presParOf" srcId="{D03D2083-5FAB-4E2F-86F2-2296679DE2DB}" destId="{C8AA5E4B-769F-4A73-8275-4FE0F3483495}" srcOrd="0" destOrd="0" presId="urn:microsoft.com/office/officeart/2005/8/layout/radial2"/>
    <dgm:cxn modelId="{93BEEF7F-CAB2-4F54-A5E7-0C266067CD0C}" type="presParOf" srcId="{C8AA5E4B-769F-4A73-8275-4FE0F3483495}" destId="{BEDC7239-F6BF-4A3F-B842-241CDDF8C986}" srcOrd="0" destOrd="0" presId="urn:microsoft.com/office/officeart/2005/8/layout/radial2"/>
    <dgm:cxn modelId="{F67ED3DA-CEBF-47A2-A226-7713672E6929}" type="presParOf" srcId="{BEDC7239-F6BF-4A3F-B842-241CDDF8C986}" destId="{FEC11A83-F2BA-4753-95EE-C6A1539C1C9E}" srcOrd="0" destOrd="0" presId="urn:microsoft.com/office/officeart/2005/8/layout/radial2"/>
    <dgm:cxn modelId="{664460AA-3A4D-4FE8-87B3-EC9B6887697A}" type="presParOf" srcId="{BEDC7239-F6BF-4A3F-B842-241CDDF8C986}" destId="{A3345B68-C1A0-47E3-9A28-E3ABDEBCF908}" srcOrd="1" destOrd="0" presId="urn:microsoft.com/office/officeart/2005/8/layout/radial2"/>
    <dgm:cxn modelId="{A7414EE4-8B2B-43D8-9C3B-6918F6942330}" type="presParOf" srcId="{C8AA5E4B-769F-4A73-8275-4FE0F3483495}" destId="{714EC54F-F5AB-4E69-A9EE-409884A9C0F0}" srcOrd="1" destOrd="0" presId="urn:microsoft.com/office/officeart/2005/8/layout/radial2"/>
    <dgm:cxn modelId="{1633D7DA-96A8-41AE-AE60-4F562312E624}" type="presParOf" srcId="{C8AA5E4B-769F-4A73-8275-4FE0F3483495}" destId="{8AAF4929-54BD-42B7-847F-88D6D24D8841}" srcOrd="2" destOrd="0" presId="urn:microsoft.com/office/officeart/2005/8/layout/radial2"/>
    <dgm:cxn modelId="{8FE9122F-6D78-4768-9EA3-0E329B88F7ED}" type="presParOf" srcId="{8AAF4929-54BD-42B7-847F-88D6D24D8841}" destId="{44AB500C-01BE-4FD3-B8D4-1A5D298E07A6}" srcOrd="0" destOrd="0" presId="urn:microsoft.com/office/officeart/2005/8/layout/radial2"/>
    <dgm:cxn modelId="{5A01589E-FC56-45F9-AFC0-9EDD8935911D}" type="presParOf" srcId="{8AAF4929-54BD-42B7-847F-88D6D24D8841}" destId="{89ECA418-5332-409D-9E53-F6E103035799}" srcOrd="1" destOrd="0" presId="urn:microsoft.com/office/officeart/2005/8/layout/radial2"/>
    <dgm:cxn modelId="{D05825D9-00BC-44BB-ACD6-989EF2E47FF1}" type="presParOf" srcId="{C8AA5E4B-769F-4A73-8275-4FE0F3483495}" destId="{BB6F5567-A3EA-41C1-84CA-FEAA775B522A}" srcOrd="3" destOrd="0" presId="urn:microsoft.com/office/officeart/2005/8/layout/radial2"/>
    <dgm:cxn modelId="{1D4C6AB7-3EB6-4D2D-9A3F-38143B6993EB}" type="presParOf" srcId="{C8AA5E4B-769F-4A73-8275-4FE0F3483495}" destId="{917061FC-06BD-4B91-B922-7752D543DC1E}" srcOrd="4" destOrd="0" presId="urn:microsoft.com/office/officeart/2005/8/layout/radial2"/>
    <dgm:cxn modelId="{234F6A7F-5EB0-479A-B3CC-FBC2EAD9F6D8}" type="presParOf" srcId="{917061FC-06BD-4B91-B922-7752D543DC1E}" destId="{15C070A2-9E6D-4A0A-9BE6-EC85084040AE}" srcOrd="0" destOrd="0" presId="urn:microsoft.com/office/officeart/2005/8/layout/radial2"/>
    <dgm:cxn modelId="{DE25EE15-AAD1-4DA0-A7F7-8B420D2DD746}" type="presParOf" srcId="{917061FC-06BD-4B91-B922-7752D543DC1E}" destId="{4180ECCD-A2CF-4BD6-8AC6-4D818AA8EE81}" srcOrd="1" destOrd="0" presId="urn:microsoft.com/office/officeart/2005/8/layout/radial2"/>
    <dgm:cxn modelId="{2E9A094C-7F7F-4CB8-9006-6B5A07A5F50F}" type="presParOf" srcId="{C8AA5E4B-769F-4A73-8275-4FE0F3483495}" destId="{59578F09-0AB4-4017-9022-DA998AAA7C91}" srcOrd="5" destOrd="0" presId="urn:microsoft.com/office/officeart/2005/8/layout/radial2"/>
    <dgm:cxn modelId="{B5BCFF69-EFB2-4D54-B9A2-432715A897E9}" type="presParOf" srcId="{C8AA5E4B-769F-4A73-8275-4FE0F3483495}" destId="{1E62EC7C-07E0-4028-9BF4-C631AABC7E43}" srcOrd="6" destOrd="0" presId="urn:microsoft.com/office/officeart/2005/8/layout/radial2"/>
    <dgm:cxn modelId="{CA035A86-9D53-451B-B0EF-DFB05868C57F}" type="presParOf" srcId="{1E62EC7C-07E0-4028-9BF4-C631AABC7E43}" destId="{163CD02A-95AA-430D-A3FF-C201F247E23C}" srcOrd="0" destOrd="0" presId="urn:microsoft.com/office/officeart/2005/8/layout/radial2"/>
    <dgm:cxn modelId="{845023E4-5C76-45A2-AF58-55686E99100B}" type="presParOf" srcId="{1E62EC7C-07E0-4028-9BF4-C631AABC7E43}" destId="{4B4261AD-6CDF-40B5-88C7-F1FF4E5FFD3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1A50C5-6E8D-499A-A598-FACFDEDF80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EBFC69E-382D-4EC7-AE34-876E2692092F}">
      <dgm:prSet/>
      <dgm:spPr/>
      <dgm:t>
        <a:bodyPr/>
        <a:lstStyle/>
        <a:p>
          <a:pPr rtl="0"/>
          <a:r>
            <a:rPr lang="ru-RU" dirty="0" smtClean="0">
              <a:solidFill>
                <a:srgbClr val="0070C0"/>
              </a:solidFill>
            </a:rPr>
            <a:t>АСНИ </a:t>
          </a:r>
          <a:r>
            <a:rPr lang="ru-RU" dirty="0" smtClean="0"/>
            <a:t>– автоматизированные системы научных исследований</a:t>
          </a:r>
          <a:endParaRPr lang="ru-RU" dirty="0"/>
        </a:p>
      </dgm:t>
    </dgm:pt>
    <dgm:pt modelId="{9F7FF3CC-7992-47E3-92E5-C25E789B6AF0}" type="parTrans" cxnId="{25342C23-E275-43B9-B460-0494B84D2EBA}">
      <dgm:prSet/>
      <dgm:spPr/>
      <dgm:t>
        <a:bodyPr/>
        <a:lstStyle/>
        <a:p>
          <a:endParaRPr lang="ru-RU"/>
        </a:p>
      </dgm:t>
    </dgm:pt>
    <dgm:pt modelId="{E81457B1-0DD8-481F-923C-D795A1D2728E}" type="sibTrans" cxnId="{25342C23-E275-43B9-B460-0494B84D2EBA}">
      <dgm:prSet/>
      <dgm:spPr/>
      <dgm:t>
        <a:bodyPr/>
        <a:lstStyle/>
        <a:p>
          <a:endParaRPr lang="ru-RU"/>
        </a:p>
      </dgm:t>
    </dgm:pt>
    <dgm:pt modelId="{05625A7A-40A9-4ECE-973B-6B8A95C5D074}">
      <dgm:prSet/>
      <dgm:spPr/>
      <dgm:t>
        <a:bodyPr/>
        <a:lstStyle/>
        <a:p>
          <a:pPr rtl="0"/>
          <a:r>
            <a:rPr lang="ru-RU" dirty="0" smtClean="0">
              <a:solidFill>
                <a:srgbClr val="0070C0"/>
              </a:solidFill>
            </a:rPr>
            <a:t>САПР</a:t>
          </a:r>
          <a:r>
            <a:rPr lang="ru-RU" dirty="0" smtClean="0"/>
            <a:t> – системы автоматизированного проектирования</a:t>
          </a:r>
          <a:endParaRPr lang="ru-RU" dirty="0"/>
        </a:p>
      </dgm:t>
    </dgm:pt>
    <dgm:pt modelId="{8A12B2A0-D46B-4AB3-B002-A2E85BB639E1}" type="parTrans" cxnId="{EF599255-08D6-48BF-83B3-822D6758BB63}">
      <dgm:prSet/>
      <dgm:spPr/>
      <dgm:t>
        <a:bodyPr/>
        <a:lstStyle/>
        <a:p>
          <a:endParaRPr lang="ru-RU"/>
        </a:p>
      </dgm:t>
    </dgm:pt>
    <dgm:pt modelId="{8973960D-7CE8-466B-9528-8D5F9542AF6E}" type="sibTrans" cxnId="{EF599255-08D6-48BF-83B3-822D6758BB63}">
      <dgm:prSet/>
      <dgm:spPr/>
      <dgm:t>
        <a:bodyPr/>
        <a:lstStyle/>
        <a:p>
          <a:endParaRPr lang="ru-RU"/>
        </a:p>
      </dgm:t>
    </dgm:pt>
    <dgm:pt modelId="{389EE3EE-161F-45E9-8D8C-86EC780195AF}">
      <dgm:prSet/>
      <dgm:spPr/>
      <dgm:t>
        <a:bodyPr/>
        <a:lstStyle/>
        <a:p>
          <a:pPr rtl="0"/>
          <a:r>
            <a:rPr lang="ru-RU" dirty="0" smtClean="0">
              <a:solidFill>
                <a:srgbClr val="0070C0"/>
              </a:solidFill>
            </a:rPr>
            <a:t>АСУ</a:t>
          </a:r>
          <a:r>
            <a:rPr lang="ru-RU" dirty="0" smtClean="0"/>
            <a:t> – автоматизированные системы управления</a:t>
          </a:r>
          <a:endParaRPr lang="ru-RU" dirty="0"/>
        </a:p>
      </dgm:t>
    </dgm:pt>
    <dgm:pt modelId="{991F9595-C433-4C6C-87E5-B929D24F410A}" type="parTrans" cxnId="{ED7398A1-5CA6-46A4-8929-A5DB6488A0F7}">
      <dgm:prSet/>
      <dgm:spPr/>
      <dgm:t>
        <a:bodyPr/>
        <a:lstStyle/>
        <a:p>
          <a:endParaRPr lang="ru-RU"/>
        </a:p>
      </dgm:t>
    </dgm:pt>
    <dgm:pt modelId="{4130035C-88DD-4266-B381-1879022F8850}" type="sibTrans" cxnId="{ED7398A1-5CA6-46A4-8929-A5DB6488A0F7}">
      <dgm:prSet/>
      <dgm:spPr/>
      <dgm:t>
        <a:bodyPr/>
        <a:lstStyle/>
        <a:p>
          <a:endParaRPr lang="ru-RU"/>
        </a:p>
      </dgm:t>
    </dgm:pt>
    <dgm:pt modelId="{C3FD5DDA-813F-42E2-8F6B-B1820076186F}" type="pres">
      <dgm:prSet presAssocID="{5F1A50C5-6E8D-499A-A598-FACFDEDF80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07F6B4-F406-4456-A71F-9D7C731FE12B}" type="pres">
      <dgm:prSet presAssocID="{AEBFC69E-382D-4EC7-AE34-876E2692092F}" presName="parentText" presStyleLbl="node1" presStyleIdx="0" presStyleCnt="3" custLinFactNeighborY="-80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C323D-CAAA-4DA8-9494-DA66BB55C743}" type="pres">
      <dgm:prSet presAssocID="{E81457B1-0DD8-481F-923C-D795A1D2728E}" presName="spacer" presStyleCnt="0"/>
      <dgm:spPr/>
    </dgm:pt>
    <dgm:pt modelId="{7B1D1DBF-21CF-4077-ACAB-8F5E284E156E}" type="pres">
      <dgm:prSet presAssocID="{05625A7A-40A9-4ECE-973B-6B8A95C5D07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57DD0-2AA4-4EDE-B1F4-CBD29DBDD1D1}" type="pres">
      <dgm:prSet presAssocID="{8973960D-7CE8-466B-9528-8D5F9542AF6E}" presName="spacer" presStyleCnt="0"/>
      <dgm:spPr/>
    </dgm:pt>
    <dgm:pt modelId="{0BFCC36A-E2B7-4B8C-AE41-8B5284405B94}" type="pres">
      <dgm:prSet presAssocID="{389EE3EE-161F-45E9-8D8C-86EC780195A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E9EB7F-4F74-4735-9D52-4217BB921973}" type="presOf" srcId="{5F1A50C5-6E8D-499A-A598-FACFDEDF8097}" destId="{C3FD5DDA-813F-42E2-8F6B-B1820076186F}" srcOrd="0" destOrd="0" presId="urn:microsoft.com/office/officeart/2005/8/layout/vList2"/>
    <dgm:cxn modelId="{EF599255-08D6-48BF-83B3-822D6758BB63}" srcId="{5F1A50C5-6E8D-499A-A598-FACFDEDF8097}" destId="{05625A7A-40A9-4ECE-973B-6B8A95C5D074}" srcOrd="1" destOrd="0" parTransId="{8A12B2A0-D46B-4AB3-B002-A2E85BB639E1}" sibTransId="{8973960D-7CE8-466B-9528-8D5F9542AF6E}"/>
    <dgm:cxn modelId="{5817B46F-3DB5-4431-90B8-ABCDC07A0D31}" type="presOf" srcId="{AEBFC69E-382D-4EC7-AE34-876E2692092F}" destId="{7D07F6B4-F406-4456-A71F-9D7C731FE12B}" srcOrd="0" destOrd="0" presId="urn:microsoft.com/office/officeart/2005/8/layout/vList2"/>
    <dgm:cxn modelId="{F6C96B18-2782-4B9B-ACF7-DD93827B78CE}" type="presOf" srcId="{05625A7A-40A9-4ECE-973B-6B8A95C5D074}" destId="{7B1D1DBF-21CF-4077-ACAB-8F5E284E156E}" srcOrd="0" destOrd="0" presId="urn:microsoft.com/office/officeart/2005/8/layout/vList2"/>
    <dgm:cxn modelId="{2250B957-EDF1-461C-BB92-54CC6E996D4B}" type="presOf" srcId="{389EE3EE-161F-45E9-8D8C-86EC780195AF}" destId="{0BFCC36A-E2B7-4B8C-AE41-8B5284405B94}" srcOrd="0" destOrd="0" presId="urn:microsoft.com/office/officeart/2005/8/layout/vList2"/>
    <dgm:cxn modelId="{ED7398A1-5CA6-46A4-8929-A5DB6488A0F7}" srcId="{5F1A50C5-6E8D-499A-A598-FACFDEDF8097}" destId="{389EE3EE-161F-45E9-8D8C-86EC780195AF}" srcOrd="2" destOrd="0" parTransId="{991F9595-C433-4C6C-87E5-B929D24F410A}" sibTransId="{4130035C-88DD-4266-B381-1879022F8850}"/>
    <dgm:cxn modelId="{25342C23-E275-43B9-B460-0494B84D2EBA}" srcId="{5F1A50C5-6E8D-499A-A598-FACFDEDF8097}" destId="{AEBFC69E-382D-4EC7-AE34-876E2692092F}" srcOrd="0" destOrd="0" parTransId="{9F7FF3CC-7992-47E3-92E5-C25E789B6AF0}" sibTransId="{E81457B1-0DD8-481F-923C-D795A1D2728E}"/>
    <dgm:cxn modelId="{599BB2AF-7E22-4F37-A8FE-D092FDB81A29}" type="presParOf" srcId="{C3FD5DDA-813F-42E2-8F6B-B1820076186F}" destId="{7D07F6B4-F406-4456-A71F-9D7C731FE12B}" srcOrd="0" destOrd="0" presId="urn:microsoft.com/office/officeart/2005/8/layout/vList2"/>
    <dgm:cxn modelId="{39B7AB21-BD5D-40B3-B7B6-A3C57774B58C}" type="presParOf" srcId="{C3FD5DDA-813F-42E2-8F6B-B1820076186F}" destId="{C32C323D-CAAA-4DA8-9494-DA66BB55C743}" srcOrd="1" destOrd="0" presId="urn:microsoft.com/office/officeart/2005/8/layout/vList2"/>
    <dgm:cxn modelId="{BCE44003-E1F3-4BAB-B884-B3DF4EEF7BC4}" type="presParOf" srcId="{C3FD5DDA-813F-42E2-8F6B-B1820076186F}" destId="{7B1D1DBF-21CF-4077-ACAB-8F5E284E156E}" srcOrd="2" destOrd="0" presId="urn:microsoft.com/office/officeart/2005/8/layout/vList2"/>
    <dgm:cxn modelId="{01DD6912-5E84-4F40-9788-F57F7440055F}" type="presParOf" srcId="{C3FD5DDA-813F-42E2-8F6B-B1820076186F}" destId="{ADA57DD0-2AA4-4EDE-B1F4-CBD29DBDD1D1}" srcOrd="3" destOrd="0" presId="urn:microsoft.com/office/officeart/2005/8/layout/vList2"/>
    <dgm:cxn modelId="{133C38F6-AAF3-4032-A25C-8878EE1C14DB}" type="presParOf" srcId="{C3FD5DDA-813F-42E2-8F6B-B1820076186F}" destId="{0BFCC36A-E2B7-4B8C-AE41-8B5284405B9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4EBB5A-A496-4A55-8E5D-8DC64A3D45B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C9D1F6-DBA1-4569-8D0C-88A9916DFD48}">
      <dgm:prSet phldrT="[Текст]"/>
      <dgm:spPr/>
      <dgm:t>
        <a:bodyPr/>
        <a:lstStyle/>
        <a:p>
          <a:r>
            <a:rPr lang="ru-RU" dirty="0" smtClean="0"/>
            <a:t>Способ формирования изображения</a:t>
          </a:r>
          <a:endParaRPr lang="ru-RU" dirty="0"/>
        </a:p>
      </dgm:t>
    </dgm:pt>
    <dgm:pt modelId="{111A07DA-8329-489A-BB9F-E0120FDBEDCE}" type="parTrans" cxnId="{BE57D086-9325-4930-B21F-5EE67B25D511}">
      <dgm:prSet/>
      <dgm:spPr/>
      <dgm:t>
        <a:bodyPr/>
        <a:lstStyle/>
        <a:p>
          <a:endParaRPr lang="ru-RU"/>
        </a:p>
      </dgm:t>
    </dgm:pt>
    <dgm:pt modelId="{BADE5682-A2EF-48EF-BD61-E8E9FCBAD8BB}" type="sibTrans" cxnId="{BE57D086-9325-4930-B21F-5EE67B25D511}">
      <dgm:prSet/>
      <dgm:spPr/>
      <dgm:t>
        <a:bodyPr/>
        <a:lstStyle/>
        <a:p>
          <a:endParaRPr lang="ru-RU"/>
        </a:p>
      </dgm:t>
    </dgm:pt>
    <dgm:pt modelId="{21673890-8781-435E-8A4C-A8727E2FCC45}">
      <dgm:prSet phldrT="[Текст]"/>
      <dgm:spPr/>
      <dgm:t>
        <a:bodyPr/>
        <a:lstStyle/>
        <a:p>
          <a:r>
            <a:rPr lang="ru-RU" dirty="0" smtClean="0"/>
            <a:t>растровая</a:t>
          </a:r>
          <a:endParaRPr lang="ru-RU" dirty="0"/>
        </a:p>
      </dgm:t>
    </dgm:pt>
    <dgm:pt modelId="{2F6E7706-579E-48E9-985E-6293668CD347}" type="parTrans" cxnId="{FEE4C08F-080D-4413-8F2C-1F914A1B119F}">
      <dgm:prSet/>
      <dgm:spPr/>
      <dgm:t>
        <a:bodyPr/>
        <a:lstStyle/>
        <a:p>
          <a:endParaRPr lang="ru-RU"/>
        </a:p>
      </dgm:t>
    </dgm:pt>
    <dgm:pt modelId="{7383B17D-2714-4370-A55A-4A05DD6641D5}" type="sibTrans" cxnId="{FEE4C08F-080D-4413-8F2C-1F914A1B119F}">
      <dgm:prSet/>
      <dgm:spPr/>
      <dgm:t>
        <a:bodyPr/>
        <a:lstStyle/>
        <a:p>
          <a:endParaRPr lang="ru-RU"/>
        </a:p>
      </dgm:t>
    </dgm:pt>
    <dgm:pt modelId="{C1F2691E-D2BF-4A22-B003-BCA62874D98A}">
      <dgm:prSet phldrT="[Текст]"/>
      <dgm:spPr/>
      <dgm:t>
        <a:bodyPr/>
        <a:lstStyle/>
        <a:p>
          <a:r>
            <a:rPr lang="ru-RU" dirty="0" smtClean="0"/>
            <a:t>векторная</a:t>
          </a:r>
          <a:endParaRPr lang="ru-RU" dirty="0"/>
        </a:p>
      </dgm:t>
    </dgm:pt>
    <dgm:pt modelId="{2CFCF16A-F377-4004-BB44-8E8AC8D1CE61}" type="parTrans" cxnId="{156C1625-12C6-4BC3-B407-6658478C7195}">
      <dgm:prSet/>
      <dgm:spPr/>
      <dgm:t>
        <a:bodyPr/>
        <a:lstStyle/>
        <a:p>
          <a:endParaRPr lang="ru-RU"/>
        </a:p>
      </dgm:t>
    </dgm:pt>
    <dgm:pt modelId="{56B91434-CC2E-4C6D-A749-B2609530382A}" type="sibTrans" cxnId="{156C1625-12C6-4BC3-B407-6658478C7195}">
      <dgm:prSet/>
      <dgm:spPr/>
      <dgm:t>
        <a:bodyPr/>
        <a:lstStyle/>
        <a:p>
          <a:endParaRPr lang="ru-RU"/>
        </a:p>
      </dgm:t>
    </dgm:pt>
    <dgm:pt modelId="{C3C336CA-C44C-4216-AF1A-2A6DE8A9A9B9}">
      <dgm:prSet phldrT="[Текст]"/>
      <dgm:spPr/>
      <dgm:t>
        <a:bodyPr/>
        <a:lstStyle/>
        <a:p>
          <a:r>
            <a:rPr lang="ru-RU" dirty="0" smtClean="0"/>
            <a:t>Особенности цветового охвата</a:t>
          </a:r>
          <a:endParaRPr lang="ru-RU" dirty="0"/>
        </a:p>
      </dgm:t>
    </dgm:pt>
    <dgm:pt modelId="{25BC2133-97F7-457F-B212-B8A3F381BD3A}" type="parTrans" cxnId="{DF486F31-94DF-4DBF-B4B9-C6C9FCDA13DE}">
      <dgm:prSet/>
      <dgm:spPr/>
      <dgm:t>
        <a:bodyPr/>
        <a:lstStyle/>
        <a:p>
          <a:endParaRPr lang="ru-RU"/>
        </a:p>
      </dgm:t>
    </dgm:pt>
    <dgm:pt modelId="{F4567293-D36B-4EC4-9DD5-5A1D88CBF9F6}" type="sibTrans" cxnId="{DF486F31-94DF-4DBF-B4B9-C6C9FCDA13DE}">
      <dgm:prSet/>
      <dgm:spPr/>
      <dgm:t>
        <a:bodyPr/>
        <a:lstStyle/>
        <a:p>
          <a:endParaRPr lang="ru-RU"/>
        </a:p>
      </dgm:t>
    </dgm:pt>
    <dgm:pt modelId="{E2D6A275-3CAA-4FDE-A689-D64876D34263}">
      <dgm:prSet phldrT="[Текст]"/>
      <dgm:spPr/>
      <dgm:t>
        <a:bodyPr/>
        <a:lstStyle/>
        <a:p>
          <a:r>
            <a:rPr lang="ru-RU" dirty="0" smtClean="0"/>
            <a:t>черно-белая</a:t>
          </a:r>
          <a:endParaRPr lang="ru-RU" dirty="0"/>
        </a:p>
      </dgm:t>
    </dgm:pt>
    <dgm:pt modelId="{1F773962-6770-4ADB-930D-EFDDB1AB332F}" type="parTrans" cxnId="{7D80F5F9-51C0-4724-968E-A1F13DB3468D}">
      <dgm:prSet/>
      <dgm:spPr/>
      <dgm:t>
        <a:bodyPr/>
        <a:lstStyle/>
        <a:p>
          <a:endParaRPr lang="ru-RU"/>
        </a:p>
      </dgm:t>
    </dgm:pt>
    <dgm:pt modelId="{5059B802-5026-4AF1-A20A-3652166CA56A}" type="sibTrans" cxnId="{7D80F5F9-51C0-4724-968E-A1F13DB3468D}">
      <dgm:prSet/>
      <dgm:spPr/>
      <dgm:t>
        <a:bodyPr/>
        <a:lstStyle/>
        <a:p>
          <a:endParaRPr lang="ru-RU"/>
        </a:p>
      </dgm:t>
    </dgm:pt>
    <dgm:pt modelId="{764C2C8C-F128-43B3-8C3D-712EFAF36BC2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цветная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F1ECE9C-8180-40C9-8557-9FB44D6B5032}" type="parTrans" cxnId="{274CD1EB-9A03-4BE3-8190-47EC1375A3C4}">
      <dgm:prSet/>
      <dgm:spPr/>
      <dgm:t>
        <a:bodyPr/>
        <a:lstStyle/>
        <a:p>
          <a:endParaRPr lang="ru-RU"/>
        </a:p>
      </dgm:t>
    </dgm:pt>
    <dgm:pt modelId="{A1F41B7F-9E35-484D-98A5-9399F3B9EC54}" type="sibTrans" cxnId="{274CD1EB-9A03-4BE3-8190-47EC1375A3C4}">
      <dgm:prSet/>
      <dgm:spPr/>
      <dgm:t>
        <a:bodyPr/>
        <a:lstStyle/>
        <a:p>
          <a:endParaRPr lang="ru-RU"/>
        </a:p>
      </dgm:t>
    </dgm:pt>
    <dgm:pt modelId="{642E1D6F-BFF0-448F-B279-DBF8AF628A47}">
      <dgm:prSet phldrT="[Текст]"/>
      <dgm:spPr/>
      <dgm:t>
        <a:bodyPr/>
        <a:lstStyle/>
        <a:p>
          <a:r>
            <a:rPr lang="ru-RU" dirty="0" smtClean="0"/>
            <a:t>Специализация в отдельных областях</a:t>
          </a:r>
          <a:endParaRPr lang="ru-RU" dirty="0"/>
        </a:p>
      </dgm:t>
    </dgm:pt>
    <dgm:pt modelId="{5E76AAAD-CB8B-4FEF-91E2-A078961249F6}" type="parTrans" cxnId="{EE691E57-46DF-492D-9377-AD018C08F90F}">
      <dgm:prSet/>
      <dgm:spPr/>
      <dgm:t>
        <a:bodyPr/>
        <a:lstStyle/>
        <a:p>
          <a:endParaRPr lang="ru-RU"/>
        </a:p>
      </dgm:t>
    </dgm:pt>
    <dgm:pt modelId="{97C39C0E-C946-4AC7-9503-523805BDE498}" type="sibTrans" cxnId="{EE691E57-46DF-492D-9377-AD018C08F90F}">
      <dgm:prSet/>
      <dgm:spPr/>
      <dgm:t>
        <a:bodyPr/>
        <a:lstStyle/>
        <a:p>
          <a:endParaRPr lang="ru-RU"/>
        </a:p>
      </dgm:t>
    </dgm:pt>
    <dgm:pt modelId="{1DD9F3C2-425A-4C16-8443-6D9257E9D506}">
      <dgm:prSet phldrT="[Текст]"/>
      <dgm:spPr/>
      <dgm:t>
        <a:bodyPr/>
        <a:lstStyle/>
        <a:p>
          <a:r>
            <a:rPr lang="ru-RU" dirty="0" smtClean="0"/>
            <a:t>инженерная</a:t>
          </a:r>
          <a:endParaRPr lang="ru-RU" dirty="0"/>
        </a:p>
      </dgm:t>
    </dgm:pt>
    <dgm:pt modelId="{F1365855-DB8F-4660-AF72-C474DA38BEEF}" type="parTrans" cxnId="{B5715698-2A01-49FD-B437-C2B35FF0F5FD}">
      <dgm:prSet/>
      <dgm:spPr/>
      <dgm:t>
        <a:bodyPr/>
        <a:lstStyle/>
        <a:p>
          <a:endParaRPr lang="ru-RU"/>
        </a:p>
      </dgm:t>
    </dgm:pt>
    <dgm:pt modelId="{A3BA991A-5A77-4C75-871E-E8E240EA8A64}" type="sibTrans" cxnId="{B5715698-2A01-49FD-B437-C2B35FF0F5FD}">
      <dgm:prSet/>
      <dgm:spPr/>
      <dgm:t>
        <a:bodyPr/>
        <a:lstStyle/>
        <a:p>
          <a:endParaRPr lang="ru-RU"/>
        </a:p>
      </dgm:t>
    </dgm:pt>
    <dgm:pt modelId="{CD221089-220D-413B-B857-9BEEB0124382}">
      <dgm:prSet phldrT="[Текст]"/>
      <dgm:spPr/>
      <dgm:t>
        <a:bodyPr/>
        <a:lstStyle/>
        <a:p>
          <a:r>
            <a:rPr lang="ru-RU" smtClean="0"/>
            <a:t>научная</a:t>
          </a:r>
          <a:endParaRPr lang="ru-RU" dirty="0"/>
        </a:p>
      </dgm:t>
    </dgm:pt>
    <dgm:pt modelId="{E530527A-23B0-4756-9EDC-7AC44DD7BA7F}" type="parTrans" cxnId="{EAF63B5B-6ADC-4582-9810-5CBF6E79304E}">
      <dgm:prSet/>
      <dgm:spPr/>
      <dgm:t>
        <a:bodyPr/>
        <a:lstStyle/>
        <a:p>
          <a:endParaRPr lang="ru-RU"/>
        </a:p>
      </dgm:t>
    </dgm:pt>
    <dgm:pt modelId="{9D398E5D-C687-4BB6-AA48-94FCC3C80DC9}" type="sibTrans" cxnId="{EAF63B5B-6ADC-4582-9810-5CBF6E79304E}">
      <dgm:prSet/>
      <dgm:spPr/>
      <dgm:t>
        <a:bodyPr/>
        <a:lstStyle/>
        <a:p>
          <a:endParaRPr lang="ru-RU"/>
        </a:p>
      </dgm:t>
    </dgm:pt>
    <dgm:pt modelId="{A056B506-C8ED-4E24-8BF2-C418B51681D2}">
      <dgm:prSet/>
      <dgm:spPr/>
      <dgm:t>
        <a:bodyPr/>
        <a:lstStyle/>
        <a:p>
          <a:r>
            <a:rPr lang="ru-RU" dirty="0" smtClean="0"/>
            <a:t>фрактальная</a:t>
          </a:r>
          <a:endParaRPr lang="ru-RU" dirty="0"/>
        </a:p>
      </dgm:t>
    </dgm:pt>
    <dgm:pt modelId="{E3271F72-7572-4BB0-87F6-FD19F8D2540A}" type="parTrans" cxnId="{DB698778-786E-49D1-A7B7-B164BBA5D7A6}">
      <dgm:prSet/>
      <dgm:spPr/>
      <dgm:t>
        <a:bodyPr/>
        <a:lstStyle/>
        <a:p>
          <a:endParaRPr lang="ru-RU"/>
        </a:p>
      </dgm:t>
    </dgm:pt>
    <dgm:pt modelId="{A7D6CA51-9A6E-4049-BA7F-9B5480B6303D}" type="sibTrans" cxnId="{DB698778-786E-49D1-A7B7-B164BBA5D7A6}">
      <dgm:prSet/>
      <dgm:spPr/>
      <dgm:t>
        <a:bodyPr/>
        <a:lstStyle/>
        <a:p>
          <a:endParaRPr lang="ru-RU"/>
        </a:p>
      </dgm:t>
    </dgm:pt>
    <dgm:pt modelId="{38ECF182-6132-4EF5-B073-09227F13F0C2}">
      <dgm:prSet/>
      <dgm:spPr/>
      <dgm:t>
        <a:bodyPr/>
        <a:lstStyle/>
        <a:p>
          <a:r>
            <a:rPr lang="en-US" dirty="0" smtClean="0"/>
            <a:t>Web</a:t>
          </a:r>
          <a:r>
            <a:rPr lang="ru-RU" dirty="0" smtClean="0"/>
            <a:t>-графика</a:t>
          </a:r>
          <a:endParaRPr lang="ru-RU" dirty="0"/>
        </a:p>
      </dgm:t>
    </dgm:pt>
    <dgm:pt modelId="{C04E065B-8C6B-48DD-BD3C-5515CC7F81EF}" type="parTrans" cxnId="{0173FBD0-B097-4F36-B90F-23991E0144B7}">
      <dgm:prSet/>
      <dgm:spPr/>
      <dgm:t>
        <a:bodyPr/>
        <a:lstStyle/>
        <a:p>
          <a:endParaRPr lang="ru-RU"/>
        </a:p>
      </dgm:t>
    </dgm:pt>
    <dgm:pt modelId="{6AE989C1-CBFF-4F6C-AB89-5CFA6F581B5F}" type="sibTrans" cxnId="{0173FBD0-B097-4F36-B90F-23991E0144B7}">
      <dgm:prSet/>
      <dgm:spPr/>
      <dgm:t>
        <a:bodyPr/>
        <a:lstStyle/>
        <a:p>
          <a:endParaRPr lang="ru-RU"/>
        </a:p>
      </dgm:t>
    </dgm:pt>
    <dgm:pt modelId="{E9640BB5-515A-4233-B3B3-CB49137FFD28}">
      <dgm:prSet/>
      <dgm:spPr/>
      <dgm:t>
        <a:bodyPr/>
        <a:lstStyle/>
        <a:p>
          <a:r>
            <a:rPr lang="ru-RU" dirty="0" smtClean="0"/>
            <a:t>компьютерная полиграфия</a:t>
          </a:r>
          <a:endParaRPr lang="ru-RU" dirty="0"/>
        </a:p>
      </dgm:t>
    </dgm:pt>
    <dgm:pt modelId="{CE4240E2-3089-4F70-ACE0-2E3B6797C988}" type="parTrans" cxnId="{81ADC093-2DE9-45E5-8D5F-C27F43C918B1}">
      <dgm:prSet/>
      <dgm:spPr/>
      <dgm:t>
        <a:bodyPr/>
        <a:lstStyle/>
        <a:p>
          <a:endParaRPr lang="ru-RU"/>
        </a:p>
      </dgm:t>
    </dgm:pt>
    <dgm:pt modelId="{65646170-85DF-4DE2-9F23-0995ABACAFD1}" type="sibTrans" cxnId="{81ADC093-2DE9-45E5-8D5F-C27F43C918B1}">
      <dgm:prSet/>
      <dgm:spPr/>
      <dgm:t>
        <a:bodyPr/>
        <a:lstStyle/>
        <a:p>
          <a:endParaRPr lang="ru-RU"/>
        </a:p>
      </dgm:t>
    </dgm:pt>
    <dgm:pt modelId="{B33FEEF9-4925-438A-A99B-680DE6E5A437}" type="pres">
      <dgm:prSet presAssocID="{E74EBB5A-A496-4A55-8E5D-8DC64A3D45B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E163DD-7D9B-426C-9FFB-64F0CD937EF1}" type="pres">
      <dgm:prSet presAssocID="{48C9D1F6-DBA1-4569-8D0C-88A9916DFD48}" presName="compNode" presStyleCnt="0"/>
      <dgm:spPr/>
    </dgm:pt>
    <dgm:pt modelId="{75FF304E-C514-4437-9046-D1A0522D4B0E}" type="pres">
      <dgm:prSet presAssocID="{48C9D1F6-DBA1-4569-8D0C-88A9916DFD48}" presName="aNode" presStyleLbl="bgShp" presStyleIdx="0" presStyleCnt="3"/>
      <dgm:spPr/>
      <dgm:t>
        <a:bodyPr/>
        <a:lstStyle/>
        <a:p>
          <a:endParaRPr lang="ru-RU"/>
        </a:p>
      </dgm:t>
    </dgm:pt>
    <dgm:pt modelId="{88800AF7-1F57-45B1-8530-68FE27076EC7}" type="pres">
      <dgm:prSet presAssocID="{48C9D1F6-DBA1-4569-8D0C-88A9916DFD48}" presName="textNode" presStyleLbl="bgShp" presStyleIdx="0" presStyleCnt="3"/>
      <dgm:spPr/>
      <dgm:t>
        <a:bodyPr/>
        <a:lstStyle/>
        <a:p>
          <a:endParaRPr lang="ru-RU"/>
        </a:p>
      </dgm:t>
    </dgm:pt>
    <dgm:pt modelId="{EF755745-0DCC-45C6-AD19-5B3325CA85B4}" type="pres">
      <dgm:prSet presAssocID="{48C9D1F6-DBA1-4569-8D0C-88A9916DFD48}" presName="compChildNode" presStyleCnt="0"/>
      <dgm:spPr/>
    </dgm:pt>
    <dgm:pt modelId="{58C79CCF-067C-4802-AC98-F4CFB5AC489B}" type="pres">
      <dgm:prSet presAssocID="{48C9D1F6-DBA1-4569-8D0C-88A9916DFD48}" presName="theInnerList" presStyleCnt="0"/>
      <dgm:spPr/>
    </dgm:pt>
    <dgm:pt modelId="{E96045F9-3414-4C0A-B352-D529FFB0E299}" type="pres">
      <dgm:prSet presAssocID="{21673890-8781-435E-8A4C-A8727E2FCC45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F3CBC-4D5A-42B5-A37B-1367E26F7F6E}" type="pres">
      <dgm:prSet presAssocID="{21673890-8781-435E-8A4C-A8727E2FCC45}" presName="aSpace2" presStyleCnt="0"/>
      <dgm:spPr/>
    </dgm:pt>
    <dgm:pt modelId="{364869DA-B24A-4262-8184-5D90AA9803C2}" type="pres">
      <dgm:prSet presAssocID="{C1F2691E-D2BF-4A22-B003-BCA62874D98A}" presName="childNode" presStyleLbl="node1" presStyleIdx="1" presStyleCnt="9" custLinFactNeighborY="-15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30BD6-D954-4676-A80A-477FC9465114}" type="pres">
      <dgm:prSet presAssocID="{C1F2691E-D2BF-4A22-B003-BCA62874D98A}" presName="aSpace2" presStyleCnt="0"/>
      <dgm:spPr/>
    </dgm:pt>
    <dgm:pt modelId="{2EB28C64-9617-4CCD-8679-F269F588CD5C}" type="pres">
      <dgm:prSet presAssocID="{A056B506-C8ED-4E24-8BF2-C418B51681D2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8DE85-661D-435F-858C-BE7E28A28E52}" type="pres">
      <dgm:prSet presAssocID="{48C9D1F6-DBA1-4569-8D0C-88A9916DFD48}" presName="aSpace" presStyleCnt="0"/>
      <dgm:spPr/>
    </dgm:pt>
    <dgm:pt modelId="{44EDDEDA-5EEA-4A73-8552-C2D1F0B42DCD}" type="pres">
      <dgm:prSet presAssocID="{C3C336CA-C44C-4216-AF1A-2A6DE8A9A9B9}" presName="compNode" presStyleCnt="0"/>
      <dgm:spPr/>
    </dgm:pt>
    <dgm:pt modelId="{F92D3F4C-1526-4480-9348-DFE6DE4F31E9}" type="pres">
      <dgm:prSet presAssocID="{C3C336CA-C44C-4216-AF1A-2A6DE8A9A9B9}" presName="aNode" presStyleLbl="bgShp" presStyleIdx="1" presStyleCnt="3"/>
      <dgm:spPr/>
      <dgm:t>
        <a:bodyPr/>
        <a:lstStyle/>
        <a:p>
          <a:endParaRPr lang="ru-RU"/>
        </a:p>
      </dgm:t>
    </dgm:pt>
    <dgm:pt modelId="{42370E0E-B77D-4094-ADB5-4653E789D29D}" type="pres">
      <dgm:prSet presAssocID="{C3C336CA-C44C-4216-AF1A-2A6DE8A9A9B9}" presName="textNode" presStyleLbl="bgShp" presStyleIdx="1" presStyleCnt="3"/>
      <dgm:spPr/>
      <dgm:t>
        <a:bodyPr/>
        <a:lstStyle/>
        <a:p>
          <a:endParaRPr lang="ru-RU"/>
        </a:p>
      </dgm:t>
    </dgm:pt>
    <dgm:pt modelId="{0679DE5E-1545-432A-AF15-CB7B3754B3EA}" type="pres">
      <dgm:prSet presAssocID="{C3C336CA-C44C-4216-AF1A-2A6DE8A9A9B9}" presName="compChildNode" presStyleCnt="0"/>
      <dgm:spPr/>
    </dgm:pt>
    <dgm:pt modelId="{E5090DBF-623F-48D9-B301-8B5D88AAA9A3}" type="pres">
      <dgm:prSet presAssocID="{C3C336CA-C44C-4216-AF1A-2A6DE8A9A9B9}" presName="theInnerList" presStyleCnt="0"/>
      <dgm:spPr/>
    </dgm:pt>
    <dgm:pt modelId="{B69584ED-F181-4460-930E-4CFDA2BB82C8}" type="pres">
      <dgm:prSet presAssocID="{E2D6A275-3CAA-4FDE-A689-D64876D34263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14ABB-31A6-4815-A0D1-2CCD2D6CDBE1}" type="pres">
      <dgm:prSet presAssocID="{E2D6A275-3CAA-4FDE-A689-D64876D34263}" presName="aSpace2" presStyleCnt="0"/>
      <dgm:spPr/>
    </dgm:pt>
    <dgm:pt modelId="{E6481899-308A-4C16-964B-B29750F70372}" type="pres">
      <dgm:prSet presAssocID="{764C2C8C-F128-43B3-8C3D-712EFAF36BC2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4C1A2-8FE0-4385-8BC3-66CD2019638D}" type="pres">
      <dgm:prSet presAssocID="{C3C336CA-C44C-4216-AF1A-2A6DE8A9A9B9}" presName="aSpace" presStyleCnt="0"/>
      <dgm:spPr/>
    </dgm:pt>
    <dgm:pt modelId="{4FD3B084-8C74-4D2D-98C5-9B45A2C36C15}" type="pres">
      <dgm:prSet presAssocID="{642E1D6F-BFF0-448F-B279-DBF8AF628A47}" presName="compNode" presStyleCnt="0"/>
      <dgm:spPr/>
    </dgm:pt>
    <dgm:pt modelId="{57C7DC06-1211-4900-BB81-D1B20074567E}" type="pres">
      <dgm:prSet presAssocID="{642E1D6F-BFF0-448F-B279-DBF8AF628A47}" presName="aNode" presStyleLbl="bgShp" presStyleIdx="2" presStyleCnt="3"/>
      <dgm:spPr/>
      <dgm:t>
        <a:bodyPr/>
        <a:lstStyle/>
        <a:p>
          <a:endParaRPr lang="ru-RU"/>
        </a:p>
      </dgm:t>
    </dgm:pt>
    <dgm:pt modelId="{39D819A3-08EF-49B4-8548-639DFDE7739E}" type="pres">
      <dgm:prSet presAssocID="{642E1D6F-BFF0-448F-B279-DBF8AF628A47}" presName="textNode" presStyleLbl="bgShp" presStyleIdx="2" presStyleCnt="3"/>
      <dgm:spPr/>
      <dgm:t>
        <a:bodyPr/>
        <a:lstStyle/>
        <a:p>
          <a:endParaRPr lang="ru-RU"/>
        </a:p>
      </dgm:t>
    </dgm:pt>
    <dgm:pt modelId="{9EF2F07E-82CB-4D77-B7B7-045FBD50A047}" type="pres">
      <dgm:prSet presAssocID="{642E1D6F-BFF0-448F-B279-DBF8AF628A47}" presName="compChildNode" presStyleCnt="0"/>
      <dgm:spPr/>
    </dgm:pt>
    <dgm:pt modelId="{3043DA8B-028C-48AC-8421-918D03433E29}" type="pres">
      <dgm:prSet presAssocID="{642E1D6F-BFF0-448F-B279-DBF8AF628A47}" presName="theInnerList" presStyleCnt="0"/>
      <dgm:spPr/>
    </dgm:pt>
    <dgm:pt modelId="{F1E1010A-5863-4CAC-9082-8F2C94325308}" type="pres">
      <dgm:prSet presAssocID="{1DD9F3C2-425A-4C16-8443-6D9257E9D506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DC107-E394-489B-9EA0-2F00C5A910AA}" type="pres">
      <dgm:prSet presAssocID="{1DD9F3C2-425A-4C16-8443-6D9257E9D506}" presName="aSpace2" presStyleCnt="0"/>
      <dgm:spPr/>
    </dgm:pt>
    <dgm:pt modelId="{7DC6D2B4-1A53-44C9-B3FF-7B7C7BE48FBB}" type="pres">
      <dgm:prSet presAssocID="{38ECF182-6132-4EF5-B073-09227F13F0C2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25B73-756D-4225-8509-F13777A3CEC8}" type="pres">
      <dgm:prSet presAssocID="{38ECF182-6132-4EF5-B073-09227F13F0C2}" presName="aSpace2" presStyleCnt="0"/>
      <dgm:spPr/>
    </dgm:pt>
    <dgm:pt modelId="{2A3D0DF1-352F-4C8F-B939-56E9B22C1430}" type="pres">
      <dgm:prSet presAssocID="{E9640BB5-515A-4233-B3B3-CB49137FFD28}" presName="childNode" presStyleLbl="node1" presStyleIdx="7" presStyleCnt="9" custLinFactNeighborX="-1018" custLinFactNeighborY="42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97332-2903-487A-BD4C-9556B71873B3}" type="pres">
      <dgm:prSet presAssocID="{E9640BB5-515A-4233-B3B3-CB49137FFD28}" presName="aSpace2" presStyleCnt="0"/>
      <dgm:spPr/>
    </dgm:pt>
    <dgm:pt modelId="{4B1E6F4B-2C49-4609-BD1D-82EE9B7A5D6C}" type="pres">
      <dgm:prSet presAssocID="{CD221089-220D-413B-B857-9BEEB0124382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ADC093-2DE9-45E5-8D5F-C27F43C918B1}" srcId="{642E1D6F-BFF0-448F-B279-DBF8AF628A47}" destId="{E9640BB5-515A-4233-B3B3-CB49137FFD28}" srcOrd="2" destOrd="0" parTransId="{CE4240E2-3089-4F70-ACE0-2E3B6797C988}" sibTransId="{65646170-85DF-4DE2-9F23-0995ABACAFD1}"/>
    <dgm:cxn modelId="{DF486F31-94DF-4DBF-B4B9-C6C9FCDA13DE}" srcId="{E74EBB5A-A496-4A55-8E5D-8DC64A3D45B6}" destId="{C3C336CA-C44C-4216-AF1A-2A6DE8A9A9B9}" srcOrd="1" destOrd="0" parTransId="{25BC2133-97F7-457F-B212-B8A3F381BD3A}" sibTransId="{F4567293-D36B-4EC4-9DD5-5A1D88CBF9F6}"/>
    <dgm:cxn modelId="{34F39E7E-089E-44FD-BFF6-8EF2CD485EA1}" type="presOf" srcId="{642E1D6F-BFF0-448F-B279-DBF8AF628A47}" destId="{39D819A3-08EF-49B4-8548-639DFDE7739E}" srcOrd="1" destOrd="0" presId="urn:microsoft.com/office/officeart/2005/8/layout/lProcess2"/>
    <dgm:cxn modelId="{40D1E0F4-518D-4802-9A1A-C13F1DBF4192}" type="presOf" srcId="{A056B506-C8ED-4E24-8BF2-C418B51681D2}" destId="{2EB28C64-9617-4CCD-8679-F269F588CD5C}" srcOrd="0" destOrd="0" presId="urn:microsoft.com/office/officeart/2005/8/layout/lProcess2"/>
    <dgm:cxn modelId="{EE691E57-46DF-492D-9377-AD018C08F90F}" srcId="{E74EBB5A-A496-4A55-8E5D-8DC64A3D45B6}" destId="{642E1D6F-BFF0-448F-B279-DBF8AF628A47}" srcOrd="2" destOrd="0" parTransId="{5E76AAAD-CB8B-4FEF-91E2-A078961249F6}" sibTransId="{97C39C0E-C946-4AC7-9503-523805BDE498}"/>
    <dgm:cxn modelId="{7D80F5F9-51C0-4724-968E-A1F13DB3468D}" srcId="{C3C336CA-C44C-4216-AF1A-2A6DE8A9A9B9}" destId="{E2D6A275-3CAA-4FDE-A689-D64876D34263}" srcOrd="0" destOrd="0" parTransId="{1F773962-6770-4ADB-930D-EFDDB1AB332F}" sibTransId="{5059B802-5026-4AF1-A20A-3652166CA56A}"/>
    <dgm:cxn modelId="{FEE4C08F-080D-4413-8F2C-1F914A1B119F}" srcId="{48C9D1F6-DBA1-4569-8D0C-88A9916DFD48}" destId="{21673890-8781-435E-8A4C-A8727E2FCC45}" srcOrd="0" destOrd="0" parTransId="{2F6E7706-579E-48E9-985E-6293668CD347}" sibTransId="{7383B17D-2714-4370-A55A-4A05DD6641D5}"/>
    <dgm:cxn modelId="{F6DC3478-C581-45FA-8B29-1CEFC7F83EC2}" type="presOf" srcId="{E74EBB5A-A496-4A55-8E5D-8DC64A3D45B6}" destId="{B33FEEF9-4925-438A-A99B-680DE6E5A437}" srcOrd="0" destOrd="0" presId="urn:microsoft.com/office/officeart/2005/8/layout/lProcess2"/>
    <dgm:cxn modelId="{8B669BC1-D533-4587-B340-9C0DE53F83E3}" type="presOf" srcId="{48C9D1F6-DBA1-4569-8D0C-88A9916DFD48}" destId="{75FF304E-C514-4437-9046-D1A0522D4B0E}" srcOrd="0" destOrd="0" presId="urn:microsoft.com/office/officeart/2005/8/layout/lProcess2"/>
    <dgm:cxn modelId="{C0D4A0C6-7C66-41B2-A3D4-5E949AA7D856}" type="presOf" srcId="{48C9D1F6-DBA1-4569-8D0C-88A9916DFD48}" destId="{88800AF7-1F57-45B1-8530-68FE27076EC7}" srcOrd="1" destOrd="0" presId="urn:microsoft.com/office/officeart/2005/8/layout/lProcess2"/>
    <dgm:cxn modelId="{EAF63B5B-6ADC-4582-9810-5CBF6E79304E}" srcId="{642E1D6F-BFF0-448F-B279-DBF8AF628A47}" destId="{CD221089-220D-413B-B857-9BEEB0124382}" srcOrd="3" destOrd="0" parTransId="{E530527A-23B0-4756-9EDC-7AC44DD7BA7F}" sibTransId="{9D398E5D-C687-4BB6-AA48-94FCC3C80DC9}"/>
    <dgm:cxn modelId="{156C1625-12C6-4BC3-B407-6658478C7195}" srcId="{48C9D1F6-DBA1-4569-8D0C-88A9916DFD48}" destId="{C1F2691E-D2BF-4A22-B003-BCA62874D98A}" srcOrd="1" destOrd="0" parTransId="{2CFCF16A-F377-4004-BB44-8E8AC8D1CE61}" sibTransId="{56B91434-CC2E-4C6D-A749-B2609530382A}"/>
    <dgm:cxn modelId="{1C652312-56EC-4E38-BDE2-B5C11FA63E32}" type="presOf" srcId="{C3C336CA-C44C-4216-AF1A-2A6DE8A9A9B9}" destId="{F92D3F4C-1526-4480-9348-DFE6DE4F31E9}" srcOrd="0" destOrd="0" presId="urn:microsoft.com/office/officeart/2005/8/layout/lProcess2"/>
    <dgm:cxn modelId="{0173FBD0-B097-4F36-B90F-23991E0144B7}" srcId="{642E1D6F-BFF0-448F-B279-DBF8AF628A47}" destId="{38ECF182-6132-4EF5-B073-09227F13F0C2}" srcOrd="1" destOrd="0" parTransId="{C04E065B-8C6B-48DD-BD3C-5515CC7F81EF}" sibTransId="{6AE989C1-CBFF-4F6C-AB89-5CFA6F581B5F}"/>
    <dgm:cxn modelId="{339D0060-9F8C-4D00-968A-4AAD29B30358}" type="presOf" srcId="{E9640BB5-515A-4233-B3B3-CB49137FFD28}" destId="{2A3D0DF1-352F-4C8F-B939-56E9B22C1430}" srcOrd="0" destOrd="0" presId="urn:microsoft.com/office/officeart/2005/8/layout/lProcess2"/>
    <dgm:cxn modelId="{592EDBF3-8CD5-446F-89DD-12FBD1B9CEAC}" type="presOf" srcId="{764C2C8C-F128-43B3-8C3D-712EFAF36BC2}" destId="{E6481899-308A-4C16-964B-B29750F70372}" srcOrd="0" destOrd="0" presId="urn:microsoft.com/office/officeart/2005/8/layout/lProcess2"/>
    <dgm:cxn modelId="{40F7A54D-F003-451E-8A31-E43A0FACC458}" type="presOf" srcId="{21673890-8781-435E-8A4C-A8727E2FCC45}" destId="{E96045F9-3414-4C0A-B352-D529FFB0E299}" srcOrd="0" destOrd="0" presId="urn:microsoft.com/office/officeart/2005/8/layout/lProcess2"/>
    <dgm:cxn modelId="{BE57D086-9325-4930-B21F-5EE67B25D511}" srcId="{E74EBB5A-A496-4A55-8E5D-8DC64A3D45B6}" destId="{48C9D1F6-DBA1-4569-8D0C-88A9916DFD48}" srcOrd="0" destOrd="0" parTransId="{111A07DA-8329-489A-BB9F-E0120FDBEDCE}" sibTransId="{BADE5682-A2EF-48EF-BD61-E8E9FCBAD8BB}"/>
    <dgm:cxn modelId="{DB698778-786E-49D1-A7B7-B164BBA5D7A6}" srcId="{48C9D1F6-DBA1-4569-8D0C-88A9916DFD48}" destId="{A056B506-C8ED-4E24-8BF2-C418B51681D2}" srcOrd="2" destOrd="0" parTransId="{E3271F72-7572-4BB0-87F6-FD19F8D2540A}" sibTransId="{A7D6CA51-9A6E-4049-BA7F-9B5480B6303D}"/>
    <dgm:cxn modelId="{CD38898E-EF08-4865-86E6-81313EB24903}" type="presOf" srcId="{38ECF182-6132-4EF5-B073-09227F13F0C2}" destId="{7DC6D2B4-1A53-44C9-B3FF-7B7C7BE48FBB}" srcOrd="0" destOrd="0" presId="urn:microsoft.com/office/officeart/2005/8/layout/lProcess2"/>
    <dgm:cxn modelId="{0C287216-B6A8-44BC-9D98-41D14829F14E}" type="presOf" srcId="{C1F2691E-D2BF-4A22-B003-BCA62874D98A}" destId="{364869DA-B24A-4262-8184-5D90AA9803C2}" srcOrd="0" destOrd="0" presId="urn:microsoft.com/office/officeart/2005/8/layout/lProcess2"/>
    <dgm:cxn modelId="{B5715698-2A01-49FD-B437-C2B35FF0F5FD}" srcId="{642E1D6F-BFF0-448F-B279-DBF8AF628A47}" destId="{1DD9F3C2-425A-4C16-8443-6D9257E9D506}" srcOrd="0" destOrd="0" parTransId="{F1365855-DB8F-4660-AF72-C474DA38BEEF}" sibTransId="{A3BA991A-5A77-4C75-871E-E8E240EA8A64}"/>
    <dgm:cxn modelId="{587CAD45-4C2C-4E32-8CCA-37CF00444B1D}" type="presOf" srcId="{CD221089-220D-413B-B857-9BEEB0124382}" destId="{4B1E6F4B-2C49-4609-BD1D-82EE9B7A5D6C}" srcOrd="0" destOrd="0" presId="urn:microsoft.com/office/officeart/2005/8/layout/lProcess2"/>
    <dgm:cxn modelId="{83AF9485-1B33-4093-9C13-06B9BCB1DE0D}" type="presOf" srcId="{642E1D6F-BFF0-448F-B279-DBF8AF628A47}" destId="{57C7DC06-1211-4900-BB81-D1B20074567E}" srcOrd="0" destOrd="0" presId="urn:microsoft.com/office/officeart/2005/8/layout/lProcess2"/>
    <dgm:cxn modelId="{C984B37B-C304-4791-AEC0-8DE504EFDEDF}" type="presOf" srcId="{C3C336CA-C44C-4216-AF1A-2A6DE8A9A9B9}" destId="{42370E0E-B77D-4094-ADB5-4653E789D29D}" srcOrd="1" destOrd="0" presId="urn:microsoft.com/office/officeart/2005/8/layout/lProcess2"/>
    <dgm:cxn modelId="{A836F6AE-B2CB-45E0-86A2-177E5BA03A3F}" type="presOf" srcId="{E2D6A275-3CAA-4FDE-A689-D64876D34263}" destId="{B69584ED-F181-4460-930E-4CFDA2BB82C8}" srcOrd="0" destOrd="0" presId="urn:microsoft.com/office/officeart/2005/8/layout/lProcess2"/>
    <dgm:cxn modelId="{274CD1EB-9A03-4BE3-8190-47EC1375A3C4}" srcId="{C3C336CA-C44C-4216-AF1A-2A6DE8A9A9B9}" destId="{764C2C8C-F128-43B3-8C3D-712EFAF36BC2}" srcOrd="1" destOrd="0" parTransId="{1F1ECE9C-8180-40C9-8557-9FB44D6B5032}" sibTransId="{A1F41B7F-9E35-484D-98A5-9399F3B9EC54}"/>
    <dgm:cxn modelId="{C7F90C74-6D49-42D9-B8AB-CD6278B9B283}" type="presOf" srcId="{1DD9F3C2-425A-4C16-8443-6D9257E9D506}" destId="{F1E1010A-5863-4CAC-9082-8F2C94325308}" srcOrd="0" destOrd="0" presId="urn:microsoft.com/office/officeart/2005/8/layout/lProcess2"/>
    <dgm:cxn modelId="{E49C6972-C068-46EB-8C82-16A399A0AAED}" type="presParOf" srcId="{B33FEEF9-4925-438A-A99B-680DE6E5A437}" destId="{58E163DD-7D9B-426C-9FFB-64F0CD937EF1}" srcOrd="0" destOrd="0" presId="urn:microsoft.com/office/officeart/2005/8/layout/lProcess2"/>
    <dgm:cxn modelId="{CD298A24-88DF-462F-A2A2-15F393104B98}" type="presParOf" srcId="{58E163DD-7D9B-426C-9FFB-64F0CD937EF1}" destId="{75FF304E-C514-4437-9046-D1A0522D4B0E}" srcOrd="0" destOrd="0" presId="urn:microsoft.com/office/officeart/2005/8/layout/lProcess2"/>
    <dgm:cxn modelId="{A84CBAFE-FF94-4DB1-B104-D25BE36B9B57}" type="presParOf" srcId="{58E163DD-7D9B-426C-9FFB-64F0CD937EF1}" destId="{88800AF7-1F57-45B1-8530-68FE27076EC7}" srcOrd="1" destOrd="0" presId="urn:microsoft.com/office/officeart/2005/8/layout/lProcess2"/>
    <dgm:cxn modelId="{AAB333EF-65EA-4F25-81E1-00EDFD75360F}" type="presParOf" srcId="{58E163DD-7D9B-426C-9FFB-64F0CD937EF1}" destId="{EF755745-0DCC-45C6-AD19-5B3325CA85B4}" srcOrd="2" destOrd="0" presId="urn:microsoft.com/office/officeart/2005/8/layout/lProcess2"/>
    <dgm:cxn modelId="{935031B5-8ADC-45A2-A255-E4D170224994}" type="presParOf" srcId="{EF755745-0DCC-45C6-AD19-5B3325CA85B4}" destId="{58C79CCF-067C-4802-AC98-F4CFB5AC489B}" srcOrd="0" destOrd="0" presId="urn:microsoft.com/office/officeart/2005/8/layout/lProcess2"/>
    <dgm:cxn modelId="{8D70C32D-A661-416D-AC1E-759D69ADCEA5}" type="presParOf" srcId="{58C79CCF-067C-4802-AC98-F4CFB5AC489B}" destId="{E96045F9-3414-4C0A-B352-D529FFB0E299}" srcOrd="0" destOrd="0" presId="urn:microsoft.com/office/officeart/2005/8/layout/lProcess2"/>
    <dgm:cxn modelId="{B0E28536-F183-42DB-9448-8CCAFC6A38BA}" type="presParOf" srcId="{58C79CCF-067C-4802-AC98-F4CFB5AC489B}" destId="{D4AF3CBC-4D5A-42B5-A37B-1367E26F7F6E}" srcOrd="1" destOrd="0" presId="urn:microsoft.com/office/officeart/2005/8/layout/lProcess2"/>
    <dgm:cxn modelId="{51F11B62-FBAD-46C6-AD29-B84C64C6FA15}" type="presParOf" srcId="{58C79CCF-067C-4802-AC98-F4CFB5AC489B}" destId="{364869DA-B24A-4262-8184-5D90AA9803C2}" srcOrd="2" destOrd="0" presId="urn:microsoft.com/office/officeart/2005/8/layout/lProcess2"/>
    <dgm:cxn modelId="{F95B3CBC-6FCF-483F-A285-DAAC4F93D514}" type="presParOf" srcId="{58C79CCF-067C-4802-AC98-F4CFB5AC489B}" destId="{6B330BD6-D954-4676-A80A-477FC9465114}" srcOrd="3" destOrd="0" presId="urn:microsoft.com/office/officeart/2005/8/layout/lProcess2"/>
    <dgm:cxn modelId="{71B2473A-A74F-4B7D-9695-145193785A85}" type="presParOf" srcId="{58C79CCF-067C-4802-AC98-F4CFB5AC489B}" destId="{2EB28C64-9617-4CCD-8679-F269F588CD5C}" srcOrd="4" destOrd="0" presId="urn:microsoft.com/office/officeart/2005/8/layout/lProcess2"/>
    <dgm:cxn modelId="{108A8774-0E36-4A15-A7FA-DE302CB31650}" type="presParOf" srcId="{B33FEEF9-4925-438A-A99B-680DE6E5A437}" destId="{4F18DE85-661D-435F-858C-BE7E28A28E52}" srcOrd="1" destOrd="0" presId="urn:microsoft.com/office/officeart/2005/8/layout/lProcess2"/>
    <dgm:cxn modelId="{70848B58-25E2-4430-9874-C153D6B748D7}" type="presParOf" srcId="{B33FEEF9-4925-438A-A99B-680DE6E5A437}" destId="{44EDDEDA-5EEA-4A73-8552-C2D1F0B42DCD}" srcOrd="2" destOrd="0" presId="urn:microsoft.com/office/officeart/2005/8/layout/lProcess2"/>
    <dgm:cxn modelId="{284D35C4-1721-461E-8615-9C2E70FABAE9}" type="presParOf" srcId="{44EDDEDA-5EEA-4A73-8552-C2D1F0B42DCD}" destId="{F92D3F4C-1526-4480-9348-DFE6DE4F31E9}" srcOrd="0" destOrd="0" presId="urn:microsoft.com/office/officeart/2005/8/layout/lProcess2"/>
    <dgm:cxn modelId="{34D43187-85E5-451D-894F-F8C5D42C67E7}" type="presParOf" srcId="{44EDDEDA-5EEA-4A73-8552-C2D1F0B42DCD}" destId="{42370E0E-B77D-4094-ADB5-4653E789D29D}" srcOrd="1" destOrd="0" presId="urn:microsoft.com/office/officeart/2005/8/layout/lProcess2"/>
    <dgm:cxn modelId="{B385B235-2636-426A-B0CF-61A85EF38538}" type="presParOf" srcId="{44EDDEDA-5EEA-4A73-8552-C2D1F0B42DCD}" destId="{0679DE5E-1545-432A-AF15-CB7B3754B3EA}" srcOrd="2" destOrd="0" presId="urn:microsoft.com/office/officeart/2005/8/layout/lProcess2"/>
    <dgm:cxn modelId="{FCA8AFED-23E5-4982-A087-333305E524A6}" type="presParOf" srcId="{0679DE5E-1545-432A-AF15-CB7B3754B3EA}" destId="{E5090DBF-623F-48D9-B301-8B5D88AAA9A3}" srcOrd="0" destOrd="0" presId="urn:microsoft.com/office/officeart/2005/8/layout/lProcess2"/>
    <dgm:cxn modelId="{A5DB3214-6FBC-4BF0-8BA1-622D15FDC8F7}" type="presParOf" srcId="{E5090DBF-623F-48D9-B301-8B5D88AAA9A3}" destId="{B69584ED-F181-4460-930E-4CFDA2BB82C8}" srcOrd="0" destOrd="0" presId="urn:microsoft.com/office/officeart/2005/8/layout/lProcess2"/>
    <dgm:cxn modelId="{0A11246D-6ED7-45D5-8E7F-E38FFBADC8E6}" type="presParOf" srcId="{E5090DBF-623F-48D9-B301-8B5D88AAA9A3}" destId="{A7C14ABB-31A6-4815-A0D1-2CCD2D6CDBE1}" srcOrd="1" destOrd="0" presId="urn:microsoft.com/office/officeart/2005/8/layout/lProcess2"/>
    <dgm:cxn modelId="{89BFAC14-79D2-47B8-8BC3-05E1F06DE29B}" type="presParOf" srcId="{E5090DBF-623F-48D9-B301-8B5D88AAA9A3}" destId="{E6481899-308A-4C16-964B-B29750F70372}" srcOrd="2" destOrd="0" presId="urn:microsoft.com/office/officeart/2005/8/layout/lProcess2"/>
    <dgm:cxn modelId="{D4323F59-779E-4109-A069-C4627B64CB66}" type="presParOf" srcId="{B33FEEF9-4925-438A-A99B-680DE6E5A437}" destId="{6E94C1A2-8FE0-4385-8BC3-66CD2019638D}" srcOrd="3" destOrd="0" presId="urn:microsoft.com/office/officeart/2005/8/layout/lProcess2"/>
    <dgm:cxn modelId="{86363518-586C-4FBF-A6F2-2706CE3B41DD}" type="presParOf" srcId="{B33FEEF9-4925-438A-A99B-680DE6E5A437}" destId="{4FD3B084-8C74-4D2D-98C5-9B45A2C36C15}" srcOrd="4" destOrd="0" presId="urn:microsoft.com/office/officeart/2005/8/layout/lProcess2"/>
    <dgm:cxn modelId="{68293413-0178-46F0-A155-D51CF938D950}" type="presParOf" srcId="{4FD3B084-8C74-4D2D-98C5-9B45A2C36C15}" destId="{57C7DC06-1211-4900-BB81-D1B20074567E}" srcOrd="0" destOrd="0" presId="urn:microsoft.com/office/officeart/2005/8/layout/lProcess2"/>
    <dgm:cxn modelId="{EF3DC719-0355-44C1-AB75-58ED5C1F1041}" type="presParOf" srcId="{4FD3B084-8C74-4D2D-98C5-9B45A2C36C15}" destId="{39D819A3-08EF-49B4-8548-639DFDE7739E}" srcOrd="1" destOrd="0" presId="urn:microsoft.com/office/officeart/2005/8/layout/lProcess2"/>
    <dgm:cxn modelId="{90133965-8FCF-4B6C-A873-406E66FDABBD}" type="presParOf" srcId="{4FD3B084-8C74-4D2D-98C5-9B45A2C36C15}" destId="{9EF2F07E-82CB-4D77-B7B7-045FBD50A047}" srcOrd="2" destOrd="0" presId="urn:microsoft.com/office/officeart/2005/8/layout/lProcess2"/>
    <dgm:cxn modelId="{8AA8DFDE-2136-47AD-9A97-9FE68803F319}" type="presParOf" srcId="{9EF2F07E-82CB-4D77-B7B7-045FBD50A047}" destId="{3043DA8B-028C-48AC-8421-918D03433E29}" srcOrd="0" destOrd="0" presId="urn:microsoft.com/office/officeart/2005/8/layout/lProcess2"/>
    <dgm:cxn modelId="{B59C769A-4034-487A-ACE9-1FC7EF8D47E0}" type="presParOf" srcId="{3043DA8B-028C-48AC-8421-918D03433E29}" destId="{F1E1010A-5863-4CAC-9082-8F2C94325308}" srcOrd="0" destOrd="0" presId="urn:microsoft.com/office/officeart/2005/8/layout/lProcess2"/>
    <dgm:cxn modelId="{D6ABDE0B-DB25-44EB-8E67-A8005D403BA4}" type="presParOf" srcId="{3043DA8B-028C-48AC-8421-918D03433E29}" destId="{BB7DC107-E394-489B-9EA0-2F00C5A910AA}" srcOrd="1" destOrd="0" presId="urn:microsoft.com/office/officeart/2005/8/layout/lProcess2"/>
    <dgm:cxn modelId="{FF29FD29-4243-4521-9C0E-EB9FFF98EB3D}" type="presParOf" srcId="{3043DA8B-028C-48AC-8421-918D03433E29}" destId="{7DC6D2B4-1A53-44C9-B3FF-7B7C7BE48FBB}" srcOrd="2" destOrd="0" presId="urn:microsoft.com/office/officeart/2005/8/layout/lProcess2"/>
    <dgm:cxn modelId="{7858B3CD-D282-4C51-8600-52D681B56FEA}" type="presParOf" srcId="{3043DA8B-028C-48AC-8421-918D03433E29}" destId="{56025B73-756D-4225-8509-F13777A3CEC8}" srcOrd="3" destOrd="0" presId="urn:microsoft.com/office/officeart/2005/8/layout/lProcess2"/>
    <dgm:cxn modelId="{F55B80B9-8AC8-47FD-A622-448F1CC7D06F}" type="presParOf" srcId="{3043DA8B-028C-48AC-8421-918D03433E29}" destId="{2A3D0DF1-352F-4C8F-B939-56E9B22C1430}" srcOrd="4" destOrd="0" presId="urn:microsoft.com/office/officeart/2005/8/layout/lProcess2"/>
    <dgm:cxn modelId="{D03B7929-F970-4185-BE46-1F13E5335C81}" type="presParOf" srcId="{3043DA8B-028C-48AC-8421-918D03433E29}" destId="{04497332-2903-487A-BD4C-9556B71873B3}" srcOrd="5" destOrd="0" presId="urn:microsoft.com/office/officeart/2005/8/layout/lProcess2"/>
    <dgm:cxn modelId="{6816EE19-BF57-4DA9-9B64-B50DC19F0B65}" type="presParOf" srcId="{3043DA8B-028C-48AC-8421-918D03433E29}" destId="{4B1E6F4B-2C49-4609-BD1D-82EE9B7A5D6C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0BFD9-558C-4D49-BBF0-5038CA02FDC9}">
      <dsp:nvSpPr>
        <dsp:cNvPr id="0" name=""/>
        <dsp:cNvSpPr/>
      </dsp:nvSpPr>
      <dsp:spPr>
        <a:xfrm>
          <a:off x="386751" y="0"/>
          <a:ext cx="2471883" cy="123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Прикладные</a:t>
          </a:r>
          <a:endParaRPr lang="ru-RU" sz="2000" kern="1200"/>
        </a:p>
      </dsp:txBody>
      <dsp:txXfrm>
        <a:off x="422950" y="36199"/>
        <a:ext cx="2399485" cy="1163543"/>
      </dsp:txXfrm>
    </dsp:sp>
    <dsp:sp modelId="{9198D50A-CDF9-479B-944C-4FB6D5D797F7}">
      <dsp:nvSpPr>
        <dsp:cNvPr id="0" name=""/>
        <dsp:cNvSpPr/>
      </dsp:nvSpPr>
      <dsp:spPr>
        <a:xfrm>
          <a:off x="633939" y="1235941"/>
          <a:ext cx="248251" cy="140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6435"/>
              </a:lnTo>
              <a:lnTo>
                <a:pt x="248251" y="140643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5F0C7-DB59-41D0-B821-D7A0840C911E}">
      <dsp:nvSpPr>
        <dsp:cNvPr id="0" name=""/>
        <dsp:cNvSpPr/>
      </dsp:nvSpPr>
      <dsp:spPr>
        <a:xfrm>
          <a:off x="882190" y="1548179"/>
          <a:ext cx="2395888" cy="2188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Непосредственно обеспечивают выполнение необходимых пользователям работ</a:t>
          </a:r>
          <a:endParaRPr lang="ru-RU" sz="2000" kern="1200" dirty="0"/>
        </a:p>
      </dsp:txBody>
      <dsp:txXfrm>
        <a:off x="946286" y="1612275"/>
        <a:ext cx="2267696" cy="2060203"/>
      </dsp:txXfrm>
    </dsp:sp>
    <dsp:sp modelId="{349F7593-F906-4E52-8597-86772AE1D9BE}">
      <dsp:nvSpPr>
        <dsp:cNvPr id="0" name=""/>
        <dsp:cNvSpPr/>
      </dsp:nvSpPr>
      <dsp:spPr>
        <a:xfrm>
          <a:off x="3336524" y="0"/>
          <a:ext cx="2471883" cy="123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Системные</a:t>
          </a:r>
          <a:endParaRPr lang="ru-RU" sz="2000" kern="1200"/>
        </a:p>
      </dsp:txBody>
      <dsp:txXfrm>
        <a:off x="3372723" y="36199"/>
        <a:ext cx="2399485" cy="1163543"/>
      </dsp:txXfrm>
    </dsp:sp>
    <dsp:sp modelId="{C11755D0-6892-44ED-B548-9D57732F6369}">
      <dsp:nvSpPr>
        <dsp:cNvPr id="0" name=""/>
        <dsp:cNvSpPr/>
      </dsp:nvSpPr>
      <dsp:spPr>
        <a:xfrm>
          <a:off x="3583712" y="1235941"/>
          <a:ext cx="328908" cy="2117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80"/>
              </a:lnTo>
              <a:lnTo>
                <a:pt x="328908" y="211788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58BE4-EC88-4D99-9A95-C8485780FB57}">
      <dsp:nvSpPr>
        <dsp:cNvPr id="0" name=""/>
        <dsp:cNvSpPr/>
      </dsp:nvSpPr>
      <dsp:spPr>
        <a:xfrm>
          <a:off x="3912621" y="1548179"/>
          <a:ext cx="2333458" cy="36112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Выполняют различные вспомогательные функции: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Управление ресурсами ПК,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Создание копий используемой информации,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Проверка работоспособности устройств ПК,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Выдача справочной информации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980966" y="1616524"/>
        <a:ext cx="2196768" cy="3474596"/>
      </dsp:txXfrm>
    </dsp:sp>
    <dsp:sp modelId="{98218856-19C3-4F2D-B5E2-D78EB4755E6C}">
      <dsp:nvSpPr>
        <dsp:cNvPr id="0" name=""/>
        <dsp:cNvSpPr/>
      </dsp:nvSpPr>
      <dsp:spPr>
        <a:xfrm>
          <a:off x="6426378" y="0"/>
          <a:ext cx="2471883" cy="1235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Инструментальные</a:t>
          </a:r>
          <a:endParaRPr lang="ru-RU" sz="2000" kern="1200" dirty="0"/>
        </a:p>
      </dsp:txBody>
      <dsp:txXfrm>
        <a:off x="6462577" y="36199"/>
        <a:ext cx="2399485" cy="1163543"/>
      </dsp:txXfrm>
    </dsp:sp>
    <dsp:sp modelId="{CC2A26DC-11F0-4F79-8013-EE9E7C5374D2}">
      <dsp:nvSpPr>
        <dsp:cNvPr id="0" name=""/>
        <dsp:cNvSpPr/>
      </dsp:nvSpPr>
      <dsp:spPr>
        <a:xfrm>
          <a:off x="6673567" y="1235941"/>
          <a:ext cx="388332" cy="1315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5773"/>
              </a:lnTo>
              <a:lnTo>
                <a:pt x="388332" y="131577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0E506-45E7-4CD6-AF25-33B61EABDA0F}">
      <dsp:nvSpPr>
        <dsp:cNvPr id="0" name=""/>
        <dsp:cNvSpPr/>
      </dsp:nvSpPr>
      <dsp:spPr>
        <a:xfrm>
          <a:off x="7061899" y="1556275"/>
          <a:ext cx="1819662" cy="1990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Облегчают процесс создания новых программ для компьютера</a:t>
          </a:r>
          <a:endParaRPr lang="ru-RU" sz="1800" kern="1200" dirty="0"/>
        </a:p>
      </dsp:txBody>
      <dsp:txXfrm>
        <a:off x="7115195" y="1609571"/>
        <a:ext cx="1713070" cy="18842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099D0-1AFB-4C44-8FB8-AA31E55090CE}">
      <dsp:nvSpPr>
        <dsp:cNvPr id="0" name=""/>
        <dsp:cNvSpPr/>
      </dsp:nvSpPr>
      <dsp:spPr>
        <a:xfrm>
          <a:off x="0" y="0"/>
          <a:ext cx="4594577" cy="45945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0FD36-7EC3-46A6-B73D-FA758CA440CA}">
      <dsp:nvSpPr>
        <dsp:cNvPr id="0" name=""/>
        <dsp:cNvSpPr/>
      </dsp:nvSpPr>
      <dsp:spPr>
        <a:xfrm>
          <a:off x="2297288" y="0"/>
          <a:ext cx="7241822" cy="45945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База данных </a:t>
          </a:r>
          <a:r>
            <a:rPr lang="ru-RU" sz="2400" kern="1200" dirty="0" smtClean="0"/>
            <a:t>– это организованная структура, предназначенная для хранения информации</a:t>
          </a:r>
          <a:r>
            <a:rPr lang="ru-RU" sz="1900" kern="1200" dirty="0" smtClean="0"/>
            <a:t>. </a:t>
          </a:r>
          <a:endParaRPr lang="ru-RU" sz="1900" kern="1200" dirty="0"/>
        </a:p>
      </dsp:txBody>
      <dsp:txXfrm>
        <a:off x="2297288" y="0"/>
        <a:ext cx="7241822" cy="1378376"/>
      </dsp:txXfrm>
    </dsp:sp>
    <dsp:sp modelId="{BE180226-A89C-421B-AD4D-A82CD6A59758}">
      <dsp:nvSpPr>
        <dsp:cNvPr id="0" name=""/>
        <dsp:cNvSpPr/>
      </dsp:nvSpPr>
      <dsp:spPr>
        <a:xfrm>
          <a:off x="804052" y="1378376"/>
          <a:ext cx="2986472" cy="298647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59997-FBA6-46D5-A549-171C6FF6FCC9}">
      <dsp:nvSpPr>
        <dsp:cNvPr id="0" name=""/>
        <dsp:cNvSpPr/>
      </dsp:nvSpPr>
      <dsp:spPr>
        <a:xfrm>
          <a:off x="2297288" y="1378376"/>
          <a:ext cx="7241822" cy="29864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Система управления базой данных </a:t>
          </a:r>
          <a:r>
            <a:rPr lang="ru-RU" sz="2000" kern="1200" dirty="0" smtClean="0"/>
            <a:t>- это комплекс программных средств, предназначенных для создания структуры новой базы, наполнения ее содержимым, редактирования содержимого и визуализации информации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2297288" y="1378376"/>
        <a:ext cx="7241822" cy="1378371"/>
      </dsp:txXfrm>
    </dsp:sp>
    <dsp:sp modelId="{2A805B3B-0381-4C34-A2CA-6D00816B87B4}">
      <dsp:nvSpPr>
        <dsp:cNvPr id="0" name=""/>
        <dsp:cNvSpPr/>
      </dsp:nvSpPr>
      <dsp:spPr>
        <a:xfrm>
          <a:off x="1608102" y="2756747"/>
          <a:ext cx="1378371" cy="137837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74EB7-2F6B-4F0C-BFC9-E3DBEB3FA087}">
      <dsp:nvSpPr>
        <dsp:cNvPr id="0" name=""/>
        <dsp:cNvSpPr/>
      </dsp:nvSpPr>
      <dsp:spPr>
        <a:xfrm>
          <a:off x="2297288" y="2756747"/>
          <a:ext cx="7241822" cy="13783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Визуализация информации базы </a:t>
          </a:r>
          <a:r>
            <a:rPr lang="ru-RU" sz="2000" kern="1200" dirty="0" smtClean="0"/>
            <a:t>- отбор отображаемых данных в соответствии с заданным критерием, их упорядочение, оформление и последующая выдача на устройство вывода или передача по каналам связи. </a:t>
          </a:r>
          <a:endParaRPr lang="ru-RU" sz="2000" kern="1200" dirty="0"/>
        </a:p>
      </dsp:txBody>
      <dsp:txXfrm>
        <a:off x="2297288" y="2756747"/>
        <a:ext cx="7241822" cy="137837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70FD5-29D8-436B-BD9A-4776A479B74E}">
      <dsp:nvSpPr>
        <dsp:cNvPr id="0" name=""/>
        <dsp:cNvSpPr/>
      </dsp:nvSpPr>
      <dsp:spPr>
        <a:xfrm>
          <a:off x="4248513" y="1666250"/>
          <a:ext cx="1602552" cy="762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9736"/>
              </a:lnTo>
              <a:lnTo>
                <a:pt x="1602552" y="519736"/>
              </a:lnTo>
              <a:lnTo>
                <a:pt x="1602552" y="76266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04F3E8-1348-40AB-B3C1-787C58FDC69E}">
      <dsp:nvSpPr>
        <dsp:cNvPr id="0" name=""/>
        <dsp:cNvSpPr/>
      </dsp:nvSpPr>
      <dsp:spPr>
        <a:xfrm>
          <a:off x="2645960" y="1666250"/>
          <a:ext cx="1602552" cy="762669"/>
        </a:xfrm>
        <a:custGeom>
          <a:avLst/>
          <a:gdLst/>
          <a:ahLst/>
          <a:cxnLst/>
          <a:rect l="0" t="0" r="0" b="0"/>
          <a:pathLst>
            <a:path>
              <a:moveTo>
                <a:pt x="1602552" y="0"/>
              </a:moveTo>
              <a:lnTo>
                <a:pt x="1602552" y="519736"/>
              </a:lnTo>
              <a:lnTo>
                <a:pt x="0" y="519736"/>
              </a:lnTo>
              <a:lnTo>
                <a:pt x="0" y="76266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A9B58-2E94-4C7E-94B7-5FC49AFB44DE}">
      <dsp:nvSpPr>
        <dsp:cNvPr id="0" name=""/>
        <dsp:cNvSpPr/>
      </dsp:nvSpPr>
      <dsp:spPr>
        <a:xfrm>
          <a:off x="2937333" y="1052"/>
          <a:ext cx="2622359" cy="1665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53417-1A5A-4B28-8333-057BE7F2A7B1}">
      <dsp:nvSpPr>
        <dsp:cNvPr id="0" name=""/>
        <dsp:cNvSpPr/>
      </dsp:nvSpPr>
      <dsp:spPr>
        <a:xfrm>
          <a:off x="3228707" y="277857"/>
          <a:ext cx="2622359" cy="1665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Исполнители</a:t>
          </a:r>
          <a:endParaRPr lang="ru-RU" sz="2300" kern="1200" dirty="0"/>
        </a:p>
      </dsp:txBody>
      <dsp:txXfrm>
        <a:off x="3277479" y="326629"/>
        <a:ext cx="2524815" cy="1567653"/>
      </dsp:txXfrm>
    </dsp:sp>
    <dsp:sp modelId="{E4075442-E6FC-4778-8F47-518736D01DAE}">
      <dsp:nvSpPr>
        <dsp:cNvPr id="0" name=""/>
        <dsp:cNvSpPr/>
      </dsp:nvSpPr>
      <dsp:spPr>
        <a:xfrm>
          <a:off x="1334781" y="2428919"/>
          <a:ext cx="2622359" cy="1665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3DDAA-545F-4195-BC64-C617F97EC630}">
      <dsp:nvSpPr>
        <dsp:cNvPr id="0" name=""/>
        <dsp:cNvSpPr/>
      </dsp:nvSpPr>
      <dsp:spPr>
        <a:xfrm>
          <a:off x="1626154" y="2705724"/>
          <a:ext cx="2622359" cy="1665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Проектировщики</a:t>
          </a:r>
          <a:endParaRPr lang="ru-RU" sz="2300" kern="1200" dirty="0"/>
        </a:p>
      </dsp:txBody>
      <dsp:txXfrm>
        <a:off x="1674926" y="2754496"/>
        <a:ext cx="2524815" cy="1567653"/>
      </dsp:txXfrm>
    </dsp:sp>
    <dsp:sp modelId="{A6988EB0-17DB-4434-82A6-63371196B865}">
      <dsp:nvSpPr>
        <dsp:cNvPr id="0" name=""/>
        <dsp:cNvSpPr/>
      </dsp:nvSpPr>
      <dsp:spPr>
        <a:xfrm>
          <a:off x="4539886" y="2428919"/>
          <a:ext cx="2622359" cy="1665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505B9-7598-4267-8F44-9F4F118E31F5}">
      <dsp:nvSpPr>
        <dsp:cNvPr id="0" name=""/>
        <dsp:cNvSpPr/>
      </dsp:nvSpPr>
      <dsp:spPr>
        <a:xfrm>
          <a:off x="4831259" y="2705724"/>
          <a:ext cx="2622359" cy="1665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Пользователи</a:t>
          </a:r>
          <a:endParaRPr lang="ru-RU" sz="2300" kern="1200" dirty="0"/>
        </a:p>
      </dsp:txBody>
      <dsp:txXfrm>
        <a:off x="4880031" y="2754496"/>
        <a:ext cx="2524815" cy="15676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88637-89E6-4366-8EA8-D725F1DC7329}">
      <dsp:nvSpPr>
        <dsp:cNvPr id="0" name=""/>
        <dsp:cNvSpPr/>
      </dsp:nvSpPr>
      <dsp:spPr>
        <a:xfrm>
          <a:off x="1853635" y="0"/>
          <a:ext cx="4786488" cy="478648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25DCF-D6DF-4013-94A4-52BE53BA10C1}">
      <dsp:nvSpPr>
        <dsp:cNvPr id="0" name=""/>
        <dsp:cNvSpPr/>
      </dsp:nvSpPr>
      <dsp:spPr>
        <a:xfrm>
          <a:off x="4246879" y="479116"/>
          <a:ext cx="3111217" cy="6805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текстовый редактор; </a:t>
          </a:r>
          <a:endParaRPr lang="ru-RU" sz="2200" kern="1200"/>
        </a:p>
      </dsp:txBody>
      <dsp:txXfrm>
        <a:off x="4280102" y="512339"/>
        <a:ext cx="3044771" cy="614132"/>
      </dsp:txXfrm>
    </dsp:sp>
    <dsp:sp modelId="{0736E96B-505A-4267-836B-02A959959132}">
      <dsp:nvSpPr>
        <dsp:cNvPr id="0" name=""/>
        <dsp:cNvSpPr/>
      </dsp:nvSpPr>
      <dsp:spPr>
        <a:xfrm>
          <a:off x="4246879" y="1244767"/>
          <a:ext cx="3111217" cy="6805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компилятор; </a:t>
          </a:r>
          <a:endParaRPr lang="ru-RU" sz="2200" kern="1200"/>
        </a:p>
      </dsp:txBody>
      <dsp:txXfrm>
        <a:off x="4280102" y="1277990"/>
        <a:ext cx="3044771" cy="614132"/>
      </dsp:txXfrm>
    </dsp:sp>
    <dsp:sp modelId="{EB7FE133-2666-4279-A315-97243B5AE7EE}">
      <dsp:nvSpPr>
        <dsp:cNvPr id="0" name=""/>
        <dsp:cNvSpPr/>
      </dsp:nvSpPr>
      <dsp:spPr>
        <a:xfrm>
          <a:off x="4246879" y="2010418"/>
          <a:ext cx="3111217" cy="6805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редактор связей; </a:t>
          </a:r>
          <a:endParaRPr lang="ru-RU" sz="2200" kern="1200"/>
        </a:p>
      </dsp:txBody>
      <dsp:txXfrm>
        <a:off x="4280102" y="2043641"/>
        <a:ext cx="3044771" cy="614132"/>
      </dsp:txXfrm>
    </dsp:sp>
    <dsp:sp modelId="{2B01D443-68FA-4A04-8498-331468CED773}">
      <dsp:nvSpPr>
        <dsp:cNvPr id="0" name=""/>
        <dsp:cNvSpPr/>
      </dsp:nvSpPr>
      <dsp:spPr>
        <a:xfrm>
          <a:off x="4246879" y="2776069"/>
          <a:ext cx="3111217" cy="6805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библиотеки функций. </a:t>
          </a:r>
          <a:endParaRPr lang="ru-RU" sz="2200" kern="1200"/>
        </a:p>
      </dsp:txBody>
      <dsp:txXfrm>
        <a:off x="4280102" y="2809292"/>
        <a:ext cx="3044771" cy="614132"/>
      </dsp:txXfrm>
    </dsp:sp>
    <dsp:sp modelId="{B0F6AD75-974C-46AD-A742-84F6317C203F}">
      <dsp:nvSpPr>
        <dsp:cNvPr id="0" name=""/>
        <dsp:cNvSpPr/>
      </dsp:nvSpPr>
      <dsp:spPr>
        <a:xfrm>
          <a:off x="4246879" y="3541720"/>
          <a:ext cx="3111217" cy="6805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отладчик</a:t>
          </a:r>
          <a:endParaRPr lang="ru-RU" sz="2200" kern="1200"/>
        </a:p>
      </dsp:txBody>
      <dsp:txXfrm>
        <a:off x="4280102" y="3574943"/>
        <a:ext cx="3044771" cy="6141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40FC1-3165-4A47-A7EF-8E565A708A64}">
      <dsp:nvSpPr>
        <dsp:cNvPr id="0" name=""/>
        <dsp:cNvSpPr/>
      </dsp:nvSpPr>
      <dsp:spPr>
        <a:xfrm>
          <a:off x="4206950" y="2014819"/>
          <a:ext cx="1937504" cy="922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367"/>
              </a:lnTo>
              <a:lnTo>
                <a:pt x="1937504" y="628367"/>
              </a:lnTo>
              <a:lnTo>
                <a:pt x="1937504" y="92207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6B0CF-2CD1-4940-80E0-8A4AB27338A7}">
      <dsp:nvSpPr>
        <dsp:cNvPr id="0" name=""/>
        <dsp:cNvSpPr/>
      </dsp:nvSpPr>
      <dsp:spPr>
        <a:xfrm>
          <a:off x="2269446" y="2014819"/>
          <a:ext cx="1937504" cy="922075"/>
        </a:xfrm>
        <a:custGeom>
          <a:avLst/>
          <a:gdLst/>
          <a:ahLst/>
          <a:cxnLst/>
          <a:rect l="0" t="0" r="0" b="0"/>
          <a:pathLst>
            <a:path>
              <a:moveTo>
                <a:pt x="1937504" y="0"/>
              </a:moveTo>
              <a:lnTo>
                <a:pt x="1937504" y="628367"/>
              </a:lnTo>
              <a:lnTo>
                <a:pt x="0" y="628367"/>
              </a:lnTo>
              <a:lnTo>
                <a:pt x="0" y="92207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61394-2943-41B0-B588-0F143302837D}">
      <dsp:nvSpPr>
        <dsp:cNvPr id="0" name=""/>
        <dsp:cNvSpPr/>
      </dsp:nvSpPr>
      <dsp:spPr>
        <a:xfrm>
          <a:off x="2621719" y="1576"/>
          <a:ext cx="3170461" cy="2013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9960F-6EB1-4E1F-A698-90961BE2AB0D}">
      <dsp:nvSpPr>
        <dsp:cNvPr id="0" name=""/>
        <dsp:cNvSpPr/>
      </dsp:nvSpPr>
      <dsp:spPr>
        <a:xfrm>
          <a:off x="2973993" y="336236"/>
          <a:ext cx="3170461" cy="20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Транслятор</a:t>
          </a:r>
          <a:endParaRPr lang="ru-RU" sz="3100" kern="1200" dirty="0"/>
        </a:p>
      </dsp:txBody>
      <dsp:txXfrm>
        <a:off x="3032959" y="395202"/>
        <a:ext cx="3052529" cy="1895311"/>
      </dsp:txXfrm>
    </dsp:sp>
    <dsp:sp modelId="{FEA79585-2BD2-4640-8B8D-279529EEDE32}">
      <dsp:nvSpPr>
        <dsp:cNvPr id="0" name=""/>
        <dsp:cNvSpPr/>
      </dsp:nvSpPr>
      <dsp:spPr>
        <a:xfrm>
          <a:off x="684215" y="2936895"/>
          <a:ext cx="3170461" cy="2013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7FA63-319B-4914-8137-7D6815E2BAA6}">
      <dsp:nvSpPr>
        <dsp:cNvPr id="0" name=""/>
        <dsp:cNvSpPr/>
      </dsp:nvSpPr>
      <dsp:spPr>
        <a:xfrm>
          <a:off x="1036488" y="3271555"/>
          <a:ext cx="3170461" cy="20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Компилятор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(Паскаль)</a:t>
          </a:r>
          <a:endParaRPr lang="ru-RU" sz="3100" kern="1200" dirty="0"/>
        </a:p>
      </dsp:txBody>
      <dsp:txXfrm>
        <a:off x="1095454" y="3330521"/>
        <a:ext cx="3052529" cy="1895311"/>
      </dsp:txXfrm>
    </dsp:sp>
    <dsp:sp modelId="{58DDD605-08F4-4D1B-ACF9-941901FD88D3}">
      <dsp:nvSpPr>
        <dsp:cNvPr id="0" name=""/>
        <dsp:cNvSpPr/>
      </dsp:nvSpPr>
      <dsp:spPr>
        <a:xfrm>
          <a:off x="4559224" y="2936895"/>
          <a:ext cx="3170461" cy="2013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A26F0-3860-49F4-8B7B-712BEA2DEA57}">
      <dsp:nvSpPr>
        <dsp:cNvPr id="0" name=""/>
        <dsp:cNvSpPr/>
      </dsp:nvSpPr>
      <dsp:spPr>
        <a:xfrm>
          <a:off x="4911497" y="3271555"/>
          <a:ext cx="3170461" cy="2013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Интерпретатор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smtClean="0"/>
            <a:t>(Бейсик)</a:t>
          </a:r>
          <a:endParaRPr lang="ru-RU" sz="3100" kern="1200" dirty="0"/>
        </a:p>
      </dsp:txBody>
      <dsp:txXfrm>
        <a:off x="4970463" y="3330521"/>
        <a:ext cx="3052529" cy="1895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F89F9-BE7D-492F-A74A-F5F454A33877}">
      <dsp:nvSpPr>
        <dsp:cNvPr id="0" name=""/>
        <dsp:cNvSpPr/>
      </dsp:nvSpPr>
      <dsp:spPr>
        <a:xfrm>
          <a:off x="3942009" y="0"/>
          <a:ext cx="5913013" cy="14289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Согласованная работа всех аппаратных средств компьютера</a:t>
          </a:r>
          <a:endParaRPr lang="ru-RU" sz="2400" kern="1200" dirty="0"/>
        </a:p>
      </dsp:txBody>
      <dsp:txXfrm>
        <a:off x="3942009" y="178621"/>
        <a:ext cx="5377149" cy="1071728"/>
      </dsp:txXfrm>
    </dsp:sp>
    <dsp:sp modelId="{ACCA430E-235B-4788-B651-9AA59020F0A9}">
      <dsp:nvSpPr>
        <dsp:cNvPr id="0" name=""/>
        <dsp:cNvSpPr/>
      </dsp:nvSpPr>
      <dsp:spPr>
        <a:xfrm>
          <a:off x="0" y="0"/>
          <a:ext cx="3942009" cy="1428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700" kern="1200" dirty="0" smtClean="0"/>
            <a:t>Управление ресурсами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69757" y="69757"/>
        <a:ext cx="3802495" cy="1289456"/>
      </dsp:txXfrm>
    </dsp:sp>
    <dsp:sp modelId="{C39CE658-0660-4DFE-B545-1DC44AE04226}">
      <dsp:nvSpPr>
        <dsp:cNvPr id="0" name=""/>
        <dsp:cNvSpPr/>
      </dsp:nvSpPr>
      <dsp:spPr>
        <a:xfrm>
          <a:off x="3942009" y="1571867"/>
          <a:ext cx="5913013" cy="14289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Выполнение программ, их взаимодействие с устройствами компьютера, данными</a:t>
          </a:r>
          <a:endParaRPr lang="ru-RU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3942009" y="1750488"/>
        <a:ext cx="5377149" cy="1071728"/>
      </dsp:txXfrm>
    </dsp:sp>
    <dsp:sp modelId="{55298BAD-D8AE-46C4-95D4-9B58CF7B19A2}">
      <dsp:nvSpPr>
        <dsp:cNvPr id="0" name=""/>
        <dsp:cNvSpPr/>
      </dsp:nvSpPr>
      <dsp:spPr>
        <a:xfrm>
          <a:off x="0" y="1571867"/>
          <a:ext cx="3942009" cy="1428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Управление процессами</a:t>
          </a:r>
          <a:endParaRPr lang="ru-RU" sz="2700" kern="1200" dirty="0"/>
        </a:p>
      </dsp:txBody>
      <dsp:txXfrm>
        <a:off x="69757" y="1641624"/>
        <a:ext cx="3802495" cy="1289456"/>
      </dsp:txXfrm>
    </dsp:sp>
    <dsp:sp modelId="{5469EB8D-6D75-4CCB-B2B5-8E5103D54E7B}">
      <dsp:nvSpPr>
        <dsp:cNvPr id="0" name=""/>
        <dsp:cNvSpPr/>
      </dsp:nvSpPr>
      <dsp:spPr>
        <a:xfrm>
          <a:off x="3942009" y="3121157"/>
          <a:ext cx="5913013" cy="14289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Диалог пользователя с компьютером, выполнение простых команд – операций по обработке информации</a:t>
          </a:r>
          <a:endParaRPr lang="ru-RU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/>
        </a:p>
      </dsp:txBody>
      <dsp:txXfrm>
        <a:off x="3942009" y="3299778"/>
        <a:ext cx="5377149" cy="1071728"/>
      </dsp:txXfrm>
    </dsp:sp>
    <dsp:sp modelId="{178860FC-E753-4F99-B1BA-D9138C1DCB72}">
      <dsp:nvSpPr>
        <dsp:cNvPr id="0" name=""/>
        <dsp:cNvSpPr/>
      </dsp:nvSpPr>
      <dsp:spPr>
        <a:xfrm>
          <a:off x="0" y="3143735"/>
          <a:ext cx="3942009" cy="1428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Пользовательский интерфейс</a:t>
          </a:r>
          <a:endParaRPr lang="ru-RU" sz="2700" kern="1200" dirty="0"/>
        </a:p>
      </dsp:txBody>
      <dsp:txXfrm>
        <a:off x="69757" y="3213492"/>
        <a:ext cx="3802495" cy="12894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AB7F0-8A9A-4E46-B42E-CAAEBD9DBA14}">
      <dsp:nvSpPr>
        <dsp:cNvPr id="0" name=""/>
        <dsp:cNvSpPr/>
      </dsp:nvSpPr>
      <dsp:spPr>
        <a:xfrm>
          <a:off x="0" y="4666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Параллельное выполнение заданий,</a:t>
          </a:r>
          <a:endParaRPr lang="ru-RU" sz="2200" kern="1200"/>
        </a:p>
      </dsp:txBody>
      <dsp:txXfrm>
        <a:off x="25130" y="71797"/>
        <a:ext cx="8501253" cy="464540"/>
      </dsp:txXfrm>
    </dsp:sp>
    <dsp:sp modelId="{BE1BD0C0-86E6-4C9C-BB20-0CAF31E80C84}">
      <dsp:nvSpPr>
        <dsp:cNvPr id="0" name=""/>
        <dsp:cNvSpPr/>
      </dsp:nvSpPr>
      <dsp:spPr>
        <a:xfrm>
          <a:off x="0" y="62482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Разделение ресурсов,</a:t>
          </a:r>
          <a:endParaRPr lang="ru-RU" sz="2200" kern="1200"/>
        </a:p>
      </dsp:txBody>
      <dsp:txXfrm>
        <a:off x="25130" y="649957"/>
        <a:ext cx="8501253" cy="464540"/>
      </dsp:txXfrm>
    </dsp:sp>
    <dsp:sp modelId="{BC0D5F70-E438-4BB5-92CF-AA3FB8C7B774}">
      <dsp:nvSpPr>
        <dsp:cNvPr id="0" name=""/>
        <dsp:cNvSpPr/>
      </dsp:nvSpPr>
      <dsp:spPr>
        <a:xfrm>
          <a:off x="0" y="120298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Разделение времени,</a:t>
          </a:r>
          <a:endParaRPr lang="ru-RU" sz="2200" kern="1200"/>
        </a:p>
      </dsp:txBody>
      <dsp:txXfrm>
        <a:off x="25130" y="1228117"/>
        <a:ext cx="8501253" cy="464540"/>
      </dsp:txXfrm>
    </dsp:sp>
    <dsp:sp modelId="{B9CCAAB8-E9E3-4D1D-A4F9-4576276EDF20}">
      <dsp:nvSpPr>
        <dsp:cNvPr id="0" name=""/>
        <dsp:cNvSpPr/>
      </dsp:nvSpPr>
      <dsp:spPr>
        <a:xfrm>
          <a:off x="0" y="178114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Фоновый режим, </a:t>
          </a:r>
          <a:endParaRPr lang="ru-RU" sz="2200" kern="1200"/>
        </a:p>
      </dsp:txBody>
      <dsp:txXfrm>
        <a:off x="25130" y="1806277"/>
        <a:ext cx="8501253" cy="464540"/>
      </dsp:txXfrm>
    </dsp:sp>
    <dsp:sp modelId="{4CC81FB5-7A2F-4F25-B449-43874F5B0030}">
      <dsp:nvSpPr>
        <dsp:cNvPr id="0" name=""/>
        <dsp:cNvSpPr/>
      </dsp:nvSpPr>
      <dsp:spPr>
        <a:xfrm>
          <a:off x="0" y="235930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Режим реального времени,</a:t>
          </a:r>
          <a:endParaRPr lang="ru-RU" sz="2200" kern="1200"/>
        </a:p>
      </dsp:txBody>
      <dsp:txXfrm>
        <a:off x="25130" y="2384437"/>
        <a:ext cx="8501253" cy="464540"/>
      </dsp:txXfrm>
    </dsp:sp>
    <dsp:sp modelId="{0B2B1C07-0D69-41F8-9187-6C7E3F24DBF1}">
      <dsp:nvSpPr>
        <dsp:cNvPr id="0" name=""/>
        <dsp:cNvSpPr/>
      </dsp:nvSpPr>
      <dsp:spPr>
        <a:xfrm>
          <a:off x="0" y="293746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Пакетный режим,</a:t>
          </a:r>
          <a:endParaRPr lang="ru-RU" sz="2200" kern="1200"/>
        </a:p>
      </dsp:txBody>
      <dsp:txXfrm>
        <a:off x="25130" y="2962597"/>
        <a:ext cx="8501253" cy="464540"/>
      </dsp:txXfrm>
    </dsp:sp>
    <dsp:sp modelId="{7B8CF1DF-E143-4E1A-9B25-3651B30C00A5}">
      <dsp:nvSpPr>
        <dsp:cNvPr id="0" name=""/>
        <dsp:cNvSpPr/>
      </dsp:nvSpPr>
      <dsp:spPr>
        <a:xfrm>
          <a:off x="0" y="3515627"/>
          <a:ext cx="855151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Диалоговый режим (использование прерываний процессора).</a:t>
          </a:r>
          <a:endParaRPr lang="ru-RU" sz="2200" kern="1200"/>
        </a:p>
      </dsp:txBody>
      <dsp:txXfrm>
        <a:off x="25130" y="3540757"/>
        <a:ext cx="8501253" cy="464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5198" y="639274"/>
            <a:ext cx="10446819" cy="3479575"/>
          </a:xfrm>
        </p:spPr>
        <p:txBody>
          <a:bodyPr/>
          <a:lstStyle/>
          <a:p>
            <a:r>
              <a:rPr lang="ru-RU" dirty="0" smtClean="0"/>
              <a:t>Системное и программное обеспечение информационных процессов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19" y="4811488"/>
            <a:ext cx="7766936" cy="1096899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Хабибрахманова</a:t>
            </a:r>
            <a:r>
              <a:rPr lang="ru-RU" sz="2400" dirty="0" smtClean="0"/>
              <a:t> Алсу </a:t>
            </a:r>
            <a:r>
              <a:rPr lang="ru-RU" sz="2400" dirty="0" err="1" smtClean="0"/>
              <a:t>Ильгамовна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74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79" y="293511"/>
            <a:ext cx="10069688" cy="1320800"/>
          </a:xfrm>
        </p:spPr>
        <p:txBody>
          <a:bodyPr/>
          <a:lstStyle/>
          <a:p>
            <a:r>
              <a:rPr lang="en-US" dirty="0" smtClean="0"/>
              <a:t>FAT</a:t>
            </a:r>
            <a:r>
              <a:rPr lang="ru-RU" dirty="0" smtClean="0"/>
              <a:t> – таблица (таблица размещения файлов)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657701"/>
            <a:ext cx="10867287" cy="422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Основной единицей хранения данных является файл. </a:t>
            </a:r>
            <a:r>
              <a:rPr lang="ru-RU" sz="2400" dirty="0" smtClean="0"/>
              <a:t>Файл – именованная последовательность байтов произвольной длинны. 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416401"/>
              </p:ext>
            </p:extLst>
          </p:nvPr>
        </p:nvGraphicFramePr>
        <p:xfrm>
          <a:off x="632180" y="2077155"/>
          <a:ext cx="9934221" cy="2194560"/>
        </p:xfrm>
        <a:graphic>
          <a:graphicData uri="http://schemas.openxmlformats.org/drawingml/2006/table">
            <a:tbl>
              <a:tblPr/>
              <a:tblGrid>
                <a:gridCol w="3311407"/>
                <a:gridCol w="3311407"/>
                <a:gridCol w="3311407"/>
              </a:tblGrid>
              <a:tr h="714963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Операционная система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Имя файла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Times New Roman"/>
                        </a:rPr>
                        <a:t>Тип (расширение) файла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63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MS DOS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&lt;=8 лат. буквы без пробела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&lt;=3 лат. буквы без пробела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63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Windows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&lt;=256 симв., кроме \ / : * ? “ &lt; &gt; |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&lt;=3 </a:t>
                      </a:r>
                      <a:r>
                        <a:rPr lang="ru-RU" sz="2400" dirty="0" err="1">
                          <a:effectLst/>
                          <a:latin typeface="Times New Roman"/>
                          <a:ea typeface="Times New Roman"/>
                        </a:rPr>
                        <a:t>симв</a:t>
                      </a: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158" y="1072446"/>
            <a:ext cx="9437511" cy="4968919"/>
          </a:xfrm>
        </p:spPr>
        <p:txBody>
          <a:bodyPr/>
          <a:lstStyle/>
          <a:p>
            <a:r>
              <a:rPr lang="ru-RU" sz="2800" dirty="0"/>
              <a:t> Полный адрес файла в файловой структуре является уникальным и включает в себя собственное имя файла и путь к нему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r>
              <a:rPr lang="ru-RU" sz="2800" dirty="0"/>
              <a:t>Пример записи полного имени файла</a:t>
            </a:r>
            <a:r>
              <a:rPr lang="ru-RU" sz="2800" dirty="0" smtClean="0"/>
              <a:t>: &lt;</a:t>
            </a:r>
            <a:r>
              <a:rPr lang="ru-RU" sz="2800" dirty="0"/>
              <a:t>имя носителя&gt;\&lt;имя каталога-1&gt;\….\&lt;имя каталога-N&gt;\&lt;собственное имя файла</a:t>
            </a:r>
            <a:r>
              <a:rPr lang="ru-RU" sz="2800" dirty="0" smtClean="0"/>
              <a:t>&gt;</a:t>
            </a:r>
          </a:p>
          <a:p>
            <a:endParaRPr lang="ru-RU" sz="2800" dirty="0"/>
          </a:p>
          <a:p>
            <a:r>
              <a:rPr lang="ru-RU" sz="2800" dirty="0"/>
              <a:t>С:\Документы\Производство\Результаты исследований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313" y="609600"/>
            <a:ext cx="8675691" cy="666044"/>
          </a:xfrm>
        </p:spPr>
        <p:txBody>
          <a:bodyPr>
            <a:normAutofit/>
          </a:bodyPr>
          <a:lstStyle/>
          <a:p>
            <a:r>
              <a:rPr lang="ru-RU" dirty="0" smtClean="0"/>
              <a:t>Расширения (типы) файла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577" y="1264357"/>
            <a:ext cx="9381067" cy="537351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–</a:t>
            </a:r>
            <a:r>
              <a:rPr lang="ru-RU" dirty="0"/>
              <a:t>	</a:t>
            </a:r>
            <a:r>
              <a:rPr lang="ru-RU" dirty="0" err="1"/>
              <a:t>exe</a:t>
            </a:r>
            <a:r>
              <a:rPr lang="ru-RU" dirty="0"/>
              <a:t> – обозначает «исполняемый» файл, хранящий в себе программу. Например, winword.exe;</a:t>
            </a:r>
          </a:p>
          <a:p>
            <a:r>
              <a:rPr lang="ru-RU" dirty="0"/>
              <a:t>–	</a:t>
            </a:r>
            <a:r>
              <a:rPr lang="ru-RU" dirty="0" err="1"/>
              <a:t>com</a:t>
            </a:r>
            <a:r>
              <a:rPr lang="ru-RU" dirty="0"/>
              <a:t> – другой тип программного файла. Обычно файлы.com соответствуют небольшим (до сотни килобайт) программкам. </a:t>
            </a:r>
          </a:p>
          <a:p>
            <a:r>
              <a:rPr lang="ru-RU" dirty="0"/>
              <a:t>–	</a:t>
            </a:r>
            <a:r>
              <a:rPr lang="ru-RU" dirty="0" err="1"/>
              <a:t>bat</a:t>
            </a:r>
            <a:r>
              <a:rPr lang="ru-RU" dirty="0"/>
              <a:t> – так называемый «пакетный файл», предназначенный для последовательного запуска нескольких программ. Пример – файл autoexec.bat, автоматически выполняющийся в момент загрузки компьютера;</a:t>
            </a:r>
          </a:p>
          <a:p>
            <a:r>
              <a:rPr lang="ru-RU" dirty="0"/>
              <a:t>–	</a:t>
            </a:r>
            <a:r>
              <a:rPr lang="ru-RU" dirty="0" err="1"/>
              <a:t>cfg</a:t>
            </a:r>
            <a:r>
              <a:rPr lang="ru-RU" dirty="0"/>
              <a:t> – конфигурационный файл, в котором программа указывает параметры своей работы;</a:t>
            </a:r>
          </a:p>
          <a:p>
            <a:r>
              <a:rPr lang="ru-RU" dirty="0"/>
              <a:t>–	</a:t>
            </a:r>
            <a:r>
              <a:rPr lang="ru-RU" dirty="0" err="1"/>
              <a:t>dll</a:t>
            </a:r>
            <a:r>
              <a:rPr lang="ru-RU" dirty="0"/>
              <a:t> – так называемая «динамически подключающаяся библиотека» данных, к которой могут обратиться по мере надобности сразу несколько программ;</a:t>
            </a:r>
          </a:p>
          <a:p>
            <a:r>
              <a:rPr lang="ru-RU" dirty="0"/>
              <a:t>–	</a:t>
            </a:r>
            <a:r>
              <a:rPr lang="ru-RU" dirty="0" err="1"/>
              <a:t>hlp</a:t>
            </a:r>
            <a:r>
              <a:rPr lang="ru-RU" dirty="0"/>
              <a:t> – файл справки, в котором хранится «подсказки», а иногда – и полное руководство по той или иной программе;</a:t>
            </a:r>
          </a:p>
          <a:p>
            <a:r>
              <a:rPr lang="ru-RU" dirty="0"/>
              <a:t>–	</a:t>
            </a:r>
            <a:r>
              <a:rPr lang="ru-RU" dirty="0" err="1"/>
              <a:t>txt</a:t>
            </a:r>
            <a:r>
              <a:rPr lang="ru-RU" dirty="0"/>
              <a:t>, </a:t>
            </a:r>
            <a:r>
              <a:rPr lang="ru-RU" dirty="0" err="1"/>
              <a:t>doc</a:t>
            </a:r>
            <a:r>
              <a:rPr lang="ru-RU" dirty="0"/>
              <a:t> – текстовые файлы;</a:t>
            </a:r>
          </a:p>
          <a:p>
            <a:r>
              <a:rPr lang="ru-RU" dirty="0"/>
              <a:t>–	</a:t>
            </a:r>
            <a:r>
              <a:rPr lang="ru-RU" dirty="0" err="1"/>
              <a:t>htm</a:t>
            </a:r>
            <a:r>
              <a:rPr lang="ru-RU" dirty="0"/>
              <a:t>, </a:t>
            </a:r>
            <a:r>
              <a:rPr lang="ru-RU" dirty="0" err="1"/>
              <a:t>html</a:t>
            </a:r>
            <a:r>
              <a:rPr lang="ru-RU" dirty="0"/>
              <a:t> – гипертекстовой документ Интернета</a:t>
            </a:r>
          </a:p>
          <a:p>
            <a:r>
              <a:rPr lang="ru-RU" dirty="0"/>
              <a:t>–	</a:t>
            </a:r>
            <a:r>
              <a:rPr lang="ru-RU" dirty="0" err="1"/>
              <a:t>xls</a:t>
            </a:r>
            <a:r>
              <a:rPr lang="ru-RU" dirty="0"/>
              <a:t> – таблица;</a:t>
            </a:r>
          </a:p>
          <a:p>
            <a:r>
              <a:rPr lang="ru-RU" dirty="0"/>
              <a:t>–	</a:t>
            </a:r>
            <a:r>
              <a:rPr lang="ru-RU" dirty="0" err="1"/>
              <a:t>dat</a:t>
            </a:r>
            <a:r>
              <a:rPr lang="ru-RU" dirty="0"/>
              <a:t> – файл данных;</a:t>
            </a:r>
          </a:p>
          <a:p>
            <a:r>
              <a:rPr lang="ru-RU" dirty="0"/>
              <a:t>–	</a:t>
            </a:r>
            <a:r>
              <a:rPr lang="ru-RU" dirty="0" err="1"/>
              <a:t>wav</a:t>
            </a:r>
            <a:r>
              <a:rPr lang="ru-RU" dirty="0"/>
              <a:t>, mp3 – звук в цифровом формате;</a:t>
            </a:r>
          </a:p>
          <a:p>
            <a:r>
              <a:rPr lang="ru-RU" dirty="0"/>
              <a:t>–	</a:t>
            </a:r>
            <a:r>
              <a:rPr lang="ru-RU" dirty="0" err="1"/>
              <a:t>bmp</a:t>
            </a:r>
            <a:r>
              <a:rPr lang="ru-RU" dirty="0"/>
              <a:t>, </a:t>
            </a:r>
            <a:r>
              <a:rPr lang="ru-RU" dirty="0" err="1"/>
              <a:t>jpg</a:t>
            </a:r>
            <a:r>
              <a:rPr lang="ru-RU" dirty="0"/>
              <a:t> – графическая информация, картинки;</a:t>
            </a:r>
          </a:p>
          <a:p>
            <a:r>
              <a:rPr lang="ru-RU" dirty="0"/>
              <a:t>–	</a:t>
            </a:r>
            <a:r>
              <a:rPr lang="ru-RU" dirty="0" err="1"/>
              <a:t>arj</a:t>
            </a:r>
            <a:r>
              <a:rPr lang="ru-RU" dirty="0"/>
              <a:t>, </a:t>
            </a:r>
            <a:r>
              <a:rPr lang="ru-RU" dirty="0" err="1"/>
              <a:t>zip</a:t>
            </a:r>
            <a:r>
              <a:rPr lang="ru-RU" dirty="0"/>
              <a:t>, </a:t>
            </a:r>
            <a:r>
              <a:rPr lang="ru-RU" dirty="0" err="1"/>
              <a:t>rar</a:t>
            </a:r>
            <a:r>
              <a:rPr lang="ru-RU" dirty="0"/>
              <a:t> – файлы «архивов», т.е. сжатой с помощью специальных программ- «архиваторов» информации. В одном архивном файле на самом деле может храниться множество файлов.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1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685126"/>
          </a:xfrm>
        </p:spPr>
        <p:txBody>
          <a:bodyPr/>
          <a:lstStyle/>
          <a:p>
            <a:r>
              <a:rPr lang="ru-RU" dirty="0" smtClean="0"/>
              <a:t>Драйверы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957" y="1456271"/>
            <a:ext cx="3533423" cy="49671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расширяют </a:t>
            </a:r>
            <a:r>
              <a:rPr lang="ru-RU" sz="2200" dirty="0"/>
              <a:t>возможности DOS по управлению устройствами ввода-вывода </a:t>
            </a:r>
            <a:r>
              <a:rPr lang="ru-RU" sz="2200" dirty="0" smtClean="0"/>
              <a:t>компьютера </a:t>
            </a:r>
            <a:r>
              <a:rPr lang="ru-RU" sz="2200" dirty="0"/>
              <a:t>(клавиатурой, жестким диском, мышью и т.д.), оперативной памятью </a:t>
            </a:r>
            <a:r>
              <a:rPr lang="ru-RU" sz="2200" dirty="0" smtClean="0"/>
              <a:t>и </a:t>
            </a:r>
            <a:r>
              <a:rPr lang="ru-RU" sz="2200" dirty="0"/>
              <a:t>т.д. С помощью драйверов возможно подключение к компьютеру новых </a:t>
            </a:r>
            <a:r>
              <a:rPr lang="ru-RU" sz="2200" dirty="0" smtClean="0"/>
              <a:t>устройств </a:t>
            </a:r>
            <a:r>
              <a:rPr lang="ru-RU" sz="2200" dirty="0"/>
              <a:t>или нестандартное использование имеющихся устройств.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81" y="632182"/>
            <a:ext cx="6461056" cy="241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79" y="3194756"/>
            <a:ext cx="3228623" cy="322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2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782230"/>
          </a:xfrm>
        </p:spPr>
        <p:txBody>
          <a:bodyPr/>
          <a:lstStyle/>
          <a:p>
            <a:r>
              <a:rPr lang="ru-RU" dirty="0" smtClean="0"/>
              <a:t>Оболочки 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1" y="1320801"/>
            <a:ext cx="8150579" cy="513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2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846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Вспомогательные программы (утилиты)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684882"/>
              </p:ext>
            </p:extLst>
          </p:nvPr>
        </p:nvGraphicFramePr>
        <p:xfrm>
          <a:off x="598813" y="1456570"/>
          <a:ext cx="9038803" cy="494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95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75" y="148357"/>
            <a:ext cx="8596668" cy="10735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Прикладное программное обеспечение (ППО). Пакеты прикладных программ (ППП)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544472"/>
              </p:ext>
            </p:extLst>
          </p:nvPr>
        </p:nvGraphicFramePr>
        <p:xfrm>
          <a:off x="550247" y="1489047"/>
          <a:ext cx="9483879" cy="501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8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31" y="213090"/>
            <a:ext cx="8596668" cy="1320800"/>
          </a:xfrm>
        </p:spPr>
        <p:txBody>
          <a:bodyPr/>
          <a:lstStyle/>
          <a:p>
            <a:r>
              <a:rPr lang="ru-RU" dirty="0" smtClean="0"/>
              <a:t>Прикладное программное назначение обеспечение общего назначения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731702"/>
              </p:ext>
            </p:extLst>
          </p:nvPr>
        </p:nvGraphicFramePr>
        <p:xfrm>
          <a:off x="580231" y="1533891"/>
          <a:ext cx="8693773" cy="4507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43796" y="5324563"/>
            <a:ext cx="422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Универсальные интегрированные 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0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071" y="115988"/>
            <a:ext cx="8596668" cy="10007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Прикладное программное обеспечение специального назначения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035709"/>
              </p:ext>
            </p:extLst>
          </p:nvPr>
        </p:nvGraphicFramePr>
        <p:xfrm>
          <a:off x="841574" y="1116703"/>
          <a:ext cx="8885055" cy="5389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61069" y="3358199"/>
            <a:ext cx="2228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Экспертная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24906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4"/>
            <a:ext cx="8596668" cy="952163"/>
          </a:xfrm>
        </p:spPr>
        <p:txBody>
          <a:bodyPr/>
          <a:lstStyle/>
          <a:p>
            <a:r>
              <a:rPr lang="ru-RU" dirty="0" smtClean="0"/>
              <a:t>План занятий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292" y="1557867"/>
            <a:ext cx="8754713" cy="4483495"/>
          </a:xfrm>
        </p:spPr>
        <p:txBody>
          <a:bodyPr/>
          <a:lstStyle/>
          <a:p>
            <a:r>
              <a:rPr lang="ru-RU" sz="2400" dirty="0" smtClean="0"/>
              <a:t>Классификация программного обеспечения. Виды программного обеспечения</a:t>
            </a:r>
          </a:p>
          <a:p>
            <a:r>
              <a:rPr lang="ru-RU" sz="2400" dirty="0" smtClean="0"/>
              <a:t>Системное программное обеспечение</a:t>
            </a:r>
          </a:p>
          <a:p>
            <a:r>
              <a:rPr lang="ru-RU" sz="2400" dirty="0" smtClean="0"/>
              <a:t>Прикладное </a:t>
            </a:r>
            <a:r>
              <a:rPr lang="ru-RU" sz="2400" dirty="0"/>
              <a:t>программное обеспечение (ППО). Пакеты прикладных программ (ППП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Примеры прикладных программных продуктов и систем, функционирующих в среде </a:t>
            </a:r>
            <a:r>
              <a:rPr lang="ru-RU" sz="2400" dirty="0" err="1"/>
              <a:t>Windows</a:t>
            </a:r>
            <a:r>
              <a:rPr lang="ru-RU" sz="2400" dirty="0"/>
              <a:t> </a:t>
            </a:r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8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693218"/>
          </a:xfrm>
        </p:spPr>
        <p:txBody>
          <a:bodyPr/>
          <a:lstStyle/>
          <a:p>
            <a:r>
              <a:rPr lang="ru-RU" dirty="0" smtClean="0"/>
              <a:t>Гипертекстовые системы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302819"/>
            <a:ext cx="8703733" cy="49625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1284816"/>
            <a:ext cx="829733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8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967" y="358751"/>
            <a:ext cx="8596668" cy="9278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Прикладное программное обеспечение профессионального уровня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689383"/>
              </p:ext>
            </p:extLst>
          </p:nvPr>
        </p:nvGraphicFramePr>
        <p:xfrm>
          <a:off x="677335" y="1747881"/>
          <a:ext cx="8596668" cy="42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67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291" y="36124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Прикладное программное обеспечение для решения </a:t>
            </a:r>
            <a:r>
              <a:rPr lang="ru-RU" dirty="0" smtClean="0"/>
              <a:t>математических </a:t>
            </a:r>
            <a:r>
              <a:rPr lang="ru-RU" dirty="0"/>
              <a:t>задач. ПАКЕТ </a:t>
            </a:r>
            <a:r>
              <a:rPr lang="ru-RU" dirty="0" smtClean="0"/>
              <a:t>MATHCAD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623" y="1896537"/>
            <a:ext cx="3815644" cy="4707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Одним из последних достижений в области инструментальных средств </a:t>
            </a:r>
            <a:r>
              <a:rPr lang="ru-RU" dirty="0" smtClean="0"/>
              <a:t>для </a:t>
            </a:r>
            <a:r>
              <a:rPr lang="ru-RU" dirty="0"/>
              <a:t>решения прикладных задач является </a:t>
            </a:r>
            <a:r>
              <a:rPr lang="ru-RU" b="1" dirty="0">
                <a:solidFill>
                  <a:schemeClr val="tx1"/>
                </a:solidFill>
              </a:rPr>
              <a:t>MATHCAD – </a:t>
            </a:r>
            <a:r>
              <a:rPr lang="ru-RU" b="1" dirty="0" err="1">
                <a:solidFill>
                  <a:schemeClr val="tx1"/>
                </a:solidFill>
              </a:rPr>
              <a:t>физикоматематический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пакет </a:t>
            </a:r>
            <a:r>
              <a:rPr lang="ru-RU" b="1" dirty="0">
                <a:solidFill>
                  <a:schemeClr val="tx1"/>
                </a:solidFill>
              </a:rPr>
              <a:t>с включенной в последнюю версию системой искусственного </a:t>
            </a:r>
            <a:r>
              <a:rPr lang="ru-RU" b="1" dirty="0" smtClean="0">
                <a:solidFill>
                  <a:schemeClr val="tx1"/>
                </a:solidFill>
              </a:rPr>
              <a:t>интеллекта </a:t>
            </a:r>
            <a:r>
              <a:rPr lang="ru-RU" b="1" dirty="0" err="1">
                <a:solidFill>
                  <a:schemeClr val="tx1"/>
                </a:solidFill>
              </a:rPr>
              <a:t>SmartMath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- (</a:t>
            </a:r>
            <a:r>
              <a:rPr lang="ru-RU" b="1" dirty="0">
                <a:solidFill>
                  <a:schemeClr val="tx1"/>
                </a:solidFill>
              </a:rPr>
              <a:t>разработка NASA), которая позволяет выполнять </a:t>
            </a:r>
            <a:r>
              <a:rPr lang="ru-RU" b="1" dirty="0" smtClean="0">
                <a:solidFill>
                  <a:schemeClr val="tx1"/>
                </a:solidFill>
              </a:rPr>
              <a:t>математические </a:t>
            </a:r>
            <a:r>
              <a:rPr lang="ru-RU" b="1" dirty="0">
                <a:solidFill>
                  <a:schemeClr val="tx1"/>
                </a:solidFill>
              </a:rPr>
              <a:t>вычисления не только в числовой, но и в </a:t>
            </a:r>
            <a:r>
              <a:rPr lang="ru-RU" b="1" dirty="0" smtClean="0">
                <a:solidFill>
                  <a:schemeClr val="tx1"/>
                </a:solidFill>
              </a:rPr>
              <a:t>аналитической (символьной</a:t>
            </a:r>
            <a:r>
              <a:rPr lang="ru-RU" b="1" dirty="0">
                <a:solidFill>
                  <a:schemeClr val="tx1"/>
                </a:solidFill>
              </a:rPr>
              <a:t>) форме.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95" y="1476555"/>
            <a:ext cx="6085416" cy="507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4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5" y="543077"/>
            <a:ext cx="9482667" cy="1343378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прикладных программных продуктов и </a:t>
            </a:r>
            <a:r>
              <a:rPr lang="ru-RU" dirty="0" smtClean="0"/>
              <a:t>систем, функционирующих </a:t>
            </a:r>
            <a:r>
              <a:rPr lang="ru-RU" dirty="0"/>
              <a:t>в среде </a:t>
            </a:r>
            <a:r>
              <a:rPr lang="ru-RU" dirty="0" err="1"/>
              <a:t>Windows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958" y="1896537"/>
            <a:ext cx="8924047" cy="414482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Системы </a:t>
            </a:r>
            <a:r>
              <a:rPr lang="ru-RU" sz="2400" dirty="0"/>
              <a:t>редактирования и подготовки документов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Среди наиболее распространенных в мире </a:t>
            </a:r>
            <a:r>
              <a:rPr lang="ru-RU" sz="2400" dirty="0" smtClean="0"/>
              <a:t>редакторов </a:t>
            </a:r>
            <a:r>
              <a:rPr lang="ru-RU" sz="2400" dirty="0"/>
              <a:t>– </a:t>
            </a:r>
            <a:endParaRPr lang="ru-RU" sz="2400" dirty="0" smtClean="0"/>
          </a:p>
          <a:p>
            <a:r>
              <a:rPr lang="en-US" sz="2400" dirty="0" smtClean="0"/>
              <a:t>Microsoft </a:t>
            </a:r>
            <a:r>
              <a:rPr lang="en-US" sz="2400" dirty="0"/>
              <a:t>Word (</a:t>
            </a:r>
            <a:r>
              <a:rPr lang="ru-RU" sz="2400" dirty="0"/>
              <a:t>версии для </a:t>
            </a:r>
            <a:r>
              <a:rPr lang="en-US" sz="2400" dirty="0"/>
              <a:t>DOS </a:t>
            </a:r>
            <a:r>
              <a:rPr lang="ru-RU" sz="2400" dirty="0"/>
              <a:t>и </a:t>
            </a:r>
            <a:r>
              <a:rPr lang="en-US" sz="2400" dirty="0"/>
              <a:t>Windows), </a:t>
            </a:r>
            <a:endParaRPr lang="ru-RU" sz="2400" dirty="0" smtClean="0"/>
          </a:p>
          <a:p>
            <a:r>
              <a:rPr lang="en-US" sz="2400" dirty="0" smtClean="0"/>
              <a:t>WordPerfect</a:t>
            </a:r>
            <a:r>
              <a:rPr lang="en-US" sz="2400" dirty="0"/>
              <a:t>, </a:t>
            </a:r>
            <a:endParaRPr lang="ru-RU" sz="2400" dirty="0" smtClean="0"/>
          </a:p>
          <a:p>
            <a:r>
              <a:rPr lang="en-US" sz="2400" dirty="0" smtClean="0"/>
              <a:t>WordStar</a:t>
            </a:r>
            <a:r>
              <a:rPr lang="en-US" sz="2400" dirty="0"/>
              <a:t>, </a:t>
            </a:r>
            <a:endParaRPr lang="ru-RU" sz="2400" dirty="0" smtClean="0"/>
          </a:p>
          <a:p>
            <a:r>
              <a:rPr lang="en-US" sz="2400" dirty="0" smtClean="0"/>
              <a:t>WordStar </a:t>
            </a:r>
            <a:r>
              <a:rPr lang="en-US" sz="2400" dirty="0"/>
              <a:t>2000, </a:t>
            </a:r>
            <a:endParaRPr lang="ru-RU" sz="2400" dirty="0" smtClean="0"/>
          </a:p>
          <a:p>
            <a:r>
              <a:rPr lang="en-US" sz="2400" dirty="0" err="1" smtClean="0"/>
              <a:t>XyWrite</a:t>
            </a:r>
            <a:r>
              <a:rPr lang="en-US" sz="2400" dirty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243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Версии для </a:t>
            </a:r>
            <a:r>
              <a:rPr lang="en-US" dirty="0"/>
              <a:t>MS-DOS: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509" y="1557868"/>
            <a:ext cx="8647291" cy="471875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1983</a:t>
            </a:r>
            <a:r>
              <a:rPr lang="en-US" sz="2800" dirty="0"/>
              <a:t>, </a:t>
            </a:r>
            <a:r>
              <a:rPr lang="ru-RU" sz="2800" dirty="0"/>
              <a:t>ноябрь </a:t>
            </a:r>
            <a:r>
              <a:rPr lang="en-US" sz="2800" dirty="0"/>
              <a:t>Word 1</a:t>
            </a:r>
          </a:p>
          <a:p>
            <a:r>
              <a:rPr lang="en-US" sz="2800" dirty="0"/>
              <a:t>1985 Word 2</a:t>
            </a:r>
          </a:p>
          <a:p>
            <a:r>
              <a:rPr lang="en-US" sz="2800" dirty="0"/>
              <a:t>1986 Word 3</a:t>
            </a:r>
          </a:p>
          <a:p>
            <a:r>
              <a:rPr lang="en-US" sz="2800" dirty="0"/>
              <a:t>1987 Word 4, </a:t>
            </a:r>
            <a:r>
              <a:rPr lang="ru-RU" sz="2800" dirty="0"/>
              <a:t>также известный как </a:t>
            </a:r>
            <a:r>
              <a:rPr lang="en-US" sz="2800" dirty="0"/>
              <a:t>Microsoft Word 4.0 </a:t>
            </a:r>
            <a:r>
              <a:rPr lang="ru-RU" sz="2800" dirty="0"/>
              <a:t>для </a:t>
            </a:r>
            <a:r>
              <a:rPr lang="en-US" sz="2800" dirty="0"/>
              <a:t>PC</a:t>
            </a:r>
          </a:p>
          <a:p>
            <a:r>
              <a:rPr lang="en-US" sz="2800" dirty="0"/>
              <a:t>1989 Word 5</a:t>
            </a:r>
          </a:p>
          <a:p>
            <a:r>
              <a:rPr lang="en-US" sz="2800" dirty="0"/>
              <a:t>1991 Word 5.5</a:t>
            </a:r>
          </a:p>
          <a:p>
            <a:r>
              <a:rPr lang="en-US" sz="2800" dirty="0"/>
              <a:t>1993 Word 6.0, </a:t>
            </a:r>
            <a:r>
              <a:rPr lang="ru-RU" sz="2800" dirty="0"/>
              <a:t>последняя версия для </a:t>
            </a:r>
            <a:r>
              <a:rPr lang="en-US" sz="2800" dirty="0" smtClean="0"/>
              <a:t>DOS</a:t>
            </a:r>
            <a:r>
              <a:rPr lang="ru-RU" sz="2800" dirty="0"/>
              <a:t> </a:t>
            </a:r>
            <a:r>
              <a:rPr lang="ru-RU" sz="2800" dirty="0" smtClean="0"/>
              <a:t>(</a:t>
            </a:r>
            <a:r>
              <a:rPr lang="ru-RU" sz="2800" dirty="0"/>
              <a:t>принцип </a:t>
            </a:r>
            <a:r>
              <a:rPr lang="ru-RU" sz="2800" dirty="0" smtClean="0"/>
              <a:t>WYSIWYG - принцип </a:t>
            </a:r>
            <a:r>
              <a:rPr lang="ru-RU" sz="2800" dirty="0"/>
              <a:t>соответствия </a:t>
            </a:r>
            <a:r>
              <a:rPr lang="ru-RU" sz="2800" dirty="0" smtClean="0"/>
              <a:t>экранного </a:t>
            </a:r>
            <a:r>
              <a:rPr lang="ru-RU" sz="2800" dirty="0"/>
              <a:t>изображения </a:t>
            </a:r>
            <a:r>
              <a:rPr lang="ru-RU" sz="2800" dirty="0" smtClean="0"/>
              <a:t>печатному)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3652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857956"/>
          </a:xfrm>
        </p:spPr>
        <p:txBody>
          <a:bodyPr>
            <a:normAutofit fontScale="90000"/>
          </a:bodyPr>
          <a:lstStyle/>
          <a:p>
            <a:r>
              <a:rPr lang="ru-RU" dirty="0"/>
              <a:t>Версии для </a:t>
            </a:r>
            <a:r>
              <a:rPr lang="en-US" dirty="0"/>
              <a:t>Microsoft Windows: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207915"/>
            <a:ext cx="8766003" cy="483345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 smtClean="0"/>
              <a:t>1993 </a:t>
            </a:r>
            <a:r>
              <a:rPr lang="en-US" dirty="0"/>
              <a:t>Word 6 </a:t>
            </a:r>
            <a:r>
              <a:rPr lang="ru-RU" dirty="0"/>
              <a:t>для </a:t>
            </a:r>
            <a:r>
              <a:rPr lang="en-US" dirty="0"/>
              <a:t>Windows (</a:t>
            </a:r>
            <a:r>
              <a:rPr lang="ru-RU" dirty="0"/>
              <a:t>номер «6» был введён для продолжения линейки номеров </a:t>
            </a:r>
            <a:r>
              <a:rPr lang="en-US" dirty="0"/>
              <a:t>DOS-</a:t>
            </a:r>
            <a:r>
              <a:rPr lang="ru-RU" dirty="0"/>
              <a:t>версий, единой нумерации с </a:t>
            </a:r>
            <a:r>
              <a:rPr lang="en-US" dirty="0"/>
              <a:t>Mac-</a:t>
            </a:r>
            <a:r>
              <a:rPr lang="ru-RU" dirty="0"/>
              <a:t>версиями и с </a:t>
            </a:r>
            <a:r>
              <a:rPr lang="en-US" dirty="0"/>
              <a:t>WordPerfect, </a:t>
            </a:r>
            <a:r>
              <a:rPr lang="ru-RU" dirty="0"/>
              <a:t>лидером рынка среди текстовых процессоров на тот момент)</a:t>
            </a:r>
          </a:p>
          <a:p>
            <a:r>
              <a:rPr lang="ru-RU" dirty="0"/>
              <a:t>1995 </a:t>
            </a:r>
            <a:r>
              <a:rPr lang="en-US" dirty="0"/>
              <a:t>Word 95 (Word 7)</a:t>
            </a:r>
          </a:p>
          <a:p>
            <a:r>
              <a:rPr lang="en-US" dirty="0"/>
              <a:t>1997 Word 97 (Word 8)</a:t>
            </a:r>
          </a:p>
          <a:p>
            <a:r>
              <a:rPr lang="en-US" dirty="0"/>
              <a:t>1999 Word 2000 (Word 9)</a:t>
            </a:r>
          </a:p>
          <a:p>
            <a:r>
              <a:rPr lang="en-US" dirty="0"/>
              <a:t>2001 Word 2002 (Word 10)</a:t>
            </a:r>
          </a:p>
          <a:p>
            <a:r>
              <a:rPr lang="en-US" dirty="0"/>
              <a:t>2003 Word 2003 (</a:t>
            </a:r>
            <a:r>
              <a:rPr lang="ru-RU" dirty="0"/>
              <a:t>также известный как </a:t>
            </a:r>
            <a:r>
              <a:rPr lang="en-US" dirty="0"/>
              <a:t>Word 11, </a:t>
            </a:r>
            <a:r>
              <a:rPr lang="ru-RU" dirty="0"/>
              <a:t>однако официально именуемый </a:t>
            </a:r>
            <a:r>
              <a:rPr lang="en-US" dirty="0"/>
              <a:t>Microsoft Office Word 2003)</a:t>
            </a:r>
          </a:p>
          <a:p>
            <a:r>
              <a:rPr lang="en-US" dirty="0"/>
              <a:t>2007 Word 2007 (</a:t>
            </a:r>
            <a:r>
              <a:rPr lang="ru-RU" dirty="0"/>
              <a:t>революционная смена интерфейса, поддержка формата </a:t>
            </a:r>
            <a:r>
              <a:rPr lang="en-US" dirty="0"/>
              <a:t>OOXML — *.</a:t>
            </a:r>
            <a:r>
              <a:rPr lang="en-US" dirty="0" err="1"/>
              <a:t>docx</a:t>
            </a:r>
            <a:r>
              <a:rPr lang="en-US" dirty="0"/>
              <a:t>)</a:t>
            </a:r>
          </a:p>
          <a:p>
            <a:r>
              <a:rPr lang="en-US" dirty="0"/>
              <a:t>2010 Word 2010</a:t>
            </a:r>
          </a:p>
          <a:p>
            <a:r>
              <a:rPr lang="en-US" dirty="0"/>
              <a:t>2012 Word 2013</a:t>
            </a:r>
          </a:p>
          <a:p>
            <a:r>
              <a:rPr lang="en-US" dirty="0"/>
              <a:t>2015 Word 2016</a:t>
            </a:r>
          </a:p>
          <a:p>
            <a:r>
              <a:rPr lang="en-US" dirty="0"/>
              <a:t>2018 Word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3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7084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Текстовый редактор </a:t>
            </a:r>
            <a:r>
              <a:rPr lang="en-US" dirty="0"/>
              <a:t>Word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1" y="1433691"/>
            <a:ext cx="8562803" cy="46076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9" y="1370188"/>
            <a:ext cx="8418512" cy="528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7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4"/>
            <a:ext cx="8596668" cy="1027289"/>
          </a:xfrm>
        </p:spPr>
        <p:txBody>
          <a:bodyPr>
            <a:normAutofit fontScale="90000"/>
          </a:bodyPr>
          <a:lstStyle/>
          <a:p>
            <a:r>
              <a:rPr lang="ru-RU" dirty="0"/>
              <a:t>Настольная издательская система </a:t>
            </a:r>
            <a:r>
              <a:rPr lang="en-US" dirty="0"/>
              <a:t>PageMaker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70" y="1794935"/>
            <a:ext cx="3962399" cy="4447823"/>
          </a:xfrm>
        </p:spPr>
        <p:txBody>
          <a:bodyPr>
            <a:normAutofit/>
          </a:bodyPr>
          <a:lstStyle/>
          <a:p>
            <a:r>
              <a:rPr lang="ru-RU" sz="2800" dirty="0"/>
              <a:t>это программа для создания различной типографской продукции: книг, журналов, газет, буклетов и т.д.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79" y="1224847"/>
            <a:ext cx="6795911" cy="509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4"/>
            <a:ext cx="8596668" cy="1004711"/>
          </a:xfrm>
        </p:spPr>
        <p:txBody>
          <a:bodyPr/>
          <a:lstStyle/>
          <a:p>
            <a:r>
              <a:rPr lang="ru-RU" dirty="0"/>
              <a:t>Электронные таблицы </a:t>
            </a:r>
            <a:r>
              <a:rPr lang="en-US" dirty="0"/>
              <a:t>Excel </a:t>
            </a:r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1" y="1401650"/>
            <a:ext cx="7213600" cy="5190679"/>
          </a:xfrm>
        </p:spPr>
      </p:pic>
    </p:spTree>
    <p:extLst>
      <p:ext uri="{BB962C8B-B14F-4D97-AF65-F5344CB8AC3E}">
        <p14:creationId xmlns:p14="http://schemas.microsoft.com/office/powerpoint/2010/main" val="20201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Компьютерная графика</a:t>
            </a:r>
            <a:br>
              <a:rPr lang="ru-RU" dirty="0" smtClean="0"/>
            </a:br>
            <a:r>
              <a:rPr lang="ru-RU" dirty="0" smtClean="0"/>
              <a:t>Виды компьютерной графики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910" y="1944831"/>
            <a:ext cx="3894667" cy="3844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КОМПЬЮТЕРНАЯ ГРАФИКА -специальная </a:t>
            </a:r>
            <a:r>
              <a:rPr lang="ru-RU" sz="2400" dirty="0"/>
              <a:t>область информатики, изучающая методы и </a:t>
            </a:r>
            <a:r>
              <a:rPr lang="ru-RU" sz="2400" dirty="0" smtClean="0"/>
              <a:t>средства </a:t>
            </a:r>
            <a:r>
              <a:rPr lang="ru-RU" sz="2400" dirty="0"/>
              <a:t>создания и обработки изображений с помощью </a:t>
            </a:r>
            <a:r>
              <a:rPr lang="ru-RU" sz="2400" dirty="0" smtClean="0"/>
              <a:t>программно-аппаратных вычислительных комплексов.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46" y="1944831"/>
            <a:ext cx="5542844" cy="342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5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249" y="269735"/>
            <a:ext cx="8610455" cy="911702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Классификация программного обеспечения. Виды программного обеспечения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632345"/>
              </p:ext>
            </p:extLst>
          </p:nvPr>
        </p:nvGraphicFramePr>
        <p:xfrm>
          <a:off x="461248" y="1278542"/>
          <a:ext cx="9427221" cy="516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16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539110" cy="5870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Классификация компьютерной графики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862553"/>
              </p:ext>
            </p:extLst>
          </p:nvPr>
        </p:nvGraphicFramePr>
        <p:xfrm>
          <a:off x="541338" y="1298575"/>
          <a:ext cx="8732837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7164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467" y="440267"/>
            <a:ext cx="8596668" cy="857955"/>
          </a:xfrm>
        </p:spPr>
        <p:txBody>
          <a:bodyPr/>
          <a:lstStyle/>
          <a:p>
            <a:pPr algn="ctr"/>
            <a:r>
              <a:rPr lang="en-US" dirty="0" smtClean="0"/>
              <a:t>Graphics Engine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86" y="1196621"/>
            <a:ext cx="7203162" cy="52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52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883496"/>
              </p:ext>
            </p:extLst>
          </p:nvPr>
        </p:nvGraphicFramePr>
        <p:xfrm>
          <a:off x="519290" y="203200"/>
          <a:ext cx="9516532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9863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7689"/>
            <a:ext cx="8489244" cy="767644"/>
          </a:xfrm>
        </p:spPr>
        <p:txBody>
          <a:bodyPr/>
          <a:lstStyle/>
          <a:p>
            <a:r>
              <a:rPr lang="ru-RU" dirty="0" smtClean="0"/>
              <a:t>Растровая графика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234225"/>
              </p:ext>
            </p:extLst>
          </p:nvPr>
        </p:nvGraphicFramePr>
        <p:xfrm>
          <a:off x="553155" y="1264356"/>
          <a:ext cx="9776177" cy="5339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9060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43910" cy="1320800"/>
          </a:xfrm>
        </p:spPr>
        <p:txBody>
          <a:bodyPr/>
          <a:lstStyle/>
          <a:p>
            <a:r>
              <a:rPr lang="ru-RU" dirty="0"/>
              <a:t>Примеры амплитудной и частотной модуляции растра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2693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4" y="1893494"/>
            <a:ext cx="9859379" cy="326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1822" y="5700889"/>
            <a:ext cx="898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 smtClean="0"/>
              <a:t>Линиатура</a:t>
            </a:r>
            <a:r>
              <a:rPr lang="ru-RU" sz="2400" i="1" dirty="0" smtClean="0"/>
              <a:t> – число линий на дюйм (частота сетки)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58044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23022" cy="993422"/>
          </a:xfrm>
        </p:spPr>
        <p:txBody>
          <a:bodyPr/>
          <a:lstStyle/>
          <a:p>
            <a:r>
              <a:rPr lang="ru-RU" dirty="0" smtClean="0"/>
              <a:t>Частотная модуляция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7" y="4007555"/>
            <a:ext cx="86805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17" y="451556"/>
            <a:ext cx="2437581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53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995032"/>
              </p:ext>
            </p:extLst>
          </p:nvPr>
        </p:nvGraphicFramePr>
        <p:xfrm>
          <a:off x="587022" y="485422"/>
          <a:ext cx="8687153" cy="555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422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Векторная графика</a:t>
            </a:r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9" y="1591735"/>
            <a:ext cx="9344649" cy="4323644"/>
          </a:xfrm>
        </p:spPr>
      </p:pic>
    </p:spTree>
    <p:extLst>
      <p:ext uri="{BB962C8B-B14F-4D97-AF65-F5344CB8AC3E}">
        <p14:creationId xmlns:p14="http://schemas.microsoft.com/office/powerpoint/2010/main" val="3968689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Фрактальная графика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4" y="1698036"/>
            <a:ext cx="6841067" cy="45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364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16089"/>
            <a:ext cx="8596668" cy="8692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понятия трехмерной графики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443460"/>
              </p:ext>
            </p:extLst>
          </p:nvPr>
        </p:nvGraphicFramePr>
        <p:xfrm>
          <a:off x="677334" y="1230489"/>
          <a:ext cx="9934222" cy="5305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3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210255"/>
            <a:ext cx="10940697" cy="64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7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844" y="374651"/>
            <a:ext cx="10075333" cy="14993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 </a:t>
            </a:r>
            <a:r>
              <a:rPr lang="ru-RU" dirty="0"/>
              <a:t>бикубических рациональных В-сплайнов на </a:t>
            </a:r>
            <a:r>
              <a:rPr lang="ru-RU" dirty="0" smtClean="0"/>
              <a:t>неравномерной </a:t>
            </a:r>
            <a:r>
              <a:rPr lang="ru-RU" dirty="0"/>
              <a:t>сетке </a:t>
            </a:r>
            <a:br>
              <a:rPr lang="ru-RU" dirty="0"/>
            </a:br>
            <a:r>
              <a:rPr lang="ru-RU" dirty="0"/>
              <a:t>(NURBS)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54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46" y="2098653"/>
            <a:ext cx="3426354" cy="392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063740"/>
            <a:ext cx="3774547" cy="215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9466" y="4869040"/>
            <a:ext cx="347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Сплайновые поверхности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95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Сетка деформации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42" y="1958621"/>
            <a:ext cx="4558502" cy="45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3" y="1137355"/>
            <a:ext cx="6537768" cy="324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1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Твердотельное моделирование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9952"/>
            <a:ext cx="8128000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4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48710" cy="1128889"/>
          </a:xfrm>
        </p:spPr>
        <p:txBody>
          <a:bodyPr/>
          <a:lstStyle/>
          <a:p>
            <a:r>
              <a:rPr lang="ru-RU" sz="3200" dirty="0">
                <a:solidFill>
                  <a:srgbClr val="873624"/>
                </a:solidFill>
              </a:rPr>
              <a:t>Закраска поверхностей </a:t>
            </a:r>
            <a:r>
              <a:rPr lang="ru-RU" sz="3200" dirty="0" smtClean="0">
                <a:solidFill>
                  <a:srgbClr val="873624"/>
                </a:solidFill>
              </a:rPr>
              <a:t>методами </a:t>
            </a:r>
            <a:r>
              <a:rPr lang="ru-RU" sz="3200" dirty="0" err="1">
                <a:solidFill>
                  <a:srgbClr val="873624"/>
                </a:solidFill>
              </a:rPr>
              <a:t>Гуро</a:t>
            </a:r>
            <a:r>
              <a:rPr lang="ru-RU" sz="3200" dirty="0">
                <a:solidFill>
                  <a:srgbClr val="873624"/>
                </a:solidFill>
              </a:rPr>
              <a:t> (</a:t>
            </a:r>
            <a:r>
              <a:rPr lang="ru-RU" sz="3200" dirty="0" err="1">
                <a:solidFill>
                  <a:srgbClr val="873624"/>
                </a:solidFill>
              </a:rPr>
              <a:t>Gouraud</a:t>
            </a:r>
            <a:r>
              <a:rPr lang="ru-RU" sz="3200" dirty="0">
                <a:solidFill>
                  <a:srgbClr val="873624"/>
                </a:solidFill>
              </a:rPr>
              <a:t>)</a:t>
            </a:r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1" y="1501422"/>
            <a:ext cx="9693530" cy="4288263"/>
          </a:xfrm>
        </p:spPr>
      </p:pic>
    </p:spTree>
    <p:extLst>
      <p:ext uri="{BB962C8B-B14F-4D97-AF65-F5344CB8AC3E}">
        <p14:creationId xmlns:p14="http://schemas.microsoft.com/office/powerpoint/2010/main" val="18733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47199" cy="1207911"/>
          </a:xfrm>
        </p:spPr>
        <p:txBody>
          <a:bodyPr>
            <a:normAutofit/>
          </a:bodyPr>
          <a:lstStyle/>
          <a:p>
            <a:r>
              <a:rPr lang="ru-RU" dirty="0"/>
              <a:t>Закраска поверхностей </a:t>
            </a:r>
            <a:r>
              <a:rPr lang="ru-RU" dirty="0" smtClean="0"/>
              <a:t>методами </a:t>
            </a:r>
            <a:r>
              <a:rPr lang="ru-RU" dirty="0" err="1" smtClean="0"/>
              <a:t>Фонга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Phong</a:t>
            </a:r>
            <a:r>
              <a:rPr lang="ru-RU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2" y="2085447"/>
            <a:ext cx="88296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0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 descr="C:\Users\1\AppData\Local\Microsoft\Windows\Temporary Internet Files\Content.IE5\4RM03ZMX\400px-Sasha_test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7" y="1640926"/>
            <a:ext cx="7820526" cy="480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328" y="272716"/>
            <a:ext cx="9200592" cy="906379"/>
          </a:xfrm>
        </p:spPr>
        <p:txBody>
          <a:bodyPr/>
          <a:lstStyle/>
          <a:p>
            <a:pPr algn="ctr"/>
            <a:r>
              <a:rPr lang="ru-RU" dirty="0" smtClean="0"/>
              <a:t>Тренажеры </a:t>
            </a:r>
            <a:r>
              <a:rPr lang="ru-RU" dirty="0"/>
              <a:t>технических средств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8" y="1410703"/>
            <a:ext cx="4199021" cy="314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28" y="1087356"/>
            <a:ext cx="4603048" cy="336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21" y="3350793"/>
            <a:ext cx="4299284" cy="3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376" y="3892216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3874"/>
          </a:xfrm>
        </p:spPr>
        <p:txBody>
          <a:bodyPr>
            <a:normAutofit fontScale="90000"/>
          </a:bodyPr>
          <a:lstStyle/>
          <a:p>
            <a:r>
              <a:rPr lang="ru-RU" dirty="0"/>
              <a:t>Средства для работы с растровой графикой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05" y="1311443"/>
            <a:ext cx="9926053" cy="516154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/>
              <a:t>Среди программ, предназначенных для создания компьютерной двумерной </a:t>
            </a:r>
            <a:r>
              <a:rPr lang="ru-RU" dirty="0" smtClean="0"/>
              <a:t>живописи</a:t>
            </a:r>
            <a:r>
              <a:rPr lang="ru-RU" dirty="0"/>
              <a:t>, самыми популярными считаются </a:t>
            </a:r>
            <a:endParaRPr lang="ru-RU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 err="1" smtClean="0"/>
              <a:t>Painter</a:t>
            </a:r>
            <a:r>
              <a:rPr lang="ru-RU" dirty="0" smtClean="0"/>
              <a:t> </a:t>
            </a:r>
            <a:r>
              <a:rPr lang="ru-RU" dirty="0"/>
              <a:t>компании </a:t>
            </a:r>
            <a:r>
              <a:rPr lang="ru-RU" dirty="0" err="1"/>
              <a:t>Fractal</a:t>
            </a:r>
            <a:r>
              <a:rPr lang="ru-RU" dirty="0"/>
              <a:t> </a:t>
            </a:r>
            <a:r>
              <a:rPr lang="ru-RU" dirty="0" err="1" smtClean="0"/>
              <a:t>Design</a:t>
            </a:r>
            <a:r>
              <a:rPr lang="ru-RU" dirty="0"/>
              <a:t>, </a:t>
            </a:r>
            <a:endParaRPr lang="ru-RU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 err="1" smtClean="0"/>
              <a:t>FreeHand</a:t>
            </a:r>
            <a:r>
              <a:rPr lang="ru-RU" dirty="0" smtClean="0"/>
              <a:t> </a:t>
            </a:r>
            <a:r>
              <a:rPr lang="ru-RU" dirty="0"/>
              <a:t>компании </a:t>
            </a:r>
            <a:r>
              <a:rPr lang="ru-RU" dirty="0" err="1"/>
              <a:t>Macromedia</a:t>
            </a:r>
            <a:r>
              <a:rPr lang="ru-RU" dirty="0"/>
              <a:t>, </a:t>
            </a:r>
            <a:endParaRPr lang="ru-RU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 err="1" smtClean="0"/>
              <a:t>Fauve</a:t>
            </a:r>
            <a:r>
              <a:rPr lang="ru-RU" dirty="0" smtClean="0"/>
              <a:t> </a:t>
            </a:r>
            <a:r>
              <a:rPr lang="ru-RU" dirty="0" err="1"/>
              <a:t>Matisse</a:t>
            </a:r>
            <a:r>
              <a:rPr lang="ru-RU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Среди </a:t>
            </a:r>
            <a:r>
              <a:rPr lang="ru-RU" dirty="0"/>
              <a:t>программ для создания изображений на платформе </a:t>
            </a:r>
            <a:r>
              <a:rPr lang="ru-RU" dirty="0" err="1"/>
              <a:t>Macintosh</a:t>
            </a:r>
            <a:r>
              <a:rPr lang="ru-RU" dirty="0"/>
              <a:t> </a:t>
            </a:r>
            <a:r>
              <a:rPr lang="ru-RU" dirty="0" smtClean="0"/>
              <a:t>стоит </a:t>
            </a:r>
            <a:r>
              <a:rPr lang="ru-RU" dirty="0"/>
              <a:t>отметить пакет для редактирования растровой живописи и изображений </a:t>
            </a:r>
            <a:r>
              <a:rPr lang="ru-RU" dirty="0" err="1" smtClean="0"/>
              <a:t>PixelPaint</a:t>
            </a:r>
            <a:r>
              <a:rPr lang="ru-RU" dirty="0" smtClean="0"/>
              <a:t> </a:t>
            </a:r>
            <a:r>
              <a:rPr lang="ru-RU" dirty="0" err="1"/>
              <a:t>Pro</a:t>
            </a:r>
            <a:r>
              <a:rPr lang="ru-RU" dirty="0"/>
              <a:t> компании </a:t>
            </a:r>
            <a:r>
              <a:rPr lang="ru-RU" dirty="0" err="1"/>
              <a:t>Pixel</a:t>
            </a:r>
            <a:r>
              <a:rPr lang="ru-RU" dirty="0"/>
              <a:t> </a:t>
            </a:r>
            <a:r>
              <a:rPr lang="ru-RU" dirty="0" err="1"/>
              <a:t>Resources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/>
              <a:t>Среди программ компьютерной живописи для графических станций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err="1"/>
              <a:t>Silicon</a:t>
            </a:r>
            <a:r>
              <a:rPr lang="ru-RU" dirty="0"/>
              <a:t> </a:t>
            </a:r>
            <a:r>
              <a:rPr lang="ru-RU" dirty="0" err="1"/>
              <a:t>Graphics</a:t>
            </a:r>
            <a:r>
              <a:rPr lang="ru-RU" dirty="0"/>
              <a:t>(SGI) особое место занимает пакет </a:t>
            </a:r>
            <a:r>
              <a:rPr lang="ru-RU" dirty="0" err="1"/>
              <a:t>StudioPaint</a:t>
            </a:r>
            <a:r>
              <a:rPr lang="ru-RU" dirty="0"/>
              <a:t> 3D компании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err="1"/>
              <a:t>Alias</a:t>
            </a:r>
            <a:r>
              <a:rPr lang="ru-RU" dirty="0"/>
              <a:t> </a:t>
            </a:r>
            <a:r>
              <a:rPr lang="ru-RU" dirty="0" err="1"/>
              <a:t>Wavefront</a:t>
            </a:r>
            <a:r>
              <a:rPr lang="ru-RU" dirty="0"/>
              <a:t>, который позволяет рисовать различными инструментами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/>
              <a:t>(“кистями”) в режиме реального времени прямо на трехмерных моделях.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9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7937"/>
          </a:xfrm>
        </p:spPr>
        <p:txBody>
          <a:bodyPr/>
          <a:lstStyle/>
          <a:p>
            <a:r>
              <a:rPr lang="ru-RU" dirty="0"/>
              <a:t>Графический редактор </a:t>
            </a:r>
            <a:r>
              <a:rPr lang="en-US" dirty="0"/>
              <a:t>Paint.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7" y="384173"/>
            <a:ext cx="9204159" cy="607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3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954" y="364958"/>
            <a:ext cx="9645761" cy="838200"/>
          </a:xfrm>
        </p:spPr>
        <p:txBody>
          <a:bodyPr/>
          <a:lstStyle/>
          <a:p>
            <a:r>
              <a:rPr lang="ru-RU" dirty="0" smtClean="0"/>
              <a:t>Пакет </a:t>
            </a:r>
            <a:r>
              <a:rPr lang="en-US" dirty="0"/>
              <a:t>Photoshop </a:t>
            </a:r>
            <a:r>
              <a:rPr lang="ru-RU" dirty="0"/>
              <a:t>компании </a:t>
            </a:r>
            <a:r>
              <a:rPr lang="en-US" dirty="0"/>
              <a:t>Adobe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7" y="1215189"/>
            <a:ext cx="8464217" cy="564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558" y="383822"/>
            <a:ext cx="8596668" cy="11627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Операционные системы (ОС): понятие и назначение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232899"/>
              </p:ext>
            </p:extLst>
          </p:nvPr>
        </p:nvGraphicFramePr>
        <p:xfrm>
          <a:off x="496891" y="1466851"/>
          <a:ext cx="9855023" cy="4572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59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91" y="441158"/>
            <a:ext cx="10102961" cy="990600"/>
          </a:xfrm>
        </p:spPr>
        <p:txBody>
          <a:bodyPr/>
          <a:lstStyle/>
          <a:p>
            <a:r>
              <a:rPr lang="ru-RU" dirty="0"/>
              <a:t>Средства для работы с векторной графикой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453" y="1407695"/>
            <a:ext cx="8720549" cy="4633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Программным </a:t>
            </a:r>
            <a:r>
              <a:rPr lang="ru-RU" sz="2800" dirty="0"/>
              <a:t>средствам создания и обработки векторной графики </a:t>
            </a:r>
            <a:r>
              <a:rPr lang="ru-RU" sz="2800" dirty="0" smtClean="0"/>
              <a:t>относятся </a:t>
            </a:r>
            <a:r>
              <a:rPr lang="ru-RU" sz="2800" dirty="0"/>
              <a:t>графические редакторы (например </a:t>
            </a:r>
            <a:r>
              <a:rPr lang="ru-RU" sz="2800" b="1" i="1" dirty="0" err="1"/>
              <a:t>Adobe</a:t>
            </a:r>
            <a:r>
              <a:rPr lang="ru-RU" sz="2800" b="1" i="1" dirty="0"/>
              <a:t> </a:t>
            </a:r>
            <a:r>
              <a:rPr lang="ru-RU" sz="2800" b="1" i="1" dirty="0" err="1"/>
              <a:t>Illustrator</a:t>
            </a:r>
            <a:r>
              <a:rPr lang="ru-RU" sz="2800" b="1" i="1" dirty="0"/>
              <a:t>, </a:t>
            </a:r>
            <a:r>
              <a:rPr lang="ru-RU" sz="2800" b="1" i="1" dirty="0" err="1"/>
              <a:t>Macromedia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Freehand</a:t>
            </a:r>
            <a:r>
              <a:rPr lang="ru-RU" sz="2800" b="1" i="1" dirty="0"/>
              <a:t>, </a:t>
            </a:r>
            <a:r>
              <a:rPr lang="ru-RU" sz="2800" b="1" i="1" dirty="0" err="1"/>
              <a:t>CorelDraw</a:t>
            </a:r>
            <a:r>
              <a:rPr lang="ru-RU" sz="2800" dirty="0"/>
              <a:t>) и </a:t>
            </a:r>
            <a:r>
              <a:rPr lang="ru-RU" sz="2800" dirty="0" err="1"/>
              <a:t>векторизаторы</a:t>
            </a:r>
            <a:r>
              <a:rPr lang="ru-RU" sz="2800" dirty="0"/>
              <a:t> (трассировщики) – специализированные </a:t>
            </a:r>
            <a:r>
              <a:rPr lang="ru-RU" sz="2800" dirty="0" smtClean="0"/>
              <a:t>пакеты </a:t>
            </a:r>
            <a:r>
              <a:rPr lang="ru-RU" sz="2800" dirty="0"/>
              <a:t>преобразования растровых изображений в векторные (например </a:t>
            </a:r>
            <a:r>
              <a:rPr lang="ru-RU" sz="2800" dirty="0" smtClean="0"/>
              <a:t> </a:t>
            </a:r>
            <a:r>
              <a:rPr lang="ru-RU" sz="2800" b="1" i="1" dirty="0" err="1" smtClean="0"/>
              <a:t>Adobe</a:t>
            </a:r>
            <a:r>
              <a:rPr lang="ru-RU" sz="2800" b="1" i="1" dirty="0" smtClean="0"/>
              <a:t> </a:t>
            </a:r>
            <a:r>
              <a:rPr lang="ru-RU" sz="2800" b="1" i="1" dirty="0" err="1"/>
              <a:t>Streamline</a:t>
            </a:r>
            <a:r>
              <a:rPr lang="ru-RU" sz="2800" b="1" i="1" dirty="0"/>
              <a:t>, </a:t>
            </a:r>
            <a:r>
              <a:rPr lang="ru-RU" sz="2800" b="1" i="1" dirty="0" err="1"/>
              <a:t>CorelTrace</a:t>
            </a:r>
            <a:r>
              <a:rPr lang="ru-RU" sz="2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932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2474"/>
          </a:xfrm>
        </p:spPr>
        <p:txBody>
          <a:bodyPr/>
          <a:lstStyle/>
          <a:p>
            <a:r>
              <a:rPr lang="ru-RU" dirty="0"/>
              <a:t>Векторный редактор </a:t>
            </a:r>
            <a:r>
              <a:rPr lang="en-US" dirty="0"/>
              <a:t>Adobe Illustrator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4" y="1331472"/>
            <a:ext cx="8427787" cy="474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2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77" y="0"/>
            <a:ext cx="8768676" cy="92643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Векторный редактор </a:t>
            </a:r>
            <a:r>
              <a:rPr lang="en-US" dirty="0"/>
              <a:t>Macromedia Freehand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1" y="1058679"/>
            <a:ext cx="7700211" cy="563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2474"/>
          </a:xfrm>
        </p:spPr>
        <p:txBody>
          <a:bodyPr/>
          <a:lstStyle/>
          <a:p>
            <a:r>
              <a:rPr lang="ru-RU" dirty="0"/>
              <a:t>Векторный редактор </a:t>
            </a:r>
            <a:r>
              <a:rPr lang="en-US" dirty="0"/>
              <a:t>CorelDraw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2" y="1442286"/>
            <a:ext cx="7315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7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555" y="320842"/>
            <a:ext cx="8596668" cy="774032"/>
          </a:xfrm>
        </p:spPr>
        <p:txBody>
          <a:bodyPr/>
          <a:lstStyle/>
          <a:p>
            <a:pPr algn="ctr"/>
            <a:r>
              <a:rPr lang="ru-RU" dirty="0"/>
              <a:t>Трассировщик </a:t>
            </a:r>
            <a:r>
              <a:rPr lang="en-US" dirty="0"/>
              <a:t>Adobe </a:t>
            </a:r>
            <a:r>
              <a:rPr lang="en-US" dirty="0" err="1"/>
              <a:t>StreamLine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323723"/>
            <a:ext cx="6560218" cy="51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3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0142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Базы </a:t>
            </a:r>
            <a:r>
              <a:rPr lang="ru-RU" dirty="0"/>
              <a:t>данных и системы управления базами данных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103287"/>
              </p:ext>
            </p:extLst>
          </p:nvPr>
        </p:nvGraphicFramePr>
        <p:xfrm>
          <a:off x="304800" y="1772356"/>
          <a:ext cx="9539111" cy="459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3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6978"/>
          </a:xfrm>
        </p:spPr>
        <p:txBody>
          <a:bodyPr/>
          <a:lstStyle/>
          <a:p>
            <a:r>
              <a:rPr lang="ru-RU" dirty="0"/>
              <a:t>Структура простейшей базы данных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93333"/>
            <a:ext cx="8596669" cy="43480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8" y="1682089"/>
            <a:ext cx="8704093" cy="37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45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733" y="1693333"/>
            <a:ext cx="8698269" cy="43480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3" y="191911"/>
            <a:ext cx="10447867" cy="648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8624711" y="191911"/>
            <a:ext cx="643468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8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2133"/>
          </a:xfrm>
        </p:spPr>
        <p:txBody>
          <a:bodyPr/>
          <a:lstStyle/>
          <a:p>
            <a:pPr algn="ctr"/>
            <a:r>
              <a:rPr lang="ru-RU" dirty="0"/>
              <a:t>Типы данных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44" y="1625601"/>
            <a:ext cx="8607958" cy="441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11272173" cy="427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328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2489"/>
          </a:xfrm>
        </p:spPr>
        <p:txBody>
          <a:bodyPr/>
          <a:lstStyle/>
          <a:p>
            <a:r>
              <a:rPr lang="ru-RU" dirty="0"/>
              <a:t>Проектирование баз данных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786249"/>
              </p:ext>
            </p:extLst>
          </p:nvPr>
        </p:nvGraphicFramePr>
        <p:xfrm>
          <a:off x="485775" y="1670050"/>
          <a:ext cx="8788400" cy="437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775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846" y="236360"/>
            <a:ext cx="8596668" cy="959556"/>
          </a:xfrm>
        </p:spPr>
        <p:txBody>
          <a:bodyPr>
            <a:normAutofit/>
          </a:bodyPr>
          <a:lstStyle/>
          <a:p>
            <a:r>
              <a:rPr lang="ru-RU" dirty="0" smtClean="0"/>
              <a:t>Типы ОС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69" y="902403"/>
            <a:ext cx="7504289" cy="562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3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622" y="508000"/>
            <a:ext cx="3962399" cy="9595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Задача проектировщика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711" y="1535288"/>
            <a:ext cx="4334933" cy="5046134"/>
          </a:xfrm>
        </p:spPr>
        <p:txBody>
          <a:bodyPr>
            <a:normAutofit fontScale="85000" lnSpcReduction="20000"/>
          </a:bodyPr>
          <a:lstStyle/>
          <a:p>
            <a:pPr marL="0" indent="541338" algn="just">
              <a:buNone/>
            </a:pPr>
            <a:r>
              <a:rPr lang="ru-RU" sz="2800" dirty="0" smtClean="0"/>
              <a:t>Разработка </a:t>
            </a:r>
            <a:r>
              <a:rPr lang="ru-RU" sz="2800" dirty="0"/>
              <a:t>структуры </a:t>
            </a:r>
            <a:r>
              <a:rPr lang="ru-RU" sz="2800" dirty="0" smtClean="0"/>
              <a:t>таблиц </a:t>
            </a:r>
            <a:r>
              <a:rPr lang="ru-RU" sz="2800" dirty="0"/>
              <a:t>базы данных и согласовании ее с заказчиком. Кроме таблиц проектировщики </a:t>
            </a:r>
            <a:r>
              <a:rPr lang="ru-RU" sz="2800" dirty="0" smtClean="0"/>
              <a:t>разрабатывают </a:t>
            </a:r>
            <a:r>
              <a:rPr lang="ru-RU" sz="2800" dirty="0"/>
              <a:t>и другие объекты базы данных, предназначенные, с </a:t>
            </a:r>
            <a:r>
              <a:rPr lang="ru-RU" sz="2800" dirty="0" smtClean="0"/>
              <a:t>одной </a:t>
            </a:r>
            <a:r>
              <a:rPr lang="ru-RU" sz="2800" dirty="0"/>
              <a:t>стороны, для автоматизации работы с базой, а с другой стороны – для </a:t>
            </a:r>
            <a:r>
              <a:rPr lang="ru-RU" sz="2800" dirty="0" smtClean="0"/>
              <a:t>ограничения </a:t>
            </a:r>
            <a:r>
              <a:rPr lang="ru-RU" sz="2800" dirty="0"/>
              <a:t>функциональных возможностей работы с базой (если это необходимо </a:t>
            </a:r>
            <a:r>
              <a:rPr lang="ru-RU" sz="2800" dirty="0" smtClean="0"/>
              <a:t>из </a:t>
            </a:r>
            <a:r>
              <a:rPr lang="ru-RU" sz="2800" dirty="0"/>
              <a:t>соображений </a:t>
            </a:r>
            <a:r>
              <a:rPr lang="ru-RU" sz="2800" dirty="0" smtClean="0"/>
              <a:t>безопасности</a:t>
            </a:r>
            <a:r>
              <a:rPr lang="ru-RU" sz="2800" dirty="0"/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20266" y="1512713"/>
            <a:ext cx="39849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873624"/>
              </a:buClr>
              <a:buSzPct val="80000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получают исходную базу данных от проектировщиков и занимаются ее наполнением и обслуживанием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20266" y="609601"/>
            <a:ext cx="3753736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mtClean="0"/>
              <a:t>Задача пользователя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306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889" y="1930400"/>
            <a:ext cx="9392356" cy="45512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Запросы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38" y="1411641"/>
            <a:ext cx="7739681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157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0844"/>
          </a:xfrm>
        </p:spPr>
        <p:txBody>
          <a:bodyPr/>
          <a:lstStyle/>
          <a:p>
            <a:r>
              <a:rPr lang="ru-RU" dirty="0" smtClean="0"/>
              <a:t>Формы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9" y="1408287"/>
            <a:ext cx="9739345" cy="39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710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6667"/>
          </a:xfrm>
        </p:spPr>
        <p:txBody>
          <a:bodyPr/>
          <a:lstStyle/>
          <a:p>
            <a:r>
              <a:rPr lang="ru-RU" dirty="0" smtClean="0"/>
              <a:t>Отчеты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3" y="1267077"/>
            <a:ext cx="7796190" cy="429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545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69" y="157689"/>
            <a:ext cx="8596668" cy="733778"/>
          </a:xfrm>
        </p:spPr>
        <p:txBody>
          <a:bodyPr/>
          <a:lstStyle/>
          <a:p>
            <a:r>
              <a:rPr lang="ru-RU" dirty="0"/>
              <a:t>Разработка структуры базы данных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178" y="1591733"/>
            <a:ext cx="8641824" cy="44496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6" y="891467"/>
            <a:ext cx="7888994" cy="576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726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3778"/>
          </a:xfrm>
        </p:spPr>
        <p:txBody>
          <a:bodyPr/>
          <a:lstStyle/>
          <a:p>
            <a:r>
              <a:rPr lang="ru-RU" dirty="0" smtClean="0"/>
              <a:t>Схема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1" y="1137355"/>
            <a:ext cx="9273822" cy="493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72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578" y="112889"/>
            <a:ext cx="8596668" cy="857956"/>
          </a:xfrm>
        </p:spPr>
        <p:txBody>
          <a:bodyPr/>
          <a:lstStyle/>
          <a:p>
            <a:r>
              <a:rPr lang="ru-RU" dirty="0"/>
              <a:t>СУБД </a:t>
            </a:r>
            <a:r>
              <a:rPr lang="en-US" dirty="0"/>
              <a:t>Microsoft Access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733" y="1512711"/>
            <a:ext cx="8698269" cy="45286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4" y="770466"/>
            <a:ext cx="8353777" cy="586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63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7333"/>
          </a:xfrm>
        </p:spPr>
        <p:txBody>
          <a:bodyPr/>
          <a:lstStyle/>
          <a:p>
            <a:r>
              <a:rPr lang="ru-RU" dirty="0"/>
              <a:t>Системы программирования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154115"/>
              </p:ext>
            </p:extLst>
          </p:nvPr>
        </p:nvGraphicFramePr>
        <p:xfrm>
          <a:off x="598311" y="1580445"/>
          <a:ext cx="9211733" cy="478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4813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54" y="270934"/>
            <a:ext cx="9245601" cy="7902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Среда </a:t>
            </a:r>
            <a:r>
              <a:rPr lang="ru-RU" dirty="0"/>
              <a:t>быстрого проектирования 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 err="1"/>
              <a:t>Rapid</a:t>
            </a:r>
            <a:r>
              <a:rPr lang="ru-RU" dirty="0"/>
              <a:t> </a:t>
            </a:r>
            <a:r>
              <a:rPr lang="ru-RU" dirty="0" err="1"/>
              <a:t>Application</a:t>
            </a:r>
            <a:r>
              <a:rPr lang="ru-RU" dirty="0"/>
              <a:t> </a:t>
            </a:r>
            <a:r>
              <a:rPr lang="ru-RU" dirty="0" err="1"/>
              <a:t>Development</a:t>
            </a:r>
            <a:r>
              <a:rPr lang="ru-RU" dirty="0"/>
              <a:t>, RAD-среды)</a:t>
            </a: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1467555"/>
            <a:ext cx="9426564" cy="5215999"/>
          </a:xfrm>
        </p:spPr>
      </p:pic>
    </p:spTree>
    <p:extLst>
      <p:ext uri="{BB962C8B-B14F-4D97-AF65-F5344CB8AC3E}">
        <p14:creationId xmlns:p14="http://schemas.microsoft.com/office/powerpoint/2010/main" val="4076286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167637"/>
              </p:ext>
            </p:extLst>
          </p:nvPr>
        </p:nvGraphicFramePr>
        <p:xfrm>
          <a:off x="508000" y="755650"/>
          <a:ext cx="8766175" cy="528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955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3"/>
            <a:ext cx="8596668" cy="1253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Режимы работы вычислительных процессов: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186695"/>
              </p:ext>
            </p:extLst>
          </p:nvPr>
        </p:nvGraphicFramePr>
        <p:xfrm>
          <a:off x="722490" y="1964271"/>
          <a:ext cx="8551513" cy="407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20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609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Реализация интерфейса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533" y="1162757"/>
            <a:ext cx="10498667" cy="5136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Интерфейс командной строки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4" y="1682049"/>
            <a:ext cx="5540023" cy="307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79" y="2859698"/>
            <a:ext cx="4820356" cy="345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0180" y="2314833"/>
            <a:ext cx="4583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Графический интерфейс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48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8" y="711204"/>
            <a:ext cx="8321735" cy="600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735" y="349956"/>
            <a:ext cx="8596668" cy="632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Принцип организации файловой системы - табличный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5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450</TotalTime>
  <Words>1457</Words>
  <Application>Microsoft Office PowerPoint</Application>
  <PresentationFormat>Произвольный</PresentationFormat>
  <Paragraphs>248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Грань</vt:lpstr>
      <vt:lpstr>Системное и программное обеспечение информационных процессов</vt:lpstr>
      <vt:lpstr>План занятий</vt:lpstr>
      <vt:lpstr>Классификация программного обеспечения. Виды программного обеспечения </vt:lpstr>
      <vt:lpstr>Презентация PowerPoint</vt:lpstr>
      <vt:lpstr>Операционные системы (ОС): понятие и назначение</vt:lpstr>
      <vt:lpstr>Типы ОС</vt:lpstr>
      <vt:lpstr>Режимы работы вычислительных процессов: </vt:lpstr>
      <vt:lpstr>Реализация интерфейса</vt:lpstr>
      <vt:lpstr>Принцип организации файловой системы - табличный</vt:lpstr>
      <vt:lpstr>FAT – таблица (таблица размещения файлов)</vt:lpstr>
      <vt:lpstr>Основной единицей хранения данных является файл. Файл – именованная последовательность байтов произвольной длинны. </vt:lpstr>
      <vt:lpstr>Презентация PowerPoint</vt:lpstr>
      <vt:lpstr>Расширения (типы) файла</vt:lpstr>
      <vt:lpstr>Драйверы</vt:lpstr>
      <vt:lpstr>Оболочки ОС</vt:lpstr>
      <vt:lpstr>Вспомогательные программы (утилиты)</vt:lpstr>
      <vt:lpstr>Прикладное программное обеспечение (ППО). Пакеты прикладных программ (ППП)</vt:lpstr>
      <vt:lpstr>Прикладное программное назначение обеспечение общего назначения</vt:lpstr>
      <vt:lpstr>Прикладное программное обеспечение специального назначения</vt:lpstr>
      <vt:lpstr>Гипертекстовые системы</vt:lpstr>
      <vt:lpstr>Прикладное программное обеспечение профессионального уровня</vt:lpstr>
      <vt:lpstr>Прикладное программное обеспечение для решения математических задач. ПАКЕТ MATHCAD</vt:lpstr>
      <vt:lpstr>Примеры прикладных программных продуктов и систем, функционирующих в среде Windows </vt:lpstr>
      <vt:lpstr>Версии для MS-DOS: </vt:lpstr>
      <vt:lpstr>Версии для Microsoft Windows: </vt:lpstr>
      <vt:lpstr> Текстовый редактор Word</vt:lpstr>
      <vt:lpstr>Настольная издательская система PageMaker </vt:lpstr>
      <vt:lpstr>Электронные таблицы Excel </vt:lpstr>
      <vt:lpstr>Компьютерная графика Виды компьютерной графики</vt:lpstr>
      <vt:lpstr>Классификация компьютерной графики</vt:lpstr>
      <vt:lpstr>Graphics Engine</vt:lpstr>
      <vt:lpstr>Презентация PowerPoint</vt:lpstr>
      <vt:lpstr>Растровая графика</vt:lpstr>
      <vt:lpstr>Примеры амплитудной и частотной модуляции растра </vt:lpstr>
      <vt:lpstr>Частотная модуляция</vt:lpstr>
      <vt:lpstr>Презентация PowerPoint</vt:lpstr>
      <vt:lpstr>Векторная графика</vt:lpstr>
      <vt:lpstr>Фрактальная графика</vt:lpstr>
      <vt:lpstr>Основные понятия трехмерной графики</vt:lpstr>
      <vt:lpstr>Метод бикубических рациональных В-сплайнов на неравномерной сетке  (NURBS)</vt:lpstr>
      <vt:lpstr>Сетка деформации</vt:lpstr>
      <vt:lpstr>Твердотельное моделирование</vt:lpstr>
      <vt:lpstr>Закраска поверхностей методами Гуро (Gouraud)</vt:lpstr>
      <vt:lpstr>Закраска поверхностей методами Фонга (Phong)</vt:lpstr>
      <vt:lpstr>Презентация PowerPoint</vt:lpstr>
      <vt:lpstr>Тренажеры технических средств</vt:lpstr>
      <vt:lpstr>Средства для работы с растровой графикой </vt:lpstr>
      <vt:lpstr>Графический редактор Paint.</vt:lpstr>
      <vt:lpstr>Пакет Photoshop компании Adobe</vt:lpstr>
      <vt:lpstr>Средства для работы с векторной графикой</vt:lpstr>
      <vt:lpstr>Векторный редактор Adobe Illustrator</vt:lpstr>
      <vt:lpstr> Векторный редактор Macromedia Freehand</vt:lpstr>
      <vt:lpstr>Векторный редактор CorelDraw </vt:lpstr>
      <vt:lpstr>Трассировщик Adobe StreamLine</vt:lpstr>
      <vt:lpstr>Базы данных и системы управления базами данных </vt:lpstr>
      <vt:lpstr>Структура простейшей базы данных </vt:lpstr>
      <vt:lpstr>Презентация PowerPoint</vt:lpstr>
      <vt:lpstr>Типы данных</vt:lpstr>
      <vt:lpstr>Проектирование баз данных </vt:lpstr>
      <vt:lpstr>Задача проектировщика</vt:lpstr>
      <vt:lpstr>Запросы</vt:lpstr>
      <vt:lpstr>Формы</vt:lpstr>
      <vt:lpstr>Отчеты</vt:lpstr>
      <vt:lpstr>Разработка структуры базы данных</vt:lpstr>
      <vt:lpstr>Схема данных</vt:lpstr>
      <vt:lpstr>СУБД Microsoft Access</vt:lpstr>
      <vt:lpstr>Системы программирования </vt:lpstr>
      <vt:lpstr>Среда быстрого проектирования  (Rapid Application Development, RAD-среды)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Системное и программное обеспечение информационных процессов</dc:title>
  <dc:creator>Сибаева</dc:creator>
  <cp:lastModifiedBy>1</cp:lastModifiedBy>
  <cp:revision>36</cp:revision>
  <dcterms:created xsi:type="dcterms:W3CDTF">2019-10-14T12:57:37Z</dcterms:created>
  <dcterms:modified xsi:type="dcterms:W3CDTF">2019-10-31T12:34:58Z</dcterms:modified>
</cp:coreProperties>
</file>