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6" r:id="rId4"/>
  </p:sldMasterIdLst>
  <p:notesMasterIdLst>
    <p:notesMasterId r:id="rId20"/>
  </p:notesMasterIdLst>
  <p:handoutMasterIdLst>
    <p:handoutMasterId r:id="rId21"/>
  </p:handoutMasterIdLst>
  <p:sldIdLst>
    <p:sldId id="256" r:id="rId5"/>
    <p:sldId id="262" r:id="rId6"/>
    <p:sldId id="307" r:id="rId7"/>
    <p:sldId id="308" r:id="rId8"/>
    <p:sldId id="309" r:id="rId9"/>
    <p:sldId id="258" r:id="rId10"/>
    <p:sldId id="310" r:id="rId11"/>
    <p:sldId id="311" r:id="rId12"/>
    <p:sldId id="312" r:id="rId13"/>
    <p:sldId id="313" r:id="rId14"/>
    <p:sldId id="314" r:id="rId15"/>
    <p:sldId id="277" r:id="rId16"/>
    <p:sldId id="315" r:id="rId17"/>
    <p:sldId id="316" r:id="rId18"/>
    <p:sldId id="276" r:id="rId19"/>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Автор"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6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4660"/>
  </p:normalViewPr>
  <p:slideViewPr>
    <p:cSldViewPr snapToGrid="0">
      <p:cViewPr varScale="1">
        <p:scale>
          <a:sx n="161" d="100"/>
          <a:sy n="161" d="100"/>
        </p:scale>
        <p:origin x="114" y="168"/>
      </p:cViewPr>
      <p:guideLst>
        <p:guide orient="horz" pos="3360"/>
        <p:guide pos="3840"/>
      </p:guideLst>
    </p:cSldViewPr>
  </p:slideViewPr>
  <p:notesTextViewPr>
    <p:cViewPr>
      <p:scale>
        <a:sx n="1" d="1"/>
        <a:sy n="1" d="1"/>
      </p:scale>
      <p:origin x="0" y="0"/>
    </p:cViewPr>
  </p:notesTextViewPr>
  <p:notesViewPr>
    <p:cSldViewPr snapToGrid="0">
      <p:cViewPr>
        <p:scale>
          <a:sx n="75" d="100"/>
          <a:sy n="75" d="100"/>
        </p:scale>
        <p:origin x="4032" y="3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53F6ED8B-CF52-4A64-BACC-61D9C1041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0D7022B2-02C5-4E03-99BC-0BA3C57AC4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2C48FB7-4632-4FB7-A822-C8EE7A1BCE57}" type="datetime1">
              <a:rPr lang="ru-RU" smtClean="0"/>
              <a:t>вс 11.06.23</a:t>
            </a:fld>
            <a:endParaRPr lang="ru-RU" dirty="0"/>
          </a:p>
        </p:txBody>
      </p:sp>
      <p:sp>
        <p:nvSpPr>
          <p:cNvPr id="4" name="Нижний колонтитул 3">
            <a:extLst>
              <a:ext uri="{FF2B5EF4-FFF2-40B4-BE49-F238E27FC236}">
                <a16:creationId xmlns:a16="http://schemas.microsoft.com/office/drawing/2014/main" id="{BC3FEE8C-8D38-4F2A-950E-071C6823E27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8C567A6D-959B-4552-AB8D-4CCA819CAA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4BF9A36D-7FAC-478F-9944-F324014F6FD1}" type="slidenum">
              <a:rPr lang="ru-RU" smtClean="0"/>
              <a:t>‹#›</a:t>
            </a:fld>
            <a:endParaRPr lang="ru-RU"/>
          </a:p>
        </p:txBody>
      </p:sp>
    </p:spTree>
    <p:extLst>
      <p:ext uri="{BB962C8B-B14F-4D97-AF65-F5344CB8AC3E}">
        <p14:creationId xmlns:p14="http://schemas.microsoft.com/office/powerpoint/2010/main" val="1342467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97D626-816E-4770-8022-B9B504B09470}" type="datetime1">
              <a:rPr lang="ru-RU" smtClean="0"/>
              <a:pPr/>
              <a:t>вс 11.06.23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4B9A9E5-4F7F-4A7D-9DE1-899232329269}" type="slidenum">
              <a:rPr lang="ru-RU" noProof="0" smtClean="0"/>
              <a:t>‹#›</a:t>
            </a:fld>
            <a:endParaRPr lang="ru-RU" noProof="0"/>
          </a:p>
        </p:txBody>
      </p:sp>
    </p:spTree>
    <p:extLst>
      <p:ext uri="{BB962C8B-B14F-4D97-AF65-F5344CB8AC3E}">
        <p14:creationId xmlns:p14="http://schemas.microsoft.com/office/powerpoint/2010/main" val="138778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a:t>
            </a:fld>
            <a:endParaRPr lang="ru-RU"/>
          </a:p>
        </p:txBody>
      </p:sp>
    </p:spTree>
    <p:extLst>
      <p:ext uri="{BB962C8B-B14F-4D97-AF65-F5344CB8AC3E}">
        <p14:creationId xmlns:p14="http://schemas.microsoft.com/office/powerpoint/2010/main" val="143551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10</a:t>
            </a:fld>
            <a:endParaRPr lang="ru-RU"/>
          </a:p>
        </p:txBody>
      </p:sp>
    </p:spTree>
    <p:extLst>
      <p:ext uri="{BB962C8B-B14F-4D97-AF65-F5344CB8AC3E}">
        <p14:creationId xmlns:p14="http://schemas.microsoft.com/office/powerpoint/2010/main" val="1263349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11</a:t>
            </a:fld>
            <a:endParaRPr lang="ru-RU"/>
          </a:p>
        </p:txBody>
      </p:sp>
    </p:spTree>
    <p:extLst>
      <p:ext uri="{BB962C8B-B14F-4D97-AF65-F5344CB8AC3E}">
        <p14:creationId xmlns:p14="http://schemas.microsoft.com/office/powerpoint/2010/main" val="1367908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12</a:t>
            </a:fld>
            <a:endParaRPr lang="ru-RU"/>
          </a:p>
        </p:txBody>
      </p:sp>
    </p:spTree>
    <p:extLst>
      <p:ext uri="{BB962C8B-B14F-4D97-AF65-F5344CB8AC3E}">
        <p14:creationId xmlns:p14="http://schemas.microsoft.com/office/powerpoint/2010/main" val="14407160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13</a:t>
            </a:fld>
            <a:endParaRPr lang="ru-RU"/>
          </a:p>
        </p:txBody>
      </p:sp>
    </p:spTree>
    <p:extLst>
      <p:ext uri="{BB962C8B-B14F-4D97-AF65-F5344CB8AC3E}">
        <p14:creationId xmlns:p14="http://schemas.microsoft.com/office/powerpoint/2010/main" val="2202203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14</a:t>
            </a:fld>
            <a:endParaRPr lang="ru-RU"/>
          </a:p>
        </p:txBody>
      </p:sp>
    </p:spTree>
    <p:extLst>
      <p:ext uri="{BB962C8B-B14F-4D97-AF65-F5344CB8AC3E}">
        <p14:creationId xmlns:p14="http://schemas.microsoft.com/office/powerpoint/2010/main" val="1834899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0" dirty="0"/>
          </a:p>
        </p:txBody>
      </p:sp>
      <p:sp>
        <p:nvSpPr>
          <p:cNvPr id="4" name="Номер слайда 3"/>
          <p:cNvSpPr>
            <a:spLocks noGrp="1"/>
          </p:cNvSpPr>
          <p:nvPr>
            <p:ph type="sldNum" sz="quarter" idx="5"/>
          </p:nvPr>
        </p:nvSpPr>
        <p:spPr/>
        <p:txBody>
          <a:bodyPr rtlCol="0"/>
          <a:lstStyle/>
          <a:p>
            <a:pPr rtl="0"/>
            <a:fld id="{D4B9A9E5-4F7F-4A7D-9DE1-899232329269}" type="slidenum">
              <a:rPr lang="ru-RU" smtClean="0"/>
              <a:t>15</a:t>
            </a:fld>
            <a:endParaRPr lang="ru-RU"/>
          </a:p>
        </p:txBody>
      </p:sp>
    </p:spTree>
    <p:extLst>
      <p:ext uri="{BB962C8B-B14F-4D97-AF65-F5344CB8AC3E}">
        <p14:creationId xmlns:p14="http://schemas.microsoft.com/office/powerpoint/2010/main" val="170328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2</a:t>
            </a:fld>
            <a:endParaRPr lang="ru-RU"/>
          </a:p>
        </p:txBody>
      </p:sp>
    </p:spTree>
    <p:extLst>
      <p:ext uri="{BB962C8B-B14F-4D97-AF65-F5344CB8AC3E}">
        <p14:creationId xmlns:p14="http://schemas.microsoft.com/office/powerpoint/2010/main" val="125278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3</a:t>
            </a:fld>
            <a:endParaRPr lang="ru-RU"/>
          </a:p>
        </p:txBody>
      </p:sp>
    </p:spTree>
    <p:extLst>
      <p:ext uri="{BB962C8B-B14F-4D97-AF65-F5344CB8AC3E}">
        <p14:creationId xmlns:p14="http://schemas.microsoft.com/office/powerpoint/2010/main" val="3682655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4</a:t>
            </a:fld>
            <a:endParaRPr lang="ru-RU"/>
          </a:p>
        </p:txBody>
      </p:sp>
    </p:spTree>
    <p:extLst>
      <p:ext uri="{BB962C8B-B14F-4D97-AF65-F5344CB8AC3E}">
        <p14:creationId xmlns:p14="http://schemas.microsoft.com/office/powerpoint/2010/main" val="3391100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5</a:t>
            </a:fld>
            <a:endParaRPr lang="ru-RU"/>
          </a:p>
        </p:txBody>
      </p:sp>
    </p:spTree>
    <p:extLst>
      <p:ext uri="{BB962C8B-B14F-4D97-AF65-F5344CB8AC3E}">
        <p14:creationId xmlns:p14="http://schemas.microsoft.com/office/powerpoint/2010/main" val="223508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6</a:t>
            </a:fld>
            <a:endParaRPr lang="ru-RU"/>
          </a:p>
        </p:txBody>
      </p:sp>
    </p:spTree>
    <p:extLst>
      <p:ext uri="{BB962C8B-B14F-4D97-AF65-F5344CB8AC3E}">
        <p14:creationId xmlns:p14="http://schemas.microsoft.com/office/powerpoint/2010/main" val="2124512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7</a:t>
            </a:fld>
            <a:endParaRPr lang="ru-RU"/>
          </a:p>
        </p:txBody>
      </p:sp>
    </p:spTree>
    <p:extLst>
      <p:ext uri="{BB962C8B-B14F-4D97-AF65-F5344CB8AC3E}">
        <p14:creationId xmlns:p14="http://schemas.microsoft.com/office/powerpoint/2010/main" val="724113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8</a:t>
            </a:fld>
            <a:endParaRPr lang="ru-RU"/>
          </a:p>
        </p:txBody>
      </p:sp>
    </p:spTree>
    <p:extLst>
      <p:ext uri="{BB962C8B-B14F-4D97-AF65-F5344CB8AC3E}">
        <p14:creationId xmlns:p14="http://schemas.microsoft.com/office/powerpoint/2010/main" val="410325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noProof="0" dirty="0"/>
          </a:p>
        </p:txBody>
      </p:sp>
      <p:sp>
        <p:nvSpPr>
          <p:cNvPr id="4" name="Номер слайда 3"/>
          <p:cNvSpPr>
            <a:spLocks noGrp="1"/>
          </p:cNvSpPr>
          <p:nvPr>
            <p:ph type="sldNum" sz="quarter" idx="5"/>
          </p:nvPr>
        </p:nvSpPr>
        <p:spPr/>
        <p:txBody>
          <a:bodyPr/>
          <a:lstStyle/>
          <a:p>
            <a:pPr rtl="0"/>
            <a:fld id="{D4B9A9E5-4F7F-4A7D-9DE1-899232329269}" type="slidenum">
              <a:rPr lang="ru-RU" smtClean="0"/>
              <a:t>9</a:t>
            </a:fld>
            <a:endParaRPr lang="ru-RU"/>
          </a:p>
        </p:txBody>
      </p:sp>
    </p:spTree>
    <p:extLst>
      <p:ext uri="{BB962C8B-B14F-4D97-AF65-F5344CB8AC3E}">
        <p14:creationId xmlns:p14="http://schemas.microsoft.com/office/powerpoint/2010/main" val="4029014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416040" y="4434840"/>
            <a:ext cx="4941771" cy="1122202"/>
          </a:xfrm>
        </p:spPr>
        <p:txBody>
          <a:bodyPr rtlCol="0" anchor="b">
            <a:noAutofit/>
          </a:bodyPr>
          <a:lstStyle>
            <a:lvl1pPr algn="l">
              <a:defRPr sz="3600" cap="all"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6416041" y="5586890"/>
            <a:ext cx="4941770" cy="396660"/>
          </a:xfrm>
        </p:spPr>
        <p:txBody>
          <a:bodyPr rtlCol="0">
            <a:normAutofit/>
          </a:bodyPr>
          <a:lstStyle>
            <a:lvl1pPr marL="0" indent="0" algn="l">
              <a:lnSpc>
                <a:spcPct val="100000"/>
              </a:lnSpc>
              <a:buNone/>
              <a:defRPr sz="16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8" name="Графический объект 7">
            <a:extLst>
              <a:ext uri="{FF2B5EF4-FFF2-40B4-BE49-F238E27FC236}">
                <a16:creationId xmlns:a16="http://schemas.microsoft.com/office/drawing/2014/main" id="{A04F1E16-9A84-4D0E-9706-79C396AF6AE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9358" t="23650" b="-1"/>
          <a:stretch/>
        </p:blipFill>
        <p:spPr>
          <a:xfrm>
            <a:off x="0" y="0"/>
            <a:ext cx="9488312" cy="5054323"/>
          </a:xfrm>
          <a:prstGeom prst="rect">
            <a:avLst/>
          </a:prstGeom>
        </p:spPr>
      </p:pic>
    </p:spTree>
    <p:extLst>
      <p:ext uri="{BB962C8B-B14F-4D97-AF65-F5344CB8AC3E}">
        <p14:creationId xmlns:p14="http://schemas.microsoft.com/office/powerpoint/2010/main" val="913108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Рыночное сравн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063855"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A066E2EA-C6EA-4A02-818E-33BD582D92E7}"/>
              </a:ext>
            </a:extLst>
          </p:cNvPr>
          <p:cNvSpPr>
            <a:spLocks noGrp="1"/>
          </p:cNvSpPr>
          <p:nvPr>
            <p:ph type="body" idx="15" hasCustomPrompt="1"/>
          </p:nvPr>
        </p:nvSpPr>
        <p:spPr>
          <a:xfrm>
            <a:off x="547551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4" name="Текст 2">
            <a:extLst>
              <a:ext uri="{FF2B5EF4-FFF2-40B4-BE49-F238E27FC236}">
                <a16:creationId xmlns:a16="http://schemas.microsoft.com/office/drawing/2014/main" id="{97B9C3B0-3522-407C-B662-631E19ECC95F}"/>
              </a:ext>
            </a:extLst>
          </p:cNvPr>
          <p:cNvSpPr>
            <a:spLocks noGrp="1"/>
          </p:cNvSpPr>
          <p:nvPr>
            <p:ph type="body" idx="16" hasCustomPrompt="1"/>
          </p:nvPr>
        </p:nvSpPr>
        <p:spPr>
          <a:xfrm>
            <a:off x="8887174" y="3064615"/>
            <a:ext cx="1240971" cy="823912"/>
          </a:xfrm>
        </p:spPr>
        <p:txBody>
          <a:bodyPr rtlCol="0" anchor="ctr">
            <a:noAutofit/>
          </a:bodyPr>
          <a:lstStyle>
            <a:lvl1pPr marL="0" indent="0" algn="ctr">
              <a:buNone/>
              <a:defRPr lang="en-US" sz="4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129698"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526261" y="4824188"/>
            <a:ext cx="3139479" cy="462927"/>
          </a:xfrm>
        </p:spPr>
        <p:txBody>
          <a:bodyPr rtlCol="0">
            <a:norm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2000" cap="all"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7938210" y="4824188"/>
            <a:ext cx="3124093" cy="462927"/>
          </a:xfrm>
        </p:spPr>
        <p:txBody>
          <a:bodyPr rtlCol="0">
            <a:noAutofit/>
          </a:bodyPr>
          <a:lstStyle>
            <a:lvl1pPr marL="0" indent="0" algn="ctr">
              <a:lnSpc>
                <a:spcPct val="100000"/>
              </a:lnSpc>
              <a:buNone/>
              <a:defRPr sz="2000" cap="all"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a:t>
            </a:r>
          </a:p>
        </p:txBody>
      </p:sp>
      <p:pic>
        <p:nvPicPr>
          <p:cNvPr id="11" name="Графический объект 10">
            <a:extLst>
              <a:ext uri="{FF2B5EF4-FFF2-40B4-BE49-F238E27FC236}">
                <a16:creationId xmlns:a16="http://schemas.microsoft.com/office/drawing/2014/main" id="{B38B0D13-BD5F-460B-B337-F4A9342026D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65141" y="2358007"/>
            <a:ext cx="2438400" cy="2019300"/>
          </a:xfrm>
          <a:prstGeom prst="rect">
            <a:avLst/>
          </a:prstGeom>
        </p:spPr>
      </p:pic>
      <p:pic>
        <p:nvPicPr>
          <p:cNvPr id="13" name="Графический объект 12">
            <a:extLst>
              <a:ext uri="{FF2B5EF4-FFF2-40B4-BE49-F238E27FC236}">
                <a16:creationId xmlns:a16="http://schemas.microsoft.com/office/drawing/2014/main" id="{BE72876B-D3DA-4462-9E24-3354D8D02A27}"/>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00625" y="2531837"/>
            <a:ext cx="2190750" cy="1943100"/>
          </a:xfrm>
          <a:prstGeom prst="rect">
            <a:avLst/>
          </a:prstGeom>
        </p:spPr>
      </p:pic>
      <p:pic>
        <p:nvPicPr>
          <p:cNvPr id="15" name="Графический объект 14">
            <a:extLst>
              <a:ext uri="{FF2B5EF4-FFF2-40B4-BE49-F238E27FC236}">
                <a16:creationId xmlns:a16="http://schemas.microsoft.com/office/drawing/2014/main" id="{14A539B6-6E3F-41BA-ACE2-76E8BB651636}"/>
              </a:ext>
              <a:ext uri="{C183D7F6-B498-43B3-948B-1728B52AA6E4}">
                <adec:decorative xmlns:adec="http://schemas.microsoft.com/office/drawing/2017/decorative" val="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45608" y="2421056"/>
            <a:ext cx="2324100" cy="2057400"/>
          </a:xfrm>
          <a:prstGeom prst="rect">
            <a:avLst/>
          </a:prstGeom>
        </p:spPr>
      </p:pic>
      <p:sp>
        <p:nvSpPr>
          <p:cNvPr id="25" name="Объект 3">
            <a:extLst>
              <a:ext uri="{FF2B5EF4-FFF2-40B4-BE49-F238E27FC236}">
                <a16:creationId xmlns:a16="http://schemas.microsoft.com/office/drawing/2014/main" id="{82D8880F-3EAC-45C9-91F2-19A193791A18}"/>
              </a:ext>
            </a:extLst>
          </p:cNvPr>
          <p:cNvSpPr>
            <a:spLocks noGrp="1"/>
          </p:cNvSpPr>
          <p:nvPr>
            <p:ph sz="half" idx="17" hasCustomPrompt="1"/>
          </p:nvPr>
        </p:nvSpPr>
        <p:spPr>
          <a:xfrm>
            <a:off x="1129698"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26" name="Объект 5">
            <a:extLst>
              <a:ext uri="{FF2B5EF4-FFF2-40B4-BE49-F238E27FC236}">
                <a16:creationId xmlns:a16="http://schemas.microsoft.com/office/drawing/2014/main" id="{9019518E-E850-403D-A5B5-4B53F8C4A56B}"/>
              </a:ext>
            </a:extLst>
          </p:cNvPr>
          <p:cNvSpPr>
            <a:spLocks noGrp="1"/>
          </p:cNvSpPr>
          <p:nvPr>
            <p:ph sz="quarter" idx="18" hasCustomPrompt="1"/>
          </p:nvPr>
        </p:nvSpPr>
        <p:spPr>
          <a:xfrm>
            <a:off x="4526261" y="5280763"/>
            <a:ext cx="3139479"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gn="ctr">
              <a:lnSpc>
                <a:spcPct val="100000"/>
              </a:lnSpc>
              <a:buNone/>
              <a:defRPr sz="1400" cap="none" spc="50" baseline="0">
                <a:solidFill>
                  <a:schemeClr val="tx1">
                    <a:lumMod val="75000"/>
                    <a:lumOff val="25000"/>
                  </a:schemeClr>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a:p>
            <a:pPr lvl="1" rtl="0"/>
            <a:endParaRPr lang="ru-RU" noProof="0"/>
          </a:p>
        </p:txBody>
      </p:sp>
      <p:sp>
        <p:nvSpPr>
          <p:cNvPr id="27" name="Объект 3">
            <a:extLst>
              <a:ext uri="{FF2B5EF4-FFF2-40B4-BE49-F238E27FC236}">
                <a16:creationId xmlns:a16="http://schemas.microsoft.com/office/drawing/2014/main" id="{A8058154-45E5-403E-B714-AC85774F391F}"/>
              </a:ext>
            </a:extLst>
          </p:cNvPr>
          <p:cNvSpPr>
            <a:spLocks noGrp="1"/>
          </p:cNvSpPr>
          <p:nvPr>
            <p:ph sz="half" idx="19" hasCustomPrompt="1"/>
          </p:nvPr>
        </p:nvSpPr>
        <p:spPr>
          <a:xfrm>
            <a:off x="7938210" y="5280763"/>
            <a:ext cx="3124093" cy="462927"/>
          </a:xfrm>
        </p:spPr>
        <p:txBody>
          <a:bodyPr rtlCol="0">
            <a:normAutofit/>
          </a:bodyPr>
          <a:lstStyle>
            <a:lvl1pPr marL="0" indent="0" algn="ctr">
              <a:lnSpc>
                <a:spcPct val="100000"/>
              </a:lnSpc>
              <a:buNone/>
              <a:defRPr sz="1400" cap="none" spc="50" baseline="0">
                <a:solidFill>
                  <a:schemeClr val="tx1">
                    <a:lumMod val="75000"/>
                    <a:lumOff val="25000"/>
                  </a:schemeClr>
                </a:solidFill>
              </a:defRPr>
            </a:lvl1pPr>
            <a:lvl2pPr marL="457200" indent="0">
              <a:lnSpc>
                <a:spcPct val="100000"/>
              </a:lnSpc>
              <a:buNone/>
              <a:defRPr sz="1400" spc="50" baseline="0">
                <a:solidFill>
                  <a:schemeClr val="bg1"/>
                </a:solidFill>
              </a:defRPr>
            </a:lvl2pPr>
            <a:lvl3pPr marL="914400" indent="0">
              <a:lnSpc>
                <a:spcPct val="100000"/>
              </a:lnSpc>
              <a:buNone/>
              <a:defRPr sz="1400" spc="50" baseline="0">
                <a:solidFill>
                  <a:schemeClr val="bg1"/>
                </a:solidFill>
              </a:defRPr>
            </a:lvl3pPr>
            <a:lvl4pPr marL="1371600" indent="0">
              <a:lnSpc>
                <a:spcPct val="100000"/>
              </a:lnSpc>
              <a:buNone/>
              <a:defRPr sz="1400" spc="50" baseline="0">
                <a:solidFill>
                  <a:schemeClr val="bg1"/>
                </a:solidFill>
              </a:defRPr>
            </a:lvl4pPr>
            <a:lvl5pPr marL="1828800" indent="0">
              <a:lnSpc>
                <a:spcPct val="100000"/>
              </a:lnSpc>
              <a:buNone/>
              <a:defRPr sz="1400" spc="50" baseline="0">
                <a:solidFill>
                  <a:schemeClr val="bg1"/>
                </a:solidFill>
              </a:defRPr>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44261931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Два объекта">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2933700" y="892177"/>
            <a:ext cx="8421688" cy="1325563"/>
          </a:xfrm>
        </p:spPr>
        <p:txBody>
          <a:bodyPr rtlCol="0">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2933700" y="2776936"/>
            <a:ext cx="3924300"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2933700" y="3834606"/>
            <a:ext cx="3924300"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7410173" y="2776936"/>
            <a:ext cx="3943627" cy="823912"/>
          </a:xfrm>
        </p:spPr>
        <p:txBody>
          <a:bodyPr rtlCol="0" anchor="b">
            <a:noAutofit/>
          </a:bodyPr>
          <a:lstStyle>
            <a:lvl1pPr marL="0" indent="0">
              <a:buNone/>
              <a:defRPr lang="en-US" sz="2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7410173" y="3834606"/>
            <a:ext cx="3943627"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pic>
        <p:nvPicPr>
          <p:cNvPr id="11" name="Графический объект 10">
            <a:extLst>
              <a:ext uri="{FF2B5EF4-FFF2-40B4-BE49-F238E27FC236}">
                <a16:creationId xmlns:a16="http://schemas.microsoft.com/office/drawing/2014/main" id="{EE24E1DB-1F20-4C28-8069-D9219D1F8BB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9434" t="20278" b="22673"/>
          <a:stretch/>
        </p:blipFill>
        <p:spPr>
          <a:xfrm>
            <a:off x="25785" y="0"/>
            <a:ext cx="4368030" cy="3912394"/>
          </a:xfrm>
          <a:prstGeom prst="rect">
            <a:avLst/>
          </a:prstGeom>
        </p:spPr>
      </p:pic>
    </p:spTree>
    <p:extLst>
      <p:ext uri="{BB962C8B-B14F-4D97-AF65-F5344CB8AC3E}">
        <p14:creationId xmlns:p14="http://schemas.microsoft.com/office/powerpoint/2010/main" val="3021740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Содержимое">
    <p:spTree>
      <p:nvGrpSpPr>
        <p:cNvPr id="1" name=""/>
        <p:cNvGrpSpPr/>
        <p:nvPr/>
      </p:nvGrpSpPr>
      <p:grpSpPr>
        <a:xfrm>
          <a:off x="0" y="0"/>
          <a:ext cx="0" cy="0"/>
          <a:chOff x="0" y="0"/>
          <a:chExt cx="0" cy="0"/>
        </a:xfrm>
      </p:grpSpPr>
      <p:pic>
        <p:nvPicPr>
          <p:cNvPr id="14" name="Графический объект 13">
            <a:extLst>
              <a:ext uri="{FF2B5EF4-FFF2-40B4-BE49-F238E27FC236}">
                <a16:creationId xmlns:a16="http://schemas.microsoft.com/office/drawing/2014/main" id="{AE202E03-5C65-4305-B969-65220AD4100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8301" r="41825" b="23071"/>
          <a:stretch/>
        </p:blipFill>
        <p:spPr>
          <a:xfrm flipH="1">
            <a:off x="0" y="0"/>
            <a:ext cx="5441888" cy="6858000"/>
          </a:xfrm>
          <a:custGeom>
            <a:avLst/>
            <a:gdLst>
              <a:gd name="connsiteX0" fmla="*/ 5441888 w 5441888"/>
              <a:gd name="connsiteY0" fmla="*/ 0 h 6858000"/>
              <a:gd name="connsiteX1" fmla="*/ 0 w 5441888"/>
              <a:gd name="connsiteY1" fmla="*/ 0 h 6858000"/>
              <a:gd name="connsiteX2" fmla="*/ 0 w 5441888"/>
              <a:gd name="connsiteY2" fmla="*/ 6858000 h 6858000"/>
              <a:gd name="connsiteX3" fmla="*/ 5441888 w 54418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441888" h="6858000">
                <a:moveTo>
                  <a:pt x="5441888" y="0"/>
                </a:moveTo>
                <a:lnTo>
                  <a:pt x="0" y="0"/>
                </a:lnTo>
                <a:lnTo>
                  <a:pt x="0" y="6858000"/>
                </a:lnTo>
                <a:lnTo>
                  <a:pt x="5441888" y="6858000"/>
                </a:lnTo>
                <a:close/>
              </a:path>
            </a:pathLst>
          </a:custGeom>
        </p:spPr>
      </p:pic>
      <p:sp>
        <p:nvSpPr>
          <p:cNvPr id="19" name="Заголовок 1">
            <a:extLst>
              <a:ext uri="{FF2B5EF4-FFF2-40B4-BE49-F238E27FC236}">
                <a16:creationId xmlns:a16="http://schemas.microsoft.com/office/drawing/2014/main" id="{1E1C8C6D-0530-475B-A7F7-0E00C33ACFEB}"/>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20" name="Текст 15">
            <a:extLst>
              <a:ext uri="{FF2B5EF4-FFF2-40B4-BE49-F238E27FC236}">
                <a16:creationId xmlns:a16="http://schemas.microsoft.com/office/drawing/2014/main" id="{3D2778A3-7084-4333-8349-03B1FEB5FE75}"/>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5" name="Текст 18">
            <a:extLst>
              <a:ext uri="{FF2B5EF4-FFF2-40B4-BE49-F238E27FC236}">
                <a16:creationId xmlns:a16="http://schemas.microsoft.com/office/drawing/2014/main" id="{70ED2545-F96B-400C-B6F4-F1D2D83B7243}"/>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6" name="Текст 15">
            <a:extLst>
              <a:ext uri="{FF2B5EF4-FFF2-40B4-BE49-F238E27FC236}">
                <a16:creationId xmlns:a16="http://schemas.microsoft.com/office/drawing/2014/main" id="{4A2FECA2-3808-47DC-84EB-CD3395C2052D}"/>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7" name="Текст 18">
            <a:extLst>
              <a:ext uri="{FF2B5EF4-FFF2-40B4-BE49-F238E27FC236}">
                <a16:creationId xmlns:a16="http://schemas.microsoft.com/office/drawing/2014/main" id="{24393B9A-03C4-45C1-8172-F8B354458A48}"/>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8" name="Текст 15">
            <a:extLst>
              <a:ext uri="{FF2B5EF4-FFF2-40B4-BE49-F238E27FC236}">
                <a16:creationId xmlns:a16="http://schemas.microsoft.com/office/drawing/2014/main" id="{18EC24A5-B4A5-4BAB-AE40-30EB69D6EF73}"/>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9" name="Текст 18">
            <a:extLst>
              <a:ext uri="{FF2B5EF4-FFF2-40B4-BE49-F238E27FC236}">
                <a16:creationId xmlns:a16="http://schemas.microsoft.com/office/drawing/2014/main" id="{726F36C0-4E6A-4A10-960D-11D78D04447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76933483"/>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Временная шкала 2">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7D46070C-E825-43D0-99F4-8B4614131131}"/>
              </a:ext>
            </a:extLst>
          </p:cNvPr>
          <p:cNvSpPr/>
          <p:nvPr userDrawn="1"/>
        </p:nvSpPr>
        <p:spPr>
          <a:xfrm>
            <a:off x="0" y="3057683"/>
            <a:ext cx="12191998" cy="20101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2" name="Заголовок 1">
            <a:extLst>
              <a:ext uri="{FF2B5EF4-FFF2-40B4-BE49-F238E27FC236}">
                <a16:creationId xmlns:a16="http://schemas.microsoft.com/office/drawing/2014/main" id="{A1F8C642-49FB-4E16-A3A0-B2ACBEABFFD6}"/>
              </a:ext>
            </a:extLst>
          </p:cNvPr>
          <p:cNvSpPr>
            <a:spLocks noGrp="1"/>
          </p:cNvSpPr>
          <p:nvPr>
            <p:ph type="title" hasCustomPrompt="1"/>
          </p:nvPr>
        </p:nvSpPr>
        <p:spPr/>
        <p:txBody>
          <a:bodyPr rtlCol="0">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6" name="Текст 10">
            <a:extLst>
              <a:ext uri="{FF2B5EF4-FFF2-40B4-BE49-F238E27FC236}">
                <a16:creationId xmlns:a16="http://schemas.microsoft.com/office/drawing/2014/main" id="{E4E92FC5-6FC2-45C2-9200-3244F9EA69A0}"/>
              </a:ext>
            </a:extLst>
          </p:cNvPr>
          <p:cNvSpPr>
            <a:spLocks noGrp="1"/>
          </p:cNvSpPr>
          <p:nvPr>
            <p:ph type="body" sz="quarter" idx="33" hasCustomPrompt="1"/>
          </p:nvPr>
        </p:nvSpPr>
        <p:spPr>
          <a:xfrm>
            <a:off x="914399" y="3354712"/>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7" name="Текст 10">
            <a:extLst>
              <a:ext uri="{FF2B5EF4-FFF2-40B4-BE49-F238E27FC236}">
                <a16:creationId xmlns:a16="http://schemas.microsoft.com/office/drawing/2014/main" id="{4D75C136-D6C3-4431-8776-997070627AAB}"/>
              </a:ext>
            </a:extLst>
          </p:cNvPr>
          <p:cNvSpPr>
            <a:spLocks noGrp="1"/>
          </p:cNvSpPr>
          <p:nvPr>
            <p:ph type="body" sz="quarter" idx="34" hasCustomPrompt="1"/>
          </p:nvPr>
        </p:nvSpPr>
        <p:spPr>
          <a:xfrm>
            <a:off x="19659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8" name="Текст 10">
            <a:extLst>
              <a:ext uri="{FF2B5EF4-FFF2-40B4-BE49-F238E27FC236}">
                <a16:creationId xmlns:a16="http://schemas.microsoft.com/office/drawing/2014/main" id="{FD15D323-BFE3-4ACE-9A2E-C9EB69458B12}"/>
              </a:ext>
            </a:extLst>
          </p:cNvPr>
          <p:cNvSpPr>
            <a:spLocks noGrp="1"/>
          </p:cNvSpPr>
          <p:nvPr>
            <p:ph type="body" sz="quarter" idx="35" hasCustomPrompt="1"/>
          </p:nvPr>
        </p:nvSpPr>
        <p:spPr>
          <a:xfrm>
            <a:off x="27538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9" name="Текст 10">
            <a:extLst>
              <a:ext uri="{FF2B5EF4-FFF2-40B4-BE49-F238E27FC236}">
                <a16:creationId xmlns:a16="http://schemas.microsoft.com/office/drawing/2014/main" id="{3B520767-B49F-4503-8120-B66E411F33E4}"/>
              </a:ext>
            </a:extLst>
          </p:cNvPr>
          <p:cNvSpPr>
            <a:spLocks noGrp="1"/>
          </p:cNvSpPr>
          <p:nvPr>
            <p:ph type="body" sz="quarter" idx="36" hasCustomPrompt="1"/>
          </p:nvPr>
        </p:nvSpPr>
        <p:spPr>
          <a:xfrm>
            <a:off x="35418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0" name="Текст 10">
            <a:extLst>
              <a:ext uri="{FF2B5EF4-FFF2-40B4-BE49-F238E27FC236}">
                <a16:creationId xmlns:a16="http://schemas.microsoft.com/office/drawing/2014/main" id="{30C2F5A0-E03E-4C89-B9EB-8D48889F5F91}"/>
              </a:ext>
            </a:extLst>
          </p:cNvPr>
          <p:cNvSpPr>
            <a:spLocks noGrp="1"/>
          </p:cNvSpPr>
          <p:nvPr>
            <p:ph type="body" sz="quarter" idx="37" hasCustomPrompt="1"/>
          </p:nvPr>
        </p:nvSpPr>
        <p:spPr>
          <a:xfrm>
            <a:off x="43297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1" name="Текст 10">
            <a:extLst>
              <a:ext uri="{FF2B5EF4-FFF2-40B4-BE49-F238E27FC236}">
                <a16:creationId xmlns:a16="http://schemas.microsoft.com/office/drawing/2014/main" id="{AB3645A3-D681-45BF-B195-452D000802CA}"/>
              </a:ext>
            </a:extLst>
          </p:cNvPr>
          <p:cNvSpPr>
            <a:spLocks noGrp="1"/>
          </p:cNvSpPr>
          <p:nvPr>
            <p:ph type="body" sz="quarter" idx="38" hasCustomPrompt="1"/>
          </p:nvPr>
        </p:nvSpPr>
        <p:spPr>
          <a:xfrm>
            <a:off x="914400" y="4292468"/>
            <a:ext cx="731520" cy="457200"/>
          </a:xfrm>
        </p:spPr>
        <p:txBody>
          <a:bodyPr rtlCol="0" anchor="ctr"/>
          <a:lstStyle>
            <a:lvl1pPr marL="0" indent="0" algn="l">
              <a:buNone/>
              <a:defRPr sz="1400" b="1">
                <a:solidFill>
                  <a:schemeClr val="tx1">
                    <a:lumMod val="75000"/>
                    <a:lumOff val="25000"/>
                  </a:schemeClr>
                </a:solidFill>
                <a:latin typeface="Arial" panose="020B0604020202020204" pitchFamily="34" charset="0"/>
              </a:defRPr>
            </a:lvl1pPr>
          </a:lstStyle>
          <a:p>
            <a:pPr lvl="0" rtl="0"/>
            <a:r>
              <a:rPr lang="ru-RU" noProof="0"/>
              <a:t>Год</a:t>
            </a:r>
          </a:p>
        </p:txBody>
      </p:sp>
      <p:sp>
        <p:nvSpPr>
          <p:cNvPr id="12" name="Текст 10">
            <a:extLst>
              <a:ext uri="{FF2B5EF4-FFF2-40B4-BE49-F238E27FC236}">
                <a16:creationId xmlns:a16="http://schemas.microsoft.com/office/drawing/2014/main" id="{59D3CBFE-13C8-4DB1-A831-9393264923E7}"/>
              </a:ext>
            </a:extLst>
          </p:cNvPr>
          <p:cNvSpPr>
            <a:spLocks noGrp="1"/>
          </p:cNvSpPr>
          <p:nvPr>
            <p:ph type="body" sz="quarter" idx="39" hasCustomPrompt="1"/>
          </p:nvPr>
        </p:nvSpPr>
        <p:spPr>
          <a:xfrm>
            <a:off x="51176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3" name="Текст 10">
            <a:extLst>
              <a:ext uri="{FF2B5EF4-FFF2-40B4-BE49-F238E27FC236}">
                <a16:creationId xmlns:a16="http://schemas.microsoft.com/office/drawing/2014/main" id="{82385A0A-C61D-4BBD-AC77-D7642F895E22}"/>
              </a:ext>
            </a:extLst>
          </p:cNvPr>
          <p:cNvSpPr>
            <a:spLocks noGrp="1"/>
          </p:cNvSpPr>
          <p:nvPr>
            <p:ph type="body" sz="quarter" idx="40" hasCustomPrompt="1"/>
          </p:nvPr>
        </p:nvSpPr>
        <p:spPr>
          <a:xfrm>
            <a:off x="59055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4" name="Текст 10">
            <a:extLst>
              <a:ext uri="{FF2B5EF4-FFF2-40B4-BE49-F238E27FC236}">
                <a16:creationId xmlns:a16="http://schemas.microsoft.com/office/drawing/2014/main" id="{FED89FCE-7507-4C8C-923F-922290589466}"/>
              </a:ext>
            </a:extLst>
          </p:cNvPr>
          <p:cNvSpPr>
            <a:spLocks noGrp="1"/>
          </p:cNvSpPr>
          <p:nvPr>
            <p:ph type="body" sz="quarter" idx="41" hasCustomPrompt="1"/>
          </p:nvPr>
        </p:nvSpPr>
        <p:spPr>
          <a:xfrm>
            <a:off x="669348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5" name="Текст 10">
            <a:extLst>
              <a:ext uri="{FF2B5EF4-FFF2-40B4-BE49-F238E27FC236}">
                <a16:creationId xmlns:a16="http://schemas.microsoft.com/office/drawing/2014/main" id="{F2F73935-BF53-4510-8B8F-EDB1CD56A1BB}"/>
              </a:ext>
            </a:extLst>
          </p:cNvPr>
          <p:cNvSpPr>
            <a:spLocks noGrp="1"/>
          </p:cNvSpPr>
          <p:nvPr>
            <p:ph type="body" sz="quarter" idx="42" hasCustomPrompt="1"/>
          </p:nvPr>
        </p:nvSpPr>
        <p:spPr>
          <a:xfrm>
            <a:off x="905724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6" name="Текст 10">
            <a:extLst>
              <a:ext uri="{FF2B5EF4-FFF2-40B4-BE49-F238E27FC236}">
                <a16:creationId xmlns:a16="http://schemas.microsoft.com/office/drawing/2014/main" id="{2A9276DB-F427-4F8E-8E4C-466600F390FD}"/>
              </a:ext>
            </a:extLst>
          </p:cNvPr>
          <p:cNvSpPr>
            <a:spLocks noGrp="1"/>
          </p:cNvSpPr>
          <p:nvPr>
            <p:ph type="body" sz="quarter" idx="43" hasCustomPrompt="1"/>
          </p:nvPr>
        </p:nvSpPr>
        <p:spPr>
          <a:xfrm>
            <a:off x="748140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7" name="Текст 10">
            <a:extLst>
              <a:ext uri="{FF2B5EF4-FFF2-40B4-BE49-F238E27FC236}">
                <a16:creationId xmlns:a16="http://schemas.microsoft.com/office/drawing/2014/main" id="{79023948-0C1E-4DAB-B885-1C713409AA08}"/>
              </a:ext>
            </a:extLst>
          </p:cNvPr>
          <p:cNvSpPr>
            <a:spLocks noGrp="1"/>
          </p:cNvSpPr>
          <p:nvPr>
            <p:ph type="body" sz="quarter" idx="44" hasCustomPrompt="1"/>
          </p:nvPr>
        </p:nvSpPr>
        <p:spPr>
          <a:xfrm>
            <a:off x="826932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8" name="Текст 10">
            <a:extLst>
              <a:ext uri="{FF2B5EF4-FFF2-40B4-BE49-F238E27FC236}">
                <a16:creationId xmlns:a16="http://schemas.microsoft.com/office/drawing/2014/main" id="{4AB6A03C-6180-41ED-A88D-ECBB80D160F2}"/>
              </a:ext>
            </a:extLst>
          </p:cNvPr>
          <p:cNvSpPr>
            <a:spLocks noGrp="1"/>
          </p:cNvSpPr>
          <p:nvPr>
            <p:ph type="body" sz="quarter" idx="45" hasCustomPrompt="1"/>
          </p:nvPr>
        </p:nvSpPr>
        <p:spPr>
          <a:xfrm>
            <a:off x="9845160"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19" name="Текст 10">
            <a:extLst>
              <a:ext uri="{FF2B5EF4-FFF2-40B4-BE49-F238E27FC236}">
                <a16:creationId xmlns:a16="http://schemas.microsoft.com/office/drawing/2014/main" id="{145AD645-55F0-41A9-AC53-ED30BF1340BA}"/>
              </a:ext>
            </a:extLst>
          </p:cNvPr>
          <p:cNvSpPr>
            <a:spLocks noGrp="1"/>
          </p:cNvSpPr>
          <p:nvPr>
            <p:ph type="body" sz="quarter" idx="46" hasCustomPrompt="1"/>
          </p:nvPr>
        </p:nvSpPr>
        <p:spPr>
          <a:xfrm>
            <a:off x="10633085" y="3502152"/>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0" name="Текст 10">
            <a:extLst>
              <a:ext uri="{FF2B5EF4-FFF2-40B4-BE49-F238E27FC236}">
                <a16:creationId xmlns:a16="http://schemas.microsoft.com/office/drawing/2014/main" id="{C39F248D-01B4-40EE-B483-E8E81806DFBE}"/>
              </a:ext>
            </a:extLst>
          </p:cNvPr>
          <p:cNvSpPr>
            <a:spLocks noGrp="1"/>
          </p:cNvSpPr>
          <p:nvPr>
            <p:ph type="body" sz="quarter" idx="47" hasCustomPrompt="1"/>
          </p:nvPr>
        </p:nvSpPr>
        <p:spPr>
          <a:xfrm>
            <a:off x="196991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1" name="Текст 10">
            <a:extLst>
              <a:ext uri="{FF2B5EF4-FFF2-40B4-BE49-F238E27FC236}">
                <a16:creationId xmlns:a16="http://schemas.microsoft.com/office/drawing/2014/main" id="{1D0F1859-7A34-42DF-873E-2CF864E4C4BE}"/>
              </a:ext>
            </a:extLst>
          </p:cNvPr>
          <p:cNvSpPr>
            <a:spLocks noGrp="1"/>
          </p:cNvSpPr>
          <p:nvPr>
            <p:ph type="body" sz="quarter" idx="48" hasCustomPrompt="1"/>
          </p:nvPr>
        </p:nvSpPr>
        <p:spPr>
          <a:xfrm>
            <a:off x="275760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2" name="Текст 10">
            <a:extLst>
              <a:ext uri="{FF2B5EF4-FFF2-40B4-BE49-F238E27FC236}">
                <a16:creationId xmlns:a16="http://schemas.microsoft.com/office/drawing/2014/main" id="{6EB397AF-B5C1-40FE-86D4-BA660E4C6E46}"/>
              </a:ext>
            </a:extLst>
          </p:cNvPr>
          <p:cNvSpPr>
            <a:spLocks noGrp="1"/>
          </p:cNvSpPr>
          <p:nvPr>
            <p:ph type="body" sz="quarter" idx="49" hasCustomPrompt="1"/>
          </p:nvPr>
        </p:nvSpPr>
        <p:spPr>
          <a:xfrm>
            <a:off x="3545289"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3" name="Текст 10">
            <a:extLst>
              <a:ext uri="{FF2B5EF4-FFF2-40B4-BE49-F238E27FC236}">
                <a16:creationId xmlns:a16="http://schemas.microsoft.com/office/drawing/2014/main" id="{AF1343D5-DC0F-4C7E-967F-CFC300A2C807}"/>
              </a:ext>
            </a:extLst>
          </p:cNvPr>
          <p:cNvSpPr>
            <a:spLocks noGrp="1"/>
          </p:cNvSpPr>
          <p:nvPr>
            <p:ph type="body" sz="quarter" idx="50" hasCustomPrompt="1"/>
          </p:nvPr>
        </p:nvSpPr>
        <p:spPr>
          <a:xfrm>
            <a:off x="4332976"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4" name="Текст 10">
            <a:extLst>
              <a:ext uri="{FF2B5EF4-FFF2-40B4-BE49-F238E27FC236}">
                <a16:creationId xmlns:a16="http://schemas.microsoft.com/office/drawing/2014/main" id="{9AD688A5-D2DF-4FC3-8171-FAEA8C4F5566}"/>
              </a:ext>
            </a:extLst>
          </p:cNvPr>
          <p:cNvSpPr>
            <a:spLocks noGrp="1"/>
          </p:cNvSpPr>
          <p:nvPr>
            <p:ph type="body" sz="quarter" idx="51" hasCustomPrompt="1"/>
          </p:nvPr>
        </p:nvSpPr>
        <p:spPr>
          <a:xfrm>
            <a:off x="5120663"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5" name="Текст 10">
            <a:extLst>
              <a:ext uri="{FF2B5EF4-FFF2-40B4-BE49-F238E27FC236}">
                <a16:creationId xmlns:a16="http://schemas.microsoft.com/office/drawing/2014/main" id="{EA05A5D4-01B0-4932-B03E-571986E282EA}"/>
              </a:ext>
            </a:extLst>
          </p:cNvPr>
          <p:cNvSpPr>
            <a:spLocks noGrp="1"/>
          </p:cNvSpPr>
          <p:nvPr>
            <p:ph type="body" sz="quarter" idx="52" hasCustomPrompt="1"/>
          </p:nvPr>
        </p:nvSpPr>
        <p:spPr>
          <a:xfrm>
            <a:off x="5908350"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6" name="Текст 10">
            <a:extLst>
              <a:ext uri="{FF2B5EF4-FFF2-40B4-BE49-F238E27FC236}">
                <a16:creationId xmlns:a16="http://schemas.microsoft.com/office/drawing/2014/main" id="{72A84601-CD4F-49ED-8D51-CEF032363058}"/>
              </a:ext>
            </a:extLst>
          </p:cNvPr>
          <p:cNvSpPr>
            <a:spLocks noGrp="1"/>
          </p:cNvSpPr>
          <p:nvPr>
            <p:ph type="body" sz="quarter" idx="53" hasCustomPrompt="1"/>
          </p:nvPr>
        </p:nvSpPr>
        <p:spPr>
          <a:xfrm>
            <a:off x="6696037"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7" name="Текст 10">
            <a:extLst>
              <a:ext uri="{FF2B5EF4-FFF2-40B4-BE49-F238E27FC236}">
                <a16:creationId xmlns:a16="http://schemas.microsoft.com/office/drawing/2014/main" id="{C49FB196-753D-4A12-9460-57D8AB4B540B}"/>
              </a:ext>
            </a:extLst>
          </p:cNvPr>
          <p:cNvSpPr>
            <a:spLocks noGrp="1"/>
          </p:cNvSpPr>
          <p:nvPr>
            <p:ph type="body" sz="quarter" idx="54" hasCustomPrompt="1"/>
          </p:nvPr>
        </p:nvSpPr>
        <p:spPr>
          <a:xfrm>
            <a:off x="9059098"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8" name="Текст 10">
            <a:extLst>
              <a:ext uri="{FF2B5EF4-FFF2-40B4-BE49-F238E27FC236}">
                <a16:creationId xmlns:a16="http://schemas.microsoft.com/office/drawing/2014/main" id="{DFC05EC7-9D6C-486B-9E2F-D3612013C0A1}"/>
              </a:ext>
            </a:extLst>
          </p:cNvPr>
          <p:cNvSpPr>
            <a:spLocks noGrp="1"/>
          </p:cNvSpPr>
          <p:nvPr>
            <p:ph type="body" sz="quarter" idx="55" hasCustomPrompt="1"/>
          </p:nvPr>
        </p:nvSpPr>
        <p:spPr>
          <a:xfrm>
            <a:off x="7483724"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29" name="Текст 10">
            <a:extLst>
              <a:ext uri="{FF2B5EF4-FFF2-40B4-BE49-F238E27FC236}">
                <a16:creationId xmlns:a16="http://schemas.microsoft.com/office/drawing/2014/main" id="{98F455FB-241B-4E1F-B581-FA6CBA239545}"/>
              </a:ext>
            </a:extLst>
          </p:cNvPr>
          <p:cNvSpPr>
            <a:spLocks noGrp="1"/>
          </p:cNvSpPr>
          <p:nvPr>
            <p:ph type="body" sz="quarter" idx="56" hasCustomPrompt="1"/>
          </p:nvPr>
        </p:nvSpPr>
        <p:spPr>
          <a:xfrm>
            <a:off x="8271411"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0" name="Текст 10">
            <a:extLst>
              <a:ext uri="{FF2B5EF4-FFF2-40B4-BE49-F238E27FC236}">
                <a16:creationId xmlns:a16="http://schemas.microsoft.com/office/drawing/2014/main" id="{9E38664A-8108-4E24-800B-3C32ADA43978}"/>
              </a:ext>
            </a:extLst>
          </p:cNvPr>
          <p:cNvSpPr>
            <a:spLocks noGrp="1"/>
          </p:cNvSpPr>
          <p:nvPr>
            <p:ph type="body" sz="quarter" idx="57" hasCustomPrompt="1"/>
          </p:nvPr>
        </p:nvSpPr>
        <p:spPr>
          <a:xfrm>
            <a:off x="9846785"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1" name="Текст 10">
            <a:extLst>
              <a:ext uri="{FF2B5EF4-FFF2-40B4-BE49-F238E27FC236}">
                <a16:creationId xmlns:a16="http://schemas.microsoft.com/office/drawing/2014/main" id="{2908458B-A3ED-4855-9E08-108D7C4A8D36}"/>
              </a:ext>
            </a:extLst>
          </p:cNvPr>
          <p:cNvSpPr>
            <a:spLocks noGrp="1"/>
          </p:cNvSpPr>
          <p:nvPr>
            <p:ph type="body" sz="quarter" idx="58" hasCustomPrompt="1"/>
          </p:nvPr>
        </p:nvSpPr>
        <p:spPr>
          <a:xfrm>
            <a:off x="10634472" y="4425696"/>
            <a:ext cx="640080" cy="201776"/>
          </a:xfrm>
        </p:spPr>
        <p:txBody>
          <a:bodyPr rtlCol="0">
            <a:noAutofit/>
          </a:bodyPr>
          <a:lstStyle>
            <a:lvl1pPr marL="0" indent="0" algn="ctr">
              <a:buNone/>
              <a:defRPr sz="1000">
                <a:solidFill>
                  <a:schemeClr val="tx1">
                    <a:lumMod val="75000"/>
                    <a:lumOff val="25000"/>
                  </a:schemeClr>
                </a:solidFill>
              </a:defRPr>
            </a:lvl1pPr>
          </a:lstStyle>
          <a:p>
            <a:pPr lvl="0" rtl="0"/>
            <a:r>
              <a:rPr lang="ru-RU" noProof="0"/>
              <a:t>ММ</a:t>
            </a:r>
          </a:p>
        </p:txBody>
      </p:sp>
      <p:sp>
        <p:nvSpPr>
          <p:cNvPr id="32" name="Прямоугольник 31">
            <a:extLst>
              <a:ext uri="{FF2B5EF4-FFF2-40B4-BE49-F238E27FC236}">
                <a16:creationId xmlns:a16="http://schemas.microsoft.com/office/drawing/2014/main" id="{FFA35437-CCDE-4D92-B879-F23B329C8EC3}"/>
              </a:ext>
            </a:extLst>
          </p:cNvPr>
          <p:cNvSpPr/>
          <p:nvPr userDrawn="1"/>
        </p:nvSpPr>
        <p:spPr>
          <a:xfrm>
            <a:off x="929640" y="4034785"/>
            <a:ext cx="10332720"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a:solidFill>
                <a:schemeClr val="tx1">
                  <a:lumMod val="75000"/>
                  <a:lumOff val="25000"/>
                </a:schemeClr>
              </a:solidFill>
              <a:latin typeface="Arial" panose="020B0604020202020204" pitchFamily="34" charset="0"/>
            </a:endParaRPr>
          </a:p>
        </p:txBody>
      </p:sp>
      <p:sp>
        <p:nvSpPr>
          <p:cNvPr id="36" name="Дата 2">
            <a:extLst>
              <a:ext uri="{FF2B5EF4-FFF2-40B4-BE49-F238E27FC236}">
                <a16:creationId xmlns:a16="http://schemas.microsoft.com/office/drawing/2014/main" id="{1CDC588F-73BC-4108-974B-0EAAB8213CE0}"/>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37" name="Нижний колонтитул 3">
            <a:extLst>
              <a:ext uri="{FF2B5EF4-FFF2-40B4-BE49-F238E27FC236}">
                <a16:creationId xmlns:a16="http://schemas.microsoft.com/office/drawing/2014/main" id="{B2AC1EB2-9B8F-4077-8B66-64F9549F2C99}"/>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38" name="Номер слайда 4">
            <a:extLst>
              <a:ext uri="{FF2B5EF4-FFF2-40B4-BE49-F238E27FC236}">
                <a16:creationId xmlns:a16="http://schemas.microsoft.com/office/drawing/2014/main" id="{28DE3E33-346A-45AF-B164-CB5DF04FAE6D}"/>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056323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p:bg>
      <p:bgRef idx="1001">
        <a:schemeClr val="bg1"/>
      </p:bgRef>
    </p:bg>
    <p:spTree>
      <p:nvGrpSpPr>
        <p:cNvPr id="1" name=""/>
        <p:cNvGrpSpPr/>
        <p:nvPr/>
      </p:nvGrpSpPr>
      <p:grpSpPr>
        <a:xfrm>
          <a:off x="0" y="0"/>
          <a:ext cx="0" cy="0"/>
          <a:chOff x="0" y="0"/>
          <a:chExt cx="0" cy="0"/>
        </a:xfrm>
      </p:grpSpPr>
      <p:sp>
        <p:nvSpPr>
          <p:cNvPr id="7" name="Заполнитель графического элемента SmartArt 6">
            <a:extLst>
              <a:ext uri="{FF2B5EF4-FFF2-40B4-BE49-F238E27FC236}">
                <a16:creationId xmlns:a16="http://schemas.microsoft.com/office/drawing/2014/main" id="{156CA116-0F6E-4EE9-B34F-03BA07161A7A}"/>
              </a:ext>
            </a:extLst>
          </p:cNvPr>
          <p:cNvSpPr>
            <a:spLocks noGrp="1"/>
          </p:cNvSpPr>
          <p:nvPr>
            <p:ph type="dgm" sz="quarter" idx="15" hasCustomPrompt="1"/>
          </p:nvPr>
        </p:nvSpPr>
        <p:spPr>
          <a:xfrm>
            <a:off x="838200" y="2136776"/>
            <a:ext cx="10515600" cy="3697645"/>
          </a:xfrm>
        </p:spPr>
        <p:txBody>
          <a:bodyPr rtlCol="0"/>
          <a:lstStyle>
            <a:lvl1pPr>
              <a:defRPr>
                <a:solidFill>
                  <a:schemeClr val="tx1">
                    <a:lumMod val="75000"/>
                    <a:lumOff val="25000"/>
                  </a:schemeClr>
                </a:solidFill>
              </a:defRPr>
            </a:lvl1pPr>
          </a:lstStyle>
          <a:p>
            <a:pPr rtl="0"/>
            <a:r>
              <a:rPr lang="ru-RU" noProof="0"/>
              <a:t>Щелкните значок, чтобы добавить графический элемент SmartArt</a:t>
            </a:r>
          </a:p>
        </p:txBody>
      </p:sp>
      <p:sp>
        <p:nvSpPr>
          <p:cNvPr id="2" name="Заголовок 1">
            <a:extLst>
              <a:ext uri="{FF2B5EF4-FFF2-40B4-BE49-F238E27FC236}">
                <a16:creationId xmlns:a16="http://schemas.microsoft.com/office/drawing/2014/main" id="{EE5C4E19-B78B-4E39-B661-7E6A2E6C5002}"/>
              </a:ext>
            </a:extLst>
          </p:cNvPr>
          <p:cNvSpPr>
            <a:spLocks noGrp="1"/>
          </p:cNvSpPr>
          <p:nvPr>
            <p:ph type="title" hasCustomPrompt="1"/>
          </p:nvPr>
        </p:nvSpPr>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3" name="Дата 2">
            <a:extLst>
              <a:ext uri="{FF2B5EF4-FFF2-40B4-BE49-F238E27FC236}">
                <a16:creationId xmlns:a16="http://schemas.microsoft.com/office/drawing/2014/main" id="{7E085D26-FA83-4414-959E-98936A772670}"/>
              </a:ext>
            </a:extLst>
          </p:cNvPr>
          <p:cNvSpPr>
            <a:spLocks noGrp="1"/>
          </p:cNvSpPr>
          <p:nvPr>
            <p:ph type="dt" sz="half" idx="10"/>
          </p:nvPr>
        </p:nvSpPr>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1FB52E93-DE4C-4341-8D83-F0230E38B1A1}"/>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cxnSp>
        <p:nvCxnSpPr>
          <p:cNvPr id="10" name="Прямая соединительная линия 9">
            <a:extLst>
              <a:ext uri="{FF2B5EF4-FFF2-40B4-BE49-F238E27FC236}">
                <a16:creationId xmlns:a16="http://schemas.microsoft.com/office/drawing/2014/main" id="{66988B2D-0240-4256-8268-4B9FF1E72363}"/>
              </a:ext>
            </a:extLst>
          </p:cNvPr>
          <p:cNvCxnSpPr>
            <a:cxnSpLocks/>
          </p:cNvCxnSpPr>
          <p:nvPr/>
        </p:nvCxnSpPr>
        <p:spPr>
          <a:xfrm flipV="1">
            <a:off x="0" y="0"/>
            <a:ext cx="2590800" cy="762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D8EEAAE1-3D04-41C3-B2D2-B3BEF34C3B27}"/>
              </a:ext>
            </a:extLst>
          </p:cNvPr>
          <p:cNvCxnSpPr>
            <a:cxnSpLocks/>
          </p:cNvCxnSpPr>
          <p:nvPr/>
        </p:nvCxnSpPr>
        <p:spPr>
          <a:xfrm flipH="1">
            <a:off x="0" y="0"/>
            <a:ext cx="704850" cy="1027906"/>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Номер слайда 4">
            <a:extLst>
              <a:ext uri="{FF2B5EF4-FFF2-40B4-BE49-F238E27FC236}">
                <a16:creationId xmlns:a16="http://schemas.microsoft.com/office/drawing/2014/main" id="{AC467230-4A0F-4B18-8BA9-C3B2FDD59CB0}"/>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3543133"/>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лайд команды: 4 человек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487181"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3836914"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327578" y="2886074"/>
            <a:ext cx="1845511" cy="1845511"/>
          </a:xfrm>
          <a:solidFill>
            <a:schemeClr val="bg1">
              <a:lumMod val="95000"/>
            </a:schemeClr>
          </a:solidFill>
        </p:spPr>
        <p:txBody>
          <a:bodyPr rtlCol="0">
            <a:normAutofit/>
          </a:bodyPr>
          <a:lstStyle>
            <a:lvl1pPr marL="0" indent="0">
              <a:buNone/>
              <a:defRPr sz="1400"/>
            </a:lvl1pPr>
            <a:lvl2pPr marL="457200" indent="0" algn="l">
              <a:lnSpc>
                <a:spcPct val="100000"/>
              </a:lnSpc>
              <a:buNone/>
              <a:defRPr sz="1400">
                <a:solidFill>
                  <a:schemeClr val="tx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8747458" y="2886074"/>
            <a:ext cx="1845511" cy="1845511"/>
          </a:xfrm>
          <a:solidFill>
            <a:schemeClr val="bg1">
              <a:lumMod val="95000"/>
            </a:schemeClr>
          </a:solidFill>
        </p:spPr>
        <p:txBody>
          <a:bodyPr rtlCol="0">
            <a:normAutofit/>
          </a:bodyPr>
          <a:lstStyle>
            <a:lvl1pPr marL="0" indent="0" algn="l">
              <a:lnSpc>
                <a:spcPct val="100000"/>
              </a:lnSpc>
              <a:buNone/>
              <a:defRPr sz="1400">
                <a:solidFill>
                  <a:schemeClr val="tx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343248" y="5084524"/>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692980" y="5099206"/>
            <a:ext cx="2135755"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183644" y="5099206"/>
            <a:ext cx="2123743"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603525" y="5084524"/>
            <a:ext cx="2123742" cy="343061"/>
          </a:xfrm>
        </p:spPr>
        <p:txBody>
          <a:bodyPr rtlCol="0" anchor="ctr">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487181" y="5464114"/>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836913" y="5478796"/>
            <a:ext cx="1855949"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327577" y="5478796"/>
            <a:ext cx="1845511"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747458" y="5464114"/>
            <a:ext cx="1845510" cy="343061"/>
          </a:xfrm>
        </p:spPr>
        <p:txBody>
          <a:bodyPr rtlCol="0" anchor="t">
            <a:noAutofit/>
          </a:bodyPr>
          <a:lstStyle>
            <a:lvl1pPr marL="0" indent="0" algn="ctr">
              <a:buNone/>
              <a:defRPr lang="en-US" sz="10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0" name="Прямая соединительная линия 9">
            <a:extLst>
              <a:ext uri="{FF2B5EF4-FFF2-40B4-BE49-F238E27FC236}">
                <a16:creationId xmlns:a16="http://schemas.microsoft.com/office/drawing/2014/main" id="{4E4B72DA-52CB-4D39-A342-8857B4D959B2}"/>
              </a:ext>
              <a:ext uri="{C183D7F6-B498-43B3-948B-1728B52AA6E4}">
                <adec:decorative xmlns:adec="http://schemas.microsoft.com/office/drawing/2017/decorative" val="1"/>
              </a:ext>
            </a:extLst>
          </p:cNvPr>
          <p:cNvCxnSpPr/>
          <p:nvPr/>
        </p:nvCxnSpPr>
        <p:spPr>
          <a:xfrm flipH="1" flipV="1">
            <a:off x="7334250" y="0"/>
            <a:ext cx="4857750" cy="762000"/>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a:extLst>
              <a:ext uri="{FF2B5EF4-FFF2-40B4-BE49-F238E27FC236}">
                <a16:creationId xmlns:a16="http://schemas.microsoft.com/office/drawing/2014/main" id="{21D9BCDA-DFB7-41A4-A7C7-CEE86CEDCBE5}"/>
              </a:ext>
              <a:ext uri="{C183D7F6-B498-43B3-948B-1728B52AA6E4}">
                <adec:decorative xmlns:adec="http://schemas.microsoft.com/office/drawing/2017/decorative" val="1"/>
              </a:ext>
            </a:extLst>
          </p:cNvPr>
          <p:cNvCxnSpPr>
            <a:cxnSpLocks/>
          </p:cNvCxnSpPr>
          <p:nvPr/>
        </p:nvCxnSpPr>
        <p:spPr>
          <a:xfrm>
            <a:off x="11487150" y="0"/>
            <a:ext cx="704850" cy="1724025"/>
          </a:xfrm>
          <a:prstGeom prst="line">
            <a:avLst/>
          </a:prstGeom>
          <a:ln>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37283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pos="9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Слайд команды: 8 человек">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bg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Рисунок 10">
            <a:extLst>
              <a:ext uri="{FF2B5EF4-FFF2-40B4-BE49-F238E27FC236}">
                <a16:creationId xmlns:a16="http://schemas.microsoft.com/office/drawing/2014/main" id="{B0BDE76A-30A6-4268-9656-28A484C3DCC9}"/>
              </a:ext>
            </a:extLst>
          </p:cNvPr>
          <p:cNvSpPr>
            <a:spLocks noGrp="1"/>
          </p:cNvSpPr>
          <p:nvPr>
            <p:ph type="pic" sz="quarter" idx="14" hasCustomPrompt="1"/>
          </p:nvPr>
        </p:nvSpPr>
        <p:spPr>
          <a:xfrm>
            <a:off x="1877176"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7" name="Рисунок 10">
            <a:extLst>
              <a:ext uri="{FF2B5EF4-FFF2-40B4-BE49-F238E27FC236}">
                <a16:creationId xmlns:a16="http://schemas.microsoft.com/office/drawing/2014/main" id="{C4CA5C9C-91D5-44B1-A82A-A49732B4691A}"/>
              </a:ext>
            </a:extLst>
          </p:cNvPr>
          <p:cNvSpPr>
            <a:spLocks noGrp="1"/>
          </p:cNvSpPr>
          <p:nvPr>
            <p:ph type="pic" sz="quarter" idx="15" hasCustomPrompt="1"/>
          </p:nvPr>
        </p:nvSpPr>
        <p:spPr>
          <a:xfrm>
            <a:off x="4226270"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18" name="Рисунок 10">
            <a:extLst>
              <a:ext uri="{FF2B5EF4-FFF2-40B4-BE49-F238E27FC236}">
                <a16:creationId xmlns:a16="http://schemas.microsoft.com/office/drawing/2014/main" id="{4EBC7D6F-397D-4C5A-AA62-F683F88531A2}"/>
              </a:ext>
            </a:extLst>
          </p:cNvPr>
          <p:cNvSpPr>
            <a:spLocks noGrp="1"/>
          </p:cNvSpPr>
          <p:nvPr>
            <p:ph type="pic" sz="quarter" idx="16" hasCustomPrompt="1"/>
          </p:nvPr>
        </p:nvSpPr>
        <p:spPr>
          <a:xfrm>
            <a:off x="6716934" y="2428875"/>
            <a:ext cx="1066800" cy="1066800"/>
          </a:xfrm>
          <a:solidFill>
            <a:schemeClr val="tx1"/>
          </a:solidFill>
        </p:spPr>
        <p:txBody>
          <a:bodyPr rtlCol="0">
            <a:noAutofit/>
          </a:bodyPr>
          <a:lstStyle>
            <a:lvl1pPr marL="0" indent="0" algn="l">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19" name="Рисунок 10">
            <a:extLst>
              <a:ext uri="{FF2B5EF4-FFF2-40B4-BE49-F238E27FC236}">
                <a16:creationId xmlns:a16="http://schemas.microsoft.com/office/drawing/2014/main" id="{92E6B581-A522-4758-A9A4-8B9C7B860CF2}"/>
              </a:ext>
            </a:extLst>
          </p:cNvPr>
          <p:cNvSpPr>
            <a:spLocks noGrp="1"/>
          </p:cNvSpPr>
          <p:nvPr>
            <p:ph type="pic" sz="quarter" idx="17" hasCustomPrompt="1"/>
          </p:nvPr>
        </p:nvSpPr>
        <p:spPr>
          <a:xfrm>
            <a:off x="9136814" y="2428875"/>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500168"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6" name="Текст 2">
            <a:extLst>
              <a:ext uri="{FF2B5EF4-FFF2-40B4-BE49-F238E27FC236}">
                <a16:creationId xmlns:a16="http://schemas.microsoft.com/office/drawing/2014/main" id="{A02C0876-23F7-41FA-9AC9-721097D1A3CD}"/>
              </a:ext>
            </a:extLst>
          </p:cNvPr>
          <p:cNvSpPr>
            <a:spLocks noGrp="1"/>
          </p:cNvSpPr>
          <p:nvPr>
            <p:ph type="body" idx="21" hasCustomPrompt="1"/>
          </p:nvPr>
        </p:nvSpPr>
        <p:spPr>
          <a:xfrm>
            <a:off x="1390120"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3" name="Текст 2">
            <a:extLst>
              <a:ext uri="{FF2B5EF4-FFF2-40B4-BE49-F238E27FC236}">
                <a16:creationId xmlns:a16="http://schemas.microsoft.com/office/drawing/2014/main" id="{572D0301-10F1-41B4-BEF8-C53FA4D66214}"/>
              </a:ext>
            </a:extLst>
          </p:cNvPr>
          <p:cNvSpPr>
            <a:spLocks noGrp="1"/>
          </p:cNvSpPr>
          <p:nvPr>
            <p:ph type="body" idx="18" hasCustomPrompt="1"/>
          </p:nvPr>
        </p:nvSpPr>
        <p:spPr>
          <a:xfrm>
            <a:off x="3849262"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7" name="Текст 2">
            <a:extLst>
              <a:ext uri="{FF2B5EF4-FFF2-40B4-BE49-F238E27FC236}">
                <a16:creationId xmlns:a16="http://schemas.microsoft.com/office/drawing/2014/main" id="{7ADEB263-F204-4A78-A5E0-7361EFE0B921}"/>
              </a:ext>
            </a:extLst>
          </p:cNvPr>
          <p:cNvSpPr>
            <a:spLocks noGrp="1"/>
          </p:cNvSpPr>
          <p:nvPr>
            <p:ph type="body" idx="22" hasCustomPrompt="1"/>
          </p:nvPr>
        </p:nvSpPr>
        <p:spPr>
          <a:xfrm>
            <a:off x="3739214"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4" name="Текст 2">
            <a:extLst>
              <a:ext uri="{FF2B5EF4-FFF2-40B4-BE49-F238E27FC236}">
                <a16:creationId xmlns:a16="http://schemas.microsoft.com/office/drawing/2014/main" id="{E767B9DE-7410-43CC-90CF-52D67EF03D48}"/>
              </a:ext>
            </a:extLst>
          </p:cNvPr>
          <p:cNvSpPr>
            <a:spLocks noGrp="1"/>
          </p:cNvSpPr>
          <p:nvPr>
            <p:ph type="body" idx="19" hasCustomPrompt="1"/>
          </p:nvPr>
        </p:nvSpPr>
        <p:spPr>
          <a:xfrm>
            <a:off x="6339926" y="3669060"/>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8" name="Текст 2">
            <a:extLst>
              <a:ext uri="{FF2B5EF4-FFF2-40B4-BE49-F238E27FC236}">
                <a16:creationId xmlns:a16="http://schemas.microsoft.com/office/drawing/2014/main" id="{103678F5-B025-46E2-BD45-E77861487165}"/>
              </a:ext>
            </a:extLst>
          </p:cNvPr>
          <p:cNvSpPr>
            <a:spLocks noGrp="1"/>
          </p:cNvSpPr>
          <p:nvPr>
            <p:ph type="body" idx="23" hasCustomPrompt="1"/>
          </p:nvPr>
        </p:nvSpPr>
        <p:spPr>
          <a:xfrm>
            <a:off x="6217963" y="3796721"/>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5" name="Текст 2">
            <a:extLst>
              <a:ext uri="{FF2B5EF4-FFF2-40B4-BE49-F238E27FC236}">
                <a16:creationId xmlns:a16="http://schemas.microsoft.com/office/drawing/2014/main" id="{E13DFE1F-4534-4828-990E-B052F51FC65C}"/>
              </a:ext>
            </a:extLst>
          </p:cNvPr>
          <p:cNvSpPr>
            <a:spLocks noGrp="1"/>
          </p:cNvSpPr>
          <p:nvPr>
            <p:ph type="body" idx="20" hasCustomPrompt="1"/>
          </p:nvPr>
        </p:nvSpPr>
        <p:spPr>
          <a:xfrm>
            <a:off x="8759806" y="3654378"/>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9" name="Текст 2">
            <a:extLst>
              <a:ext uri="{FF2B5EF4-FFF2-40B4-BE49-F238E27FC236}">
                <a16:creationId xmlns:a16="http://schemas.microsoft.com/office/drawing/2014/main" id="{7E3F385B-4DD9-4F3C-A02B-179B9FA61292}"/>
              </a:ext>
            </a:extLst>
          </p:cNvPr>
          <p:cNvSpPr>
            <a:spLocks noGrp="1"/>
          </p:cNvSpPr>
          <p:nvPr>
            <p:ph type="body" idx="24" hasCustomPrompt="1"/>
          </p:nvPr>
        </p:nvSpPr>
        <p:spPr>
          <a:xfrm>
            <a:off x="8634432" y="3782039"/>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5" name="Рисунок 10">
            <a:extLst>
              <a:ext uri="{FF2B5EF4-FFF2-40B4-BE49-F238E27FC236}">
                <a16:creationId xmlns:a16="http://schemas.microsoft.com/office/drawing/2014/main" id="{1EBAEB1D-A7F9-4F90-B642-4277D3802BAB}"/>
              </a:ext>
            </a:extLst>
          </p:cNvPr>
          <p:cNvSpPr>
            <a:spLocks noGrp="1"/>
          </p:cNvSpPr>
          <p:nvPr>
            <p:ph type="pic" sz="quarter" idx="26" hasCustomPrompt="1"/>
          </p:nvPr>
        </p:nvSpPr>
        <p:spPr>
          <a:xfrm>
            <a:off x="1877176"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6" name="Рисунок 10">
            <a:extLst>
              <a:ext uri="{FF2B5EF4-FFF2-40B4-BE49-F238E27FC236}">
                <a16:creationId xmlns:a16="http://schemas.microsoft.com/office/drawing/2014/main" id="{9461A69E-14C8-4325-89AF-D4257C1C05BA}"/>
              </a:ext>
            </a:extLst>
          </p:cNvPr>
          <p:cNvSpPr>
            <a:spLocks noGrp="1"/>
          </p:cNvSpPr>
          <p:nvPr>
            <p:ph type="pic" sz="quarter" idx="27" hasCustomPrompt="1"/>
          </p:nvPr>
        </p:nvSpPr>
        <p:spPr>
          <a:xfrm>
            <a:off x="4226270"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7" name="Рисунок 10">
            <a:extLst>
              <a:ext uri="{FF2B5EF4-FFF2-40B4-BE49-F238E27FC236}">
                <a16:creationId xmlns:a16="http://schemas.microsoft.com/office/drawing/2014/main" id="{0FB38616-82FB-4DAD-A82E-3777ACB41148}"/>
              </a:ext>
            </a:extLst>
          </p:cNvPr>
          <p:cNvSpPr>
            <a:spLocks noGrp="1"/>
          </p:cNvSpPr>
          <p:nvPr>
            <p:ph type="pic" sz="quarter" idx="28" hasCustomPrompt="1"/>
          </p:nvPr>
        </p:nvSpPr>
        <p:spPr>
          <a:xfrm>
            <a:off x="6716934" y="4287711"/>
            <a:ext cx="1066800" cy="1066800"/>
          </a:xfrm>
          <a:solidFill>
            <a:schemeClr val="tx1"/>
          </a:solidFill>
        </p:spPr>
        <p:txBody>
          <a:bodyPr rtlCol="0">
            <a:normAutofit/>
          </a:bodyPr>
          <a:lstStyle>
            <a:lvl1pPr marL="0" indent="0">
              <a:buNone/>
              <a:defRPr sz="900">
                <a:solidFill>
                  <a:schemeClr val="bg1">
                    <a:lumMod val="75000"/>
                    <a:lumOff val="25000"/>
                  </a:schemeClr>
                </a:solidFill>
              </a:defRPr>
            </a:lvl1pPr>
            <a:lvl2pPr marL="457200" indent="0">
              <a:lnSpc>
                <a:spcPct val="100000"/>
              </a:lnSpc>
              <a:buNone/>
              <a:defRPr sz="900">
                <a:solidFill>
                  <a:schemeClr val="bg1">
                    <a:lumMod val="75000"/>
                    <a:lumOff val="25000"/>
                  </a:schemeClr>
                </a:solidFill>
              </a:defRPr>
            </a:lvl2pPr>
          </a:lstStyle>
          <a:p>
            <a:pPr lvl="0" rtl="0"/>
            <a:r>
              <a:rPr lang="ru-RU" noProof="0"/>
              <a:t>Щелкните значок, чтобы добавить фото</a:t>
            </a:r>
          </a:p>
        </p:txBody>
      </p:sp>
      <p:sp>
        <p:nvSpPr>
          <p:cNvPr id="58" name="Рисунок 10">
            <a:extLst>
              <a:ext uri="{FF2B5EF4-FFF2-40B4-BE49-F238E27FC236}">
                <a16:creationId xmlns:a16="http://schemas.microsoft.com/office/drawing/2014/main" id="{622ED9F4-EB9B-4588-8501-BFECB846EE73}"/>
              </a:ext>
            </a:extLst>
          </p:cNvPr>
          <p:cNvSpPr>
            <a:spLocks noGrp="1"/>
          </p:cNvSpPr>
          <p:nvPr>
            <p:ph type="pic" sz="quarter" idx="29" hasCustomPrompt="1"/>
          </p:nvPr>
        </p:nvSpPr>
        <p:spPr>
          <a:xfrm>
            <a:off x="9136814" y="4287711"/>
            <a:ext cx="1066800" cy="1066800"/>
          </a:xfrm>
          <a:solidFill>
            <a:schemeClr val="tx1"/>
          </a:solidFill>
        </p:spPr>
        <p:txBody>
          <a:bodyPr rtlCol="0">
            <a:normAutofit/>
          </a:bodyPr>
          <a:lstStyle>
            <a:lvl1pPr marL="0" indent="0">
              <a:lnSpc>
                <a:spcPct val="100000"/>
              </a:lnSpc>
              <a:buNone/>
              <a:defRPr sz="900">
                <a:solidFill>
                  <a:schemeClr val="bg1">
                    <a:lumMod val="75000"/>
                    <a:lumOff val="25000"/>
                  </a:schemeClr>
                </a:solidFill>
              </a:defRPr>
            </a:lvl1pPr>
          </a:lstStyle>
          <a:p>
            <a:pPr rtl="0"/>
            <a:r>
              <a:rPr lang="ru-RU" noProof="0"/>
              <a:t>Щелкните значок, чтобы добавить фото</a:t>
            </a:r>
          </a:p>
        </p:txBody>
      </p:sp>
      <p:sp>
        <p:nvSpPr>
          <p:cNvPr id="54" name="Текст 2">
            <a:extLst>
              <a:ext uri="{FF2B5EF4-FFF2-40B4-BE49-F238E27FC236}">
                <a16:creationId xmlns:a16="http://schemas.microsoft.com/office/drawing/2014/main" id="{22930C5B-603C-494E-A467-8B394D01D406}"/>
              </a:ext>
            </a:extLst>
          </p:cNvPr>
          <p:cNvSpPr>
            <a:spLocks noGrp="1"/>
          </p:cNvSpPr>
          <p:nvPr>
            <p:ph type="body" idx="25" hasCustomPrompt="1"/>
          </p:nvPr>
        </p:nvSpPr>
        <p:spPr>
          <a:xfrm>
            <a:off x="1500168"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2" name="Текст 2">
            <a:extLst>
              <a:ext uri="{FF2B5EF4-FFF2-40B4-BE49-F238E27FC236}">
                <a16:creationId xmlns:a16="http://schemas.microsoft.com/office/drawing/2014/main" id="{540C455F-A23B-493F-B95E-AB485D91DA6A}"/>
              </a:ext>
            </a:extLst>
          </p:cNvPr>
          <p:cNvSpPr>
            <a:spLocks noGrp="1"/>
          </p:cNvSpPr>
          <p:nvPr>
            <p:ph type="body" idx="33" hasCustomPrompt="1"/>
          </p:nvPr>
        </p:nvSpPr>
        <p:spPr>
          <a:xfrm>
            <a:off x="1390120"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59" name="Текст 2">
            <a:extLst>
              <a:ext uri="{FF2B5EF4-FFF2-40B4-BE49-F238E27FC236}">
                <a16:creationId xmlns:a16="http://schemas.microsoft.com/office/drawing/2014/main" id="{6D1C374C-DAF7-40EF-B279-4EC7A2AFE6A2}"/>
              </a:ext>
            </a:extLst>
          </p:cNvPr>
          <p:cNvSpPr>
            <a:spLocks noGrp="1"/>
          </p:cNvSpPr>
          <p:nvPr>
            <p:ph type="body" idx="30" hasCustomPrompt="1"/>
          </p:nvPr>
        </p:nvSpPr>
        <p:spPr>
          <a:xfrm>
            <a:off x="3849262"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3" name="Текст 2">
            <a:extLst>
              <a:ext uri="{FF2B5EF4-FFF2-40B4-BE49-F238E27FC236}">
                <a16:creationId xmlns:a16="http://schemas.microsoft.com/office/drawing/2014/main" id="{421FF438-E4E8-4643-BCB3-4A1C12429042}"/>
              </a:ext>
            </a:extLst>
          </p:cNvPr>
          <p:cNvSpPr>
            <a:spLocks noGrp="1"/>
          </p:cNvSpPr>
          <p:nvPr>
            <p:ph type="body" idx="34" hasCustomPrompt="1"/>
          </p:nvPr>
        </p:nvSpPr>
        <p:spPr>
          <a:xfrm>
            <a:off x="3739214"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0" name="Текст 2">
            <a:extLst>
              <a:ext uri="{FF2B5EF4-FFF2-40B4-BE49-F238E27FC236}">
                <a16:creationId xmlns:a16="http://schemas.microsoft.com/office/drawing/2014/main" id="{D4FEDD19-A7BA-45BB-93A0-F1E896C9F26D}"/>
              </a:ext>
            </a:extLst>
          </p:cNvPr>
          <p:cNvSpPr>
            <a:spLocks noGrp="1"/>
          </p:cNvSpPr>
          <p:nvPr>
            <p:ph type="body" idx="31" hasCustomPrompt="1"/>
          </p:nvPr>
        </p:nvSpPr>
        <p:spPr>
          <a:xfrm>
            <a:off x="6339926" y="5527896"/>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4" name="Текст 2">
            <a:extLst>
              <a:ext uri="{FF2B5EF4-FFF2-40B4-BE49-F238E27FC236}">
                <a16:creationId xmlns:a16="http://schemas.microsoft.com/office/drawing/2014/main" id="{A12F0175-7AEE-46B1-9590-D4A427680DC7}"/>
              </a:ext>
            </a:extLst>
          </p:cNvPr>
          <p:cNvSpPr>
            <a:spLocks noGrp="1"/>
          </p:cNvSpPr>
          <p:nvPr>
            <p:ph type="body" idx="35" hasCustomPrompt="1"/>
          </p:nvPr>
        </p:nvSpPr>
        <p:spPr>
          <a:xfrm>
            <a:off x="6229878" y="5655557"/>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1" name="Текст 2">
            <a:extLst>
              <a:ext uri="{FF2B5EF4-FFF2-40B4-BE49-F238E27FC236}">
                <a16:creationId xmlns:a16="http://schemas.microsoft.com/office/drawing/2014/main" id="{5026D39F-46AB-4680-9A52-F367344A3531}"/>
              </a:ext>
            </a:extLst>
          </p:cNvPr>
          <p:cNvSpPr>
            <a:spLocks noGrp="1"/>
          </p:cNvSpPr>
          <p:nvPr>
            <p:ph type="body" idx="32" hasCustomPrompt="1"/>
          </p:nvPr>
        </p:nvSpPr>
        <p:spPr>
          <a:xfrm>
            <a:off x="8759806" y="5513214"/>
            <a:ext cx="1828800" cy="343061"/>
          </a:xfrm>
        </p:spPr>
        <p:txBody>
          <a:bodyPr rtlCol="0" anchor="t">
            <a:noAutofit/>
          </a:bodyPr>
          <a:lstStyle>
            <a:lvl1pPr marL="0" indent="0" algn="ctr">
              <a:buNone/>
              <a:defRPr lang="en-US" sz="105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65" name="Текст 2">
            <a:extLst>
              <a:ext uri="{FF2B5EF4-FFF2-40B4-BE49-F238E27FC236}">
                <a16:creationId xmlns:a16="http://schemas.microsoft.com/office/drawing/2014/main" id="{04E11FE2-6320-4E8C-A5B3-8104AF329ADA}"/>
              </a:ext>
            </a:extLst>
          </p:cNvPr>
          <p:cNvSpPr>
            <a:spLocks noGrp="1"/>
          </p:cNvSpPr>
          <p:nvPr>
            <p:ph type="body" idx="36" hasCustomPrompt="1"/>
          </p:nvPr>
        </p:nvSpPr>
        <p:spPr>
          <a:xfrm>
            <a:off x="8634432" y="5640875"/>
            <a:ext cx="2057400" cy="343061"/>
          </a:xfrm>
        </p:spPr>
        <p:txBody>
          <a:bodyPr rtlCol="0" anchor="ctr">
            <a:noAutofit/>
          </a:bodyPr>
          <a:lstStyle>
            <a:lvl1pPr marL="0" indent="0" algn="ctr">
              <a:buNone/>
              <a:defRPr lang="en-US" sz="900" kern="1200" spc="150" baseline="0" dirty="0" smtClean="0">
                <a:solidFill>
                  <a:schemeClr val="bg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solidFill>
                  <a:srgbClr val="898989"/>
                </a:solidFill>
              </a:defRPr>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solidFill>
                  <a:srgbClr val="898989"/>
                </a:solidFill>
              </a:defRPr>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solidFill>
                  <a:srgbClr val="898989"/>
                </a:solidFill>
              </a:defRPr>
            </a:lvl1pPr>
          </a:lstStyle>
          <a:p>
            <a:pPr rtl="0"/>
            <a:fld id="{B5CEABB6-07DC-46E8-9B57-56EC44A396E5}" type="slidenum">
              <a:rPr lang="ru-RU" noProof="0" smtClean="0"/>
              <a:t>‹#›</a:t>
            </a:fld>
            <a:endParaRPr lang="ru-RU" noProof="0"/>
          </a:p>
        </p:txBody>
      </p:sp>
      <p:pic>
        <p:nvPicPr>
          <p:cNvPr id="13" name="Графический объект 12">
            <a:extLst>
              <a:ext uri="{FF2B5EF4-FFF2-40B4-BE49-F238E27FC236}">
                <a16:creationId xmlns:a16="http://schemas.microsoft.com/office/drawing/2014/main" id="{B0DFD584-E5CF-41EF-B51E-679CE22DDF93}"/>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14" name="Графический объект 13">
            <a:extLst>
              <a:ext uri="{FF2B5EF4-FFF2-40B4-BE49-F238E27FC236}">
                <a16:creationId xmlns:a16="http://schemas.microsoft.com/office/drawing/2014/main" id="{E5C02DDF-25A6-42C7-9525-F279CE2095C0}"/>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609095538"/>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содержимое">
    <p:bg>
      <p:bgPr>
        <a:solidFill>
          <a:schemeClr val="bg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1" name="Объект 10">
            <a:extLst>
              <a:ext uri="{FF2B5EF4-FFF2-40B4-BE49-F238E27FC236}">
                <a16:creationId xmlns:a16="http://schemas.microsoft.com/office/drawing/2014/main" id="{ADC2540D-94C4-405B-8607-0CEDD6F54B9C}"/>
              </a:ext>
            </a:extLst>
          </p:cNvPr>
          <p:cNvSpPr>
            <a:spLocks noGrp="1"/>
          </p:cNvSpPr>
          <p:nvPr>
            <p:ph sz="quarter" idx="21" hasCustomPrompt="1"/>
          </p:nvPr>
        </p:nvSpPr>
        <p:spPr>
          <a:xfrm>
            <a:off x="107544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838200"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7" name="Текст 2">
            <a:extLst>
              <a:ext uri="{FF2B5EF4-FFF2-40B4-BE49-F238E27FC236}">
                <a16:creationId xmlns:a16="http://schemas.microsoft.com/office/drawing/2014/main" id="{E43D2F47-FAF2-42C2-967D-251DD4B940D7}"/>
              </a:ext>
            </a:extLst>
          </p:cNvPr>
          <p:cNvSpPr>
            <a:spLocks noGrp="1"/>
          </p:cNvSpPr>
          <p:nvPr>
            <p:ph type="body" idx="17" hasCustomPrompt="1"/>
          </p:nvPr>
        </p:nvSpPr>
        <p:spPr>
          <a:xfrm>
            <a:off x="838200"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838200"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4" name="Объект 10">
            <a:extLst>
              <a:ext uri="{FF2B5EF4-FFF2-40B4-BE49-F238E27FC236}">
                <a16:creationId xmlns:a16="http://schemas.microsoft.com/office/drawing/2014/main" id="{11C6EC54-ADFA-4CFF-9E9B-DC7E96C854C2}"/>
              </a:ext>
            </a:extLst>
          </p:cNvPr>
          <p:cNvSpPr>
            <a:spLocks noGrp="1"/>
          </p:cNvSpPr>
          <p:nvPr>
            <p:ph sz="quarter" idx="22" hasCustomPrompt="1"/>
          </p:nvPr>
        </p:nvSpPr>
        <p:spPr>
          <a:xfrm>
            <a:off x="380565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3562665" y="3788813"/>
            <a:ext cx="2342205"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8" name="Текст 4">
            <a:extLst>
              <a:ext uri="{FF2B5EF4-FFF2-40B4-BE49-F238E27FC236}">
                <a16:creationId xmlns:a16="http://schemas.microsoft.com/office/drawing/2014/main" id="{3322C250-87FC-4F14-A42C-FFDA120D0D64}"/>
              </a:ext>
            </a:extLst>
          </p:cNvPr>
          <p:cNvSpPr>
            <a:spLocks noGrp="1"/>
          </p:cNvSpPr>
          <p:nvPr>
            <p:ph type="body" sz="quarter" idx="18" hasCustomPrompt="1"/>
          </p:nvPr>
        </p:nvSpPr>
        <p:spPr>
          <a:xfrm>
            <a:off x="3562665" y="4464810"/>
            <a:ext cx="2342205"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3562665" y="5120722"/>
            <a:ext cx="2342205"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5" name="Объект 10">
            <a:extLst>
              <a:ext uri="{FF2B5EF4-FFF2-40B4-BE49-F238E27FC236}">
                <a16:creationId xmlns:a16="http://schemas.microsoft.com/office/drawing/2014/main" id="{1B6DD41C-FCE2-4AC6-A235-2FF1B905DAAD}"/>
              </a:ext>
            </a:extLst>
          </p:cNvPr>
          <p:cNvSpPr>
            <a:spLocks noGrp="1"/>
          </p:cNvSpPr>
          <p:nvPr>
            <p:ph sz="quarter" idx="23" hasCustomPrompt="1"/>
          </p:nvPr>
        </p:nvSpPr>
        <p:spPr>
          <a:xfrm>
            <a:off x="6530117"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6298609" y="3788813"/>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19" name="Текст 2">
            <a:extLst>
              <a:ext uri="{FF2B5EF4-FFF2-40B4-BE49-F238E27FC236}">
                <a16:creationId xmlns:a16="http://schemas.microsoft.com/office/drawing/2014/main" id="{D3C675D6-83FA-4036-B516-098EDCAF2506}"/>
              </a:ext>
            </a:extLst>
          </p:cNvPr>
          <p:cNvSpPr>
            <a:spLocks noGrp="1"/>
          </p:cNvSpPr>
          <p:nvPr>
            <p:ph type="body" idx="19" hasCustomPrompt="1"/>
          </p:nvPr>
        </p:nvSpPr>
        <p:spPr>
          <a:xfrm>
            <a:off x="6298609" y="4464810"/>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6298609" y="5120722"/>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26" name="Объект 10">
            <a:extLst>
              <a:ext uri="{FF2B5EF4-FFF2-40B4-BE49-F238E27FC236}">
                <a16:creationId xmlns:a16="http://schemas.microsoft.com/office/drawing/2014/main" id="{CEB4C3DB-E51E-4479-90C2-DFE5DB4B2482}"/>
              </a:ext>
            </a:extLst>
          </p:cNvPr>
          <p:cNvSpPr>
            <a:spLocks noGrp="1"/>
          </p:cNvSpPr>
          <p:nvPr>
            <p:ph sz="quarter" idx="24" hasCustomPrompt="1"/>
          </p:nvPr>
        </p:nvSpPr>
        <p:spPr>
          <a:xfrm>
            <a:off x="9260321" y="2370670"/>
            <a:ext cx="1856232" cy="1664208"/>
          </a:xfrm>
        </p:spPr>
        <p:txBody>
          <a:bodyPr rtlCol="0">
            <a:noAutofit/>
          </a:bodyPr>
          <a:lstStyle>
            <a:lvl1pPr marL="0" indent="0" algn="ctr">
              <a:buNone/>
              <a:defRPr sz="1400"/>
            </a:lvl1pPr>
            <a:lvl2pPr marL="457200" indent="0">
              <a:buNone/>
              <a:defRPr sz="1200"/>
            </a:lvl2pPr>
            <a:lvl3pPr marL="914400" indent="0">
              <a:buNone/>
              <a:defRPr sz="1100"/>
            </a:lvl3pPr>
            <a:lvl4pPr marL="1371600" indent="0">
              <a:buNone/>
              <a:defRPr sz="1050"/>
            </a:lvl4pPr>
            <a:lvl5pPr marL="1828800" indent="0">
              <a:buNone/>
              <a:defRPr sz="1050"/>
            </a:lvl5pPr>
          </a:lstStyle>
          <a:p>
            <a:pPr lvl="0" rtl="0"/>
            <a:r>
              <a:rPr lang="ru-RU" noProof="0"/>
              <a:t>Щелкните, чтобы добавить содержимое</a:t>
            </a:r>
          </a:p>
        </p:txBody>
      </p:sp>
      <p:sp>
        <p:nvSpPr>
          <p:cNvPr id="14" name="Текст 2">
            <a:extLst>
              <a:ext uri="{FF2B5EF4-FFF2-40B4-BE49-F238E27FC236}">
                <a16:creationId xmlns:a16="http://schemas.microsoft.com/office/drawing/2014/main" id="{84A1E92D-A5BF-4268-BFF3-1418A1F03589}"/>
              </a:ext>
            </a:extLst>
          </p:cNvPr>
          <p:cNvSpPr>
            <a:spLocks noGrp="1"/>
          </p:cNvSpPr>
          <p:nvPr>
            <p:ph type="body" idx="15" hasCustomPrompt="1"/>
          </p:nvPr>
        </p:nvSpPr>
        <p:spPr>
          <a:xfrm>
            <a:off x="9023074" y="3788457"/>
            <a:ext cx="2330726" cy="804859"/>
          </a:xfrm>
        </p:spPr>
        <p:txBody>
          <a:bodyPr lIns="0" rIns="0" rtlCol="0" anchor="b">
            <a:noAutofit/>
          </a:bodyPr>
          <a:lstStyle>
            <a:lvl1pPr marL="0" indent="0" algn="ctr">
              <a:buNone/>
              <a:defRPr lang="en-US" sz="32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a:t>
            </a:r>
          </a:p>
        </p:txBody>
      </p:sp>
      <p:sp>
        <p:nvSpPr>
          <p:cNvPr id="23" name="Текст 2">
            <a:extLst>
              <a:ext uri="{FF2B5EF4-FFF2-40B4-BE49-F238E27FC236}">
                <a16:creationId xmlns:a16="http://schemas.microsoft.com/office/drawing/2014/main" id="{B6439AAC-8A96-4015-8A87-ED8DF7027B60}"/>
              </a:ext>
            </a:extLst>
          </p:cNvPr>
          <p:cNvSpPr>
            <a:spLocks noGrp="1"/>
          </p:cNvSpPr>
          <p:nvPr>
            <p:ph type="body" idx="20" hasCustomPrompt="1"/>
          </p:nvPr>
        </p:nvSpPr>
        <p:spPr>
          <a:xfrm>
            <a:off x="9023074" y="4464454"/>
            <a:ext cx="2330726" cy="438505"/>
          </a:xfrm>
        </p:spPr>
        <p:txBody>
          <a:bodyPr lIns="0" rIns="0" rtlCol="0" anchor="b">
            <a:noAutofit/>
          </a:bodyPr>
          <a:lstStyle>
            <a:lvl1pPr marL="0" indent="0" algn="ctr">
              <a:buNone/>
              <a:defRPr lang="en-US" sz="1400" kern="1200"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a:t>
            </a:r>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1328057"/>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3790950" cy="892177"/>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Объект 3">
            <a:extLst>
              <a:ext uri="{FF2B5EF4-FFF2-40B4-BE49-F238E27FC236}">
                <a16:creationId xmlns:a16="http://schemas.microsoft.com/office/drawing/2014/main" id="{492F9083-A886-4EEB-94D6-1FAE6DC33000}"/>
              </a:ext>
            </a:extLst>
          </p:cNvPr>
          <p:cNvSpPr>
            <a:spLocks noGrp="1"/>
          </p:cNvSpPr>
          <p:nvPr>
            <p:ph sz="half" idx="16" hasCustomPrompt="1"/>
          </p:nvPr>
        </p:nvSpPr>
        <p:spPr>
          <a:xfrm>
            <a:off x="9023074" y="5120366"/>
            <a:ext cx="2330726" cy="853167"/>
          </a:xfrm>
        </p:spPr>
        <p:txBody>
          <a:bodyPr lIns="0" rIns="0" rtlCol="0">
            <a:normAutofit/>
          </a:bodyPr>
          <a:lstStyle>
            <a:lvl1pPr marL="0" indent="0" algn="ctr">
              <a:lnSpc>
                <a:spcPct val="100000"/>
              </a:lnSpc>
              <a:buNone/>
              <a:defRPr sz="1400" spc="50" baseline="0">
                <a:solidFill>
                  <a:schemeClr val="tx1">
                    <a:lumMod val="75000"/>
                    <a:lumOff val="25000"/>
                  </a:schemeClr>
                </a:solidFill>
              </a:defRPr>
            </a:lvl1pPr>
            <a:lvl2pPr marL="457200" indent="0">
              <a:lnSpc>
                <a:spcPct val="100000"/>
              </a:lnSpc>
              <a:buNone/>
              <a:defRPr sz="1400" spc="50" baseline="0"/>
            </a:lvl2pPr>
            <a:lvl3pPr marL="914400" indent="0">
              <a:lnSpc>
                <a:spcPct val="100000"/>
              </a:lnSpc>
              <a:buNone/>
              <a:defRPr sz="1400" spc="50" baseline="0"/>
            </a:lvl3pPr>
            <a:lvl4pPr marL="1371600" indent="0">
              <a:lnSpc>
                <a:spcPct val="100000"/>
              </a:lnSpc>
              <a:buNone/>
              <a:defRPr sz="1400" spc="50" baseline="0"/>
            </a:lvl4pPr>
            <a:lvl5pPr marL="1828800" indent="0">
              <a:lnSpc>
                <a:spcPct val="100000"/>
              </a:lnSpc>
              <a:buNone/>
              <a:defRPr sz="1400" spc="50" baseline="0"/>
            </a:lvl5pPr>
          </a:lstStyle>
          <a:p>
            <a:pPr lvl="0" rtl="0"/>
            <a:r>
              <a:rPr lang="ru-RU" noProof="0"/>
              <a:t>Щелкните, чтобы изменить стили текста образца слайда</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386696317"/>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Сводк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5476875" y="1671639"/>
            <a:ext cx="5111750" cy="1204912"/>
          </a:xfrm>
        </p:spPr>
        <p:txBody>
          <a:bodyPr rtlCol="0" anchor="b">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5476875" y="3682546"/>
            <a:ext cx="5111750" cy="1525588"/>
          </a:xfrm>
        </p:spPr>
        <p:txBody>
          <a:bodyPr rtlCol="0" anchor="b">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23" name="Прямая соединительная линия 22">
            <a:extLst>
              <a:ext uri="{FF2B5EF4-FFF2-40B4-BE49-F238E27FC236}">
                <a16:creationId xmlns:a16="http://schemas.microsoft.com/office/drawing/2014/main" id="{D87F08D6-2CA7-4A5A-BE34-07113DCA535D}"/>
              </a:ext>
            </a:extLst>
          </p:cNvPr>
          <p:cNvCxnSpPr>
            <a:cxnSpLocks/>
          </p:cNvCxnSpPr>
          <p:nvPr/>
        </p:nvCxnSpPr>
        <p:spPr>
          <a:xfrm flipH="1" flipV="1">
            <a:off x="0" y="876300"/>
            <a:ext cx="4762500" cy="1628775"/>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a:extLst>
              <a:ext uri="{FF2B5EF4-FFF2-40B4-BE49-F238E27FC236}">
                <a16:creationId xmlns:a16="http://schemas.microsoft.com/office/drawing/2014/main" id="{A768C87F-B9C3-4DFF-8454-F3F52CE4346B}"/>
              </a:ext>
            </a:extLst>
          </p:cNvPr>
          <p:cNvCxnSpPr>
            <a:cxnSpLocks/>
          </p:cNvCxnSpPr>
          <p:nvPr/>
        </p:nvCxnSpPr>
        <p:spPr>
          <a:xfrm flipH="1" flipV="1">
            <a:off x="2638425" y="0"/>
            <a:ext cx="2124076" cy="518636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Дата 6">
            <a:extLst>
              <a:ext uri="{FF2B5EF4-FFF2-40B4-BE49-F238E27FC236}">
                <a16:creationId xmlns:a16="http://schemas.microsoft.com/office/drawing/2014/main" id="{71F34533-9677-48AF-9374-976825F4BB7E}"/>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22" name="Нижний колонтитул 7">
            <a:extLst>
              <a:ext uri="{FF2B5EF4-FFF2-40B4-BE49-F238E27FC236}">
                <a16:creationId xmlns:a16="http://schemas.microsoft.com/office/drawing/2014/main" id="{4FAB8A26-B99E-4F96-8327-A932A14F2C03}"/>
              </a:ext>
            </a:extLst>
          </p:cNvPr>
          <p:cNvSpPr>
            <a:spLocks noGrp="1"/>
          </p:cNvSpPr>
          <p:nvPr>
            <p:ph type="ftr" sz="quarter" idx="11"/>
          </p:nvPr>
        </p:nvSpPr>
        <p:spPr>
          <a:xfrm>
            <a:off x="4038600" y="6356350"/>
            <a:ext cx="4114800" cy="365125"/>
          </a:xfrm>
        </p:spPr>
        <p:txBody>
          <a:bodyPr rtlCol="0"/>
          <a:lstStyle>
            <a:lvl1pPr>
              <a:defRPr sz="900"/>
            </a:lvl1pPr>
          </a:lstStyle>
          <a:p>
            <a:pPr rtl="0"/>
            <a:r>
              <a:rPr lang="ru-RU" noProof="0"/>
              <a:t>Набор слайдов для презентации</a:t>
            </a:r>
          </a:p>
        </p:txBody>
      </p:sp>
      <p:sp>
        <p:nvSpPr>
          <p:cNvPr id="24" name="Номер слайда 8">
            <a:extLst>
              <a:ext uri="{FF2B5EF4-FFF2-40B4-BE49-F238E27FC236}">
                <a16:creationId xmlns:a16="http://schemas.microsoft.com/office/drawing/2014/main" id="{EB0962D2-BCC3-48AB-A769-2A7327D29191}"/>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616316768"/>
      </p:ext>
    </p:extLst>
  </p:cSld>
  <p:clrMapOvr>
    <a:masterClrMapping/>
  </p:clrMapOvr>
  <p:extLst>
    <p:ext uri="{DCECCB84-F9BA-43D5-87BE-67443E8EF086}">
      <p15:sldGuideLst xmlns:p15="http://schemas.microsoft.com/office/powerpoint/2012/main">
        <p15:guide id="1" pos="300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Заключение">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4267200" y="1615736"/>
            <a:ext cx="4179570" cy="1524735"/>
          </a:xfrm>
        </p:spPr>
        <p:txBody>
          <a:bodyPr rtlCol="0" anchor="b">
            <a:noAutofit/>
          </a:bodyPr>
          <a:lstStyle>
            <a:lvl1pPr algn="l">
              <a:defRPr sz="3200" spc="150" baseline="0">
                <a:solidFill>
                  <a:schemeClr val="tx1">
                    <a:lumMod val="75000"/>
                    <a:lumOff val="25000"/>
                  </a:schemeClr>
                </a:solidFill>
              </a:defRPr>
            </a:lvl1pPr>
          </a:lstStyle>
          <a:p>
            <a:pPr rtl="0"/>
            <a:r>
              <a:rPr lang="ru-RU" noProof="0"/>
              <a:t>СТИЛЬ ОБРАЗЦА ЗАГОЛОВКА</a:t>
            </a:r>
          </a:p>
        </p:txBody>
      </p:sp>
      <p:sp>
        <p:nvSpPr>
          <p:cNvPr id="3" name="Подзаголовок 2">
            <a:extLst>
              <a:ext uri="{FF2B5EF4-FFF2-40B4-BE49-F238E27FC236}">
                <a16:creationId xmlns:a16="http://schemas.microsoft.com/office/drawing/2014/main" id="{55457758-A125-4CEA-A3D5-CBD010417BD2}"/>
              </a:ext>
            </a:extLst>
          </p:cNvPr>
          <p:cNvSpPr>
            <a:spLocks noGrp="1"/>
          </p:cNvSpPr>
          <p:nvPr>
            <p:ph type="subTitle" idx="1"/>
          </p:nvPr>
        </p:nvSpPr>
        <p:spPr>
          <a:xfrm>
            <a:off x="4267200" y="3238103"/>
            <a:ext cx="4179570" cy="2004161"/>
          </a:xfrm>
        </p:spPr>
        <p:txBody>
          <a:bodyPr rtlCol="0">
            <a:normAutofit/>
          </a:bodyPr>
          <a:lstStyle>
            <a:lvl1pPr marL="0" indent="0" algn="l">
              <a:lnSpc>
                <a:spcPct val="150000"/>
              </a:lnSpc>
              <a:buNone/>
              <a:defRPr sz="1400" spc="50" baseline="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pic>
        <p:nvPicPr>
          <p:cNvPr id="6" name="Графический объект 5">
            <a:extLst>
              <a:ext uri="{FF2B5EF4-FFF2-40B4-BE49-F238E27FC236}">
                <a16:creationId xmlns:a16="http://schemas.microsoft.com/office/drawing/2014/main" id="{ED3361C9-310A-4255-A94E-B77588962DA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3176938" cy="6858000"/>
          </a:xfrm>
          <a:prstGeom prst="rect">
            <a:avLst/>
          </a:prstGeom>
        </p:spPr>
      </p:pic>
      <p:sp>
        <p:nvSpPr>
          <p:cNvPr id="9" name="Дата 6">
            <a:extLst>
              <a:ext uri="{FF2B5EF4-FFF2-40B4-BE49-F238E27FC236}">
                <a16:creationId xmlns:a16="http://schemas.microsoft.com/office/drawing/2014/main" id="{BF358517-D7B7-40D0-A9D0-B650C80898AC}"/>
              </a:ext>
            </a:extLst>
          </p:cNvPr>
          <p:cNvSpPr>
            <a:spLocks noGrp="1"/>
          </p:cNvSpPr>
          <p:nvPr>
            <p:ph type="dt" sz="half" idx="10"/>
          </p:nvPr>
        </p:nvSpPr>
        <p:spPr>
          <a:xfrm>
            <a:off x="4267200" y="6356350"/>
            <a:ext cx="1774371"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6026D44C-0B39-4DE1-A0FC-5615DDAAE3CE}"/>
              </a:ext>
            </a:extLst>
          </p:cNvPr>
          <p:cNvSpPr>
            <a:spLocks noGrp="1"/>
          </p:cNvSpPr>
          <p:nvPr>
            <p:ph type="ftr" sz="quarter" idx="11"/>
          </p:nvPr>
        </p:nvSpPr>
        <p:spPr>
          <a:xfrm>
            <a:off x="6479721" y="6356350"/>
            <a:ext cx="2661557"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0F8222B4-B618-42C4-8BDB-D2E4DF2F22C3}"/>
              </a:ext>
            </a:extLst>
          </p:cNvPr>
          <p:cNvSpPr>
            <a:spLocks noGrp="1"/>
          </p:cNvSpPr>
          <p:nvPr>
            <p:ph type="sldNum" sz="quarter" idx="12"/>
          </p:nvPr>
        </p:nvSpPr>
        <p:spPr>
          <a:xfrm>
            <a:off x="9579428" y="6356350"/>
            <a:ext cx="1774371"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429355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Повестка дня">
    <p:bg>
      <p:bgPr>
        <a:solidFill>
          <a:schemeClr val="bg1"/>
        </a:solidFill>
        <a:effectLst/>
      </p:bgPr>
    </p:bg>
    <p:spTree>
      <p:nvGrpSpPr>
        <p:cNvPr id="1" name=""/>
        <p:cNvGrpSpPr/>
        <p:nvPr/>
      </p:nvGrpSpPr>
      <p:grpSpPr>
        <a:xfrm>
          <a:off x="0" y="0"/>
          <a:ext cx="0" cy="0"/>
          <a:chOff x="0" y="0"/>
          <a:chExt cx="0" cy="0"/>
        </a:xfrm>
      </p:grpSpPr>
      <p:pic>
        <p:nvPicPr>
          <p:cNvPr id="8" name="Графический объект 7">
            <a:extLst>
              <a:ext uri="{FF2B5EF4-FFF2-40B4-BE49-F238E27FC236}">
                <a16:creationId xmlns:a16="http://schemas.microsoft.com/office/drawing/2014/main" id="{D514C6BF-376E-43E8-881D-2E767426990A}"/>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8301" r="28341" b="23071"/>
          <a:stretch/>
        </p:blipFill>
        <p:spPr>
          <a:xfrm>
            <a:off x="5488815" y="0"/>
            <a:ext cx="6703185" cy="6858000"/>
          </a:xfrm>
          <a:prstGeom prst="rect">
            <a:avLst/>
          </a:prstGeom>
        </p:spPr>
      </p:pic>
      <p:sp>
        <p:nvSpPr>
          <p:cNvPr id="2" name="Заголовок 1">
            <a:extLst>
              <a:ext uri="{FF2B5EF4-FFF2-40B4-BE49-F238E27FC236}">
                <a16:creationId xmlns:a16="http://schemas.microsoft.com/office/drawing/2014/main" id="{3F0A9B92-C2D0-466A-A680-A35832C452B3}"/>
              </a:ext>
            </a:extLst>
          </p:cNvPr>
          <p:cNvSpPr>
            <a:spLocks noGrp="1"/>
          </p:cNvSpPr>
          <p:nvPr>
            <p:ph type="title" hasCustomPrompt="1"/>
          </p:nvPr>
        </p:nvSpPr>
        <p:spPr>
          <a:xfrm>
            <a:off x="1333499" y="1020445"/>
            <a:ext cx="3171825" cy="1325563"/>
          </a:xfrm>
        </p:spPr>
        <p:txBody>
          <a:bodyPr rtlCol="0" anchor="b">
            <a:normAutofit/>
          </a:bodyPr>
          <a:lstStyle>
            <a:lvl1pPr>
              <a:defRPr sz="2800" spc="150" baseline="0">
                <a:solidFill>
                  <a:schemeClr val="tx1">
                    <a:lumMod val="75000"/>
                    <a:lumOff val="25000"/>
                  </a:schemeClr>
                </a:solidFill>
              </a:defRPr>
            </a:lvl1pPr>
          </a:lstStyle>
          <a:p>
            <a:pPr rtl="0"/>
            <a:r>
              <a:rPr lang="ru-RU" noProof="0"/>
              <a:t>СТИЛЬ ОБРАЗЦА ЗАГОЛОВКА</a:t>
            </a:r>
          </a:p>
        </p:txBody>
      </p:sp>
      <p:sp>
        <p:nvSpPr>
          <p:cNvPr id="3" name="Объект 2">
            <a:extLst>
              <a:ext uri="{FF2B5EF4-FFF2-40B4-BE49-F238E27FC236}">
                <a16:creationId xmlns:a16="http://schemas.microsoft.com/office/drawing/2014/main" id="{2DA41CE6-5A88-4C5C-B2A4-6A5D2153B16F}"/>
              </a:ext>
            </a:extLst>
          </p:cNvPr>
          <p:cNvSpPr>
            <a:spLocks noGrp="1"/>
          </p:cNvSpPr>
          <p:nvPr>
            <p:ph idx="1" hasCustomPrompt="1"/>
          </p:nvPr>
        </p:nvSpPr>
        <p:spPr>
          <a:xfrm>
            <a:off x="1333499" y="2924175"/>
            <a:ext cx="3171825" cy="2519363"/>
          </a:xfrm>
        </p:spPr>
        <p:txBody>
          <a:bodyPr rtlCol="0">
            <a:normAutofit/>
          </a:bodyPr>
          <a:lstStyle>
            <a:lvl1pPr marL="0" indent="0">
              <a:lnSpc>
                <a:spcPct val="120000"/>
              </a:lnSpc>
              <a:spcBef>
                <a:spcPts val="1000"/>
              </a:spcBef>
              <a:buNone/>
              <a:defRPr sz="1400">
                <a:solidFill>
                  <a:schemeClr val="tx1">
                    <a:lumMod val="75000"/>
                    <a:lumOff val="25000"/>
                  </a:schemeClr>
                </a:solidFill>
              </a:defRPr>
            </a:lvl1pPr>
            <a:lvl2pPr marL="457200" indent="0">
              <a:lnSpc>
                <a:spcPct val="120000"/>
              </a:lnSpc>
              <a:spcBef>
                <a:spcPts val="1000"/>
              </a:spcBef>
              <a:buNone/>
              <a:defRPr sz="1400">
                <a:solidFill>
                  <a:schemeClr val="tx1">
                    <a:lumMod val="75000"/>
                    <a:lumOff val="25000"/>
                  </a:schemeClr>
                </a:solidFill>
              </a:defRPr>
            </a:lvl2pPr>
            <a:lvl3pPr marL="914400" indent="0">
              <a:lnSpc>
                <a:spcPct val="120000"/>
              </a:lnSpc>
              <a:spcBef>
                <a:spcPts val="1000"/>
              </a:spcBef>
              <a:buNone/>
              <a:defRPr sz="1400">
                <a:solidFill>
                  <a:schemeClr val="tx1">
                    <a:lumMod val="75000"/>
                    <a:lumOff val="25000"/>
                  </a:schemeClr>
                </a:solidFill>
              </a:defRPr>
            </a:lvl3pPr>
            <a:lvl4pPr marL="1371600" indent="0">
              <a:lnSpc>
                <a:spcPct val="120000"/>
              </a:lnSpc>
              <a:spcBef>
                <a:spcPts val="1000"/>
              </a:spcBef>
              <a:buNone/>
              <a:defRPr sz="1400">
                <a:solidFill>
                  <a:schemeClr val="tx1">
                    <a:lumMod val="75000"/>
                    <a:lumOff val="25000"/>
                  </a:schemeClr>
                </a:solidFill>
              </a:defRPr>
            </a:lvl4pPr>
            <a:lvl5pPr marL="1828800" indent="0">
              <a:lnSpc>
                <a:spcPct val="120000"/>
              </a:lnSpc>
              <a:spcBef>
                <a:spcPts val="1000"/>
              </a:spcBef>
              <a:buNone/>
              <a:defRPr sz="140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A39F5093-3C53-4152-B8FE-0522E0795269}"/>
              </a:ext>
            </a:extLst>
          </p:cNvPr>
          <p:cNvSpPr>
            <a:spLocks noGrp="1"/>
          </p:cNvSpPr>
          <p:nvPr>
            <p:ph type="dt" sz="half" idx="10"/>
          </p:nvPr>
        </p:nvSpPr>
        <p:spPr>
          <a:xfrm>
            <a:off x="1333500" y="6356350"/>
            <a:ext cx="985157" cy="365125"/>
          </a:xfrm>
        </p:spPr>
        <p:txBody>
          <a:bodyPr rtlCol="0"/>
          <a:lstStyle>
            <a:lvl1pPr>
              <a:defRPr sz="900"/>
            </a:lvl1pPr>
          </a:lstStyle>
          <a:p>
            <a:pPr rtl="0"/>
            <a:r>
              <a:rPr lang="ru-RU" noProof="0"/>
              <a:t>20XX</a:t>
            </a:r>
          </a:p>
        </p:txBody>
      </p:sp>
      <p:sp>
        <p:nvSpPr>
          <p:cNvPr id="5" name="Нижний колонтитул 4">
            <a:extLst>
              <a:ext uri="{FF2B5EF4-FFF2-40B4-BE49-F238E27FC236}">
                <a16:creationId xmlns:a16="http://schemas.microsoft.com/office/drawing/2014/main" id="{7727F11D-8AF8-44D6-A48B-D8C7779B8B08}"/>
              </a:ext>
            </a:extLst>
          </p:cNvPr>
          <p:cNvSpPr>
            <a:spLocks noGrp="1"/>
          </p:cNvSpPr>
          <p:nvPr>
            <p:ph type="ftr" sz="quarter" idx="11"/>
          </p:nvPr>
        </p:nvSpPr>
        <p:spPr>
          <a:xfrm>
            <a:off x="2669886" y="6356349"/>
            <a:ext cx="2482842" cy="365125"/>
          </a:xfrm>
        </p:spPr>
        <p:txBody>
          <a:bodyPr rtlCol="0"/>
          <a:lstStyle>
            <a:lvl1pPr>
              <a:defRPr sz="900"/>
            </a:lvl1pPr>
          </a:lstStyle>
          <a:p>
            <a:pPr rtl="0"/>
            <a:r>
              <a:rPr lang="ru-RU" noProof="0"/>
              <a:t>Набор слайдов для презентации</a:t>
            </a:r>
          </a:p>
        </p:txBody>
      </p:sp>
      <p:sp>
        <p:nvSpPr>
          <p:cNvPr id="6" name="Номер слайда 5">
            <a:extLst>
              <a:ext uri="{FF2B5EF4-FFF2-40B4-BE49-F238E27FC236}">
                <a16:creationId xmlns:a16="http://schemas.microsoft.com/office/drawing/2014/main" id="{658C0879-6B0F-4AF6-A997-EC61DA8964AE}"/>
              </a:ext>
            </a:extLst>
          </p:cNvPr>
          <p:cNvSpPr>
            <a:spLocks noGrp="1"/>
          </p:cNvSpPr>
          <p:nvPr>
            <p:ph type="sldNum" sz="quarter" idx="12"/>
          </p:nvPr>
        </p:nvSpPr>
        <p:spPr>
          <a:xfrm>
            <a:off x="5536305" y="6356350"/>
            <a:ext cx="987552"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26312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Временная шкала">
    <p:spTree>
      <p:nvGrpSpPr>
        <p:cNvPr id="1" name=""/>
        <p:cNvGrpSpPr/>
        <p:nvPr/>
      </p:nvGrpSpPr>
      <p:grpSpPr>
        <a:xfrm>
          <a:off x="0" y="0"/>
          <a:ext cx="0" cy="0"/>
          <a:chOff x="0" y="0"/>
          <a:chExt cx="0" cy="0"/>
        </a:xfrm>
      </p:grpSpPr>
      <p:sp>
        <p:nvSpPr>
          <p:cNvPr id="12" name="Графический объект 10">
            <a:extLst>
              <a:ext uri="{FF2B5EF4-FFF2-40B4-BE49-F238E27FC236}">
                <a16:creationId xmlns:a16="http://schemas.microsoft.com/office/drawing/2014/main" id="{9D2AF524-D4B4-4A3A-9CE4-EDAFE1D5A37B}"/>
              </a:ext>
              <a:ext uri="{C183D7F6-B498-43B3-948B-1728B52AA6E4}">
                <adec:decorative xmlns:adec="http://schemas.microsoft.com/office/drawing/2017/decorative" val="1"/>
              </a:ext>
            </a:extLst>
          </p:cNvPr>
          <p:cNvSpPr/>
          <p:nvPr/>
        </p:nvSpPr>
        <p:spPr>
          <a:xfrm>
            <a:off x="2113884" y="0"/>
            <a:ext cx="10078116" cy="6858000"/>
          </a:xfrm>
          <a:custGeom>
            <a:avLst/>
            <a:gdLst>
              <a:gd name="connsiteX0" fmla="*/ 3793236 w 10078116"/>
              <a:gd name="connsiteY0" fmla="*/ 6858000 h 6858000"/>
              <a:gd name="connsiteX1" fmla="*/ 0 w 10078116"/>
              <a:gd name="connsiteY1" fmla="*/ 0 h 6858000"/>
              <a:gd name="connsiteX2" fmla="*/ 10078116 w 10078116"/>
              <a:gd name="connsiteY2" fmla="*/ 0 h 6858000"/>
              <a:gd name="connsiteX3" fmla="*/ 10078116 w 1007811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078116" h="6858000">
                <a:moveTo>
                  <a:pt x="3793236" y="6858000"/>
                </a:moveTo>
                <a:lnTo>
                  <a:pt x="0" y="0"/>
                </a:lnTo>
                <a:lnTo>
                  <a:pt x="10078116" y="0"/>
                </a:lnTo>
                <a:lnTo>
                  <a:pt x="10078116" y="6858000"/>
                </a:lnTo>
                <a:close/>
              </a:path>
            </a:pathLst>
          </a:custGeom>
          <a:solidFill>
            <a:schemeClr val="accent1"/>
          </a:solidFill>
          <a:ln w="9525" cap="flat">
            <a:noFill/>
            <a:prstDash val="solid"/>
            <a:miter/>
          </a:ln>
        </p:spPr>
        <p:txBody>
          <a:bodyPr rtlCol="0" anchor="ctr"/>
          <a:lstStyle/>
          <a:p>
            <a:pPr rtl="0"/>
            <a:endParaRPr lang="ru-RU" noProof="0">
              <a:latin typeface="Arial" panose="020B0604020202020204" pitchFamily="34" charset="0"/>
            </a:endParaRPr>
          </a:p>
        </p:txBody>
      </p:sp>
      <p:sp>
        <p:nvSpPr>
          <p:cNvPr id="2" name="Заголовок 1">
            <a:extLst>
              <a:ext uri="{FF2B5EF4-FFF2-40B4-BE49-F238E27FC236}">
                <a16:creationId xmlns:a16="http://schemas.microsoft.com/office/drawing/2014/main" id="{6E3987A5-99A6-4B33-BAAF-53159635382E}"/>
              </a:ext>
            </a:extLst>
          </p:cNvPr>
          <p:cNvSpPr>
            <a:spLocks noGrp="1"/>
          </p:cNvSpPr>
          <p:nvPr>
            <p:ph type="title" hasCustomPrompt="1"/>
          </p:nvPr>
        </p:nvSpPr>
        <p:spPr>
          <a:xfrm>
            <a:off x="838200" y="5509419"/>
            <a:ext cx="4082142" cy="585788"/>
          </a:xfrm>
        </p:spPr>
        <p:txBody>
          <a:bodyPr rtlCol="0">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ЗАГОЛОВОК</a:t>
            </a:r>
          </a:p>
        </p:txBody>
      </p:sp>
      <p:sp>
        <p:nvSpPr>
          <p:cNvPr id="16" name="Текст 15">
            <a:extLst>
              <a:ext uri="{FF2B5EF4-FFF2-40B4-BE49-F238E27FC236}">
                <a16:creationId xmlns:a16="http://schemas.microsoft.com/office/drawing/2014/main" id="{3BABF6CA-407C-4BF0-8234-1321A676E756}"/>
              </a:ext>
            </a:extLst>
          </p:cNvPr>
          <p:cNvSpPr>
            <a:spLocks noGrp="1"/>
          </p:cNvSpPr>
          <p:nvPr>
            <p:ph type="body" sz="quarter" idx="13" hasCustomPrompt="1"/>
          </p:nvPr>
        </p:nvSpPr>
        <p:spPr>
          <a:xfrm>
            <a:off x="148318" y="148113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7" name="Текст 15">
            <a:extLst>
              <a:ext uri="{FF2B5EF4-FFF2-40B4-BE49-F238E27FC236}">
                <a16:creationId xmlns:a16="http://schemas.microsoft.com/office/drawing/2014/main" id="{76D8129B-5B68-421C-968C-3663C86EFC7C}"/>
              </a:ext>
            </a:extLst>
          </p:cNvPr>
          <p:cNvSpPr>
            <a:spLocks noGrp="1"/>
          </p:cNvSpPr>
          <p:nvPr>
            <p:ph type="body" sz="quarter" idx="14" hasCustomPrompt="1"/>
          </p:nvPr>
        </p:nvSpPr>
        <p:spPr>
          <a:xfrm>
            <a:off x="714375" y="2557463"/>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8" name="Текст 15">
            <a:extLst>
              <a:ext uri="{FF2B5EF4-FFF2-40B4-BE49-F238E27FC236}">
                <a16:creationId xmlns:a16="http://schemas.microsoft.com/office/drawing/2014/main" id="{6C741DCA-8EBD-44F5-9D38-E938A628ADCD}"/>
              </a:ext>
            </a:extLst>
          </p:cNvPr>
          <p:cNvSpPr>
            <a:spLocks noGrp="1"/>
          </p:cNvSpPr>
          <p:nvPr>
            <p:ph type="body" sz="quarter" idx="15" hasCustomPrompt="1"/>
          </p:nvPr>
        </p:nvSpPr>
        <p:spPr>
          <a:xfrm>
            <a:off x="1320800" y="3633788"/>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19" name="Текст 15">
            <a:extLst>
              <a:ext uri="{FF2B5EF4-FFF2-40B4-BE49-F238E27FC236}">
                <a16:creationId xmlns:a16="http://schemas.microsoft.com/office/drawing/2014/main" id="{5C43C6B1-A1BD-4A90-8B4B-F361C1BEDD26}"/>
              </a:ext>
            </a:extLst>
          </p:cNvPr>
          <p:cNvSpPr>
            <a:spLocks noGrp="1"/>
          </p:cNvSpPr>
          <p:nvPr>
            <p:ph type="body" sz="quarter" idx="16" hasCustomPrompt="1"/>
          </p:nvPr>
        </p:nvSpPr>
        <p:spPr>
          <a:xfrm>
            <a:off x="1905000" y="4710114"/>
            <a:ext cx="2141764" cy="514350"/>
          </a:xfrm>
        </p:spPr>
        <p:txBody>
          <a:bodyPr rtlCol="0" anchor="ctr">
            <a:noAutofit/>
          </a:bodyPr>
          <a:lstStyle>
            <a:lvl1pPr marL="0" indent="0" algn="r">
              <a:buNone/>
              <a:defRPr sz="1600" cap="all" spc="1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4" name="Текст 15">
            <a:extLst>
              <a:ext uri="{FF2B5EF4-FFF2-40B4-BE49-F238E27FC236}">
                <a16:creationId xmlns:a16="http://schemas.microsoft.com/office/drawing/2014/main" id="{0C66E1BD-33F0-4B94-BF94-CD4698F85C3D}"/>
              </a:ext>
            </a:extLst>
          </p:cNvPr>
          <p:cNvSpPr>
            <a:spLocks noGrp="1"/>
          </p:cNvSpPr>
          <p:nvPr>
            <p:ph type="body" sz="quarter" idx="17" hasCustomPrompt="1"/>
          </p:nvPr>
        </p:nvSpPr>
        <p:spPr>
          <a:xfrm>
            <a:off x="4401535" y="1594478"/>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5" name="Текст 15">
            <a:extLst>
              <a:ext uri="{FF2B5EF4-FFF2-40B4-BE49-F238E27FC236}">
                <a16:creationId xmlns:a16="http://schemas.microsoft.com/office/drawing/2014/main" id="{2D4661B1-6559-407A-9AEC-A46A0570AE8F}"/>
              </a:ext>
            </a:extLst>
          </p:cNvPr>
          <p:cNvSpPr>
            <a:spLocks noGrp="1"/>
          </p:cNvSpPr>
          <p:nvPr>
            <p:ph type="body" sz="quarter" idx="18" hasCustomPrompt="1"/>
          </p:nvPr>
        </p:nvSpPr>
        <p:spPr>
          <a:xfrm>
            <a:off x="4986028" y="268256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6" name="Текст 15">
            <a:extLst>
              <a:ext uri="{FF2B5EF4-FFF2-40B4-BE49-F238E27FC236}">
                <a16:creationId xmlns:a16="http://schemas.microsoft.com/office/drawing/2014/main" id="{DCC983F7-6A25-42C0-811C-EA32138C5B80}"/>
              </a:ext>
            </a:extLst>
          </p:cNvPr>
          <p:cNvSpPr>
            <a:spLocks noGrp="1"/>
          </p:cNvSpPr>
          <p:nvPr>
            <p:ph type="body" sz="quarter" idx="19" hasCustomPrompt="1"/>
          </p:nvPr>
        </p:nvSpPr>
        <p:spPr>
          <a:xfrm>
            <a:off x="5576937" y="3755394"/>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sp>
        <p:nvSpPr>
          <p:cNvPr id="37" name="Текст 15">
            <a:extLst>
              <a:ext uri="{FF2B5EF4-FFF2-40B4-BE49-F238E27FC236}">
                <a16:creationId xmlns:a16="http://schemas.microsoft.com/office/drawing/2014/main" id="{E83DA0EB-27DD-416A-8DA5-4AFDC8587E5C}"/>
              </a:ext>
            </a:extLst>
          </p:cNvPr>
          <p:cNvSpPr>
            <a:spLocks noGrp="1"/>
          </p:cNvSpPr>
          <p:nvPr>
            <p:ph type="body" sz="quarter" idx="20" hasCustomPrompt="1"/>
          </p:nvPr>
        </p:nvSpPr>
        <p:spPr>
          <a:xfrm>
            <a:off x="6175279" y="4824430"/>
            <a:ext cx="5539095" cy="1010842"/>
          </a:xfrm>
        </p:spPr>
        <p:txBody>
          <a:bodyPr rtlCol="0" anchor="t">
            <a:normAutofit/>
          </a:bodyPr>
          <a:lstStyle>
            <a:lvl1pPr marL="0" indent="0" algn="l">
              <a:lnSpc>
                <a:spcPct val="100000"/>
              </a:lnSpc>
              <a:buNone/>
              <a:defRPr sz="1400" spc="50" baseline="0">
                <a:solidFill>
                  <a:schemeClr val="tx1">
                    <a:lumMod val="75000"/>
                    <a:lumOff val="25000"/>
                  </a:schemeClr>
                </a:solidFill>
              </a:defRPr>
            </a:lvl1pPr>
          </a:lstStyle>
          <a:p>
            <a:pPr lvl="0" rtl="0"/>
            <a:r>
              <a:rPr lang="ru-RU" noProof="0"/>
              <a:t>Щелкните, чтобы изменить стиль текста на образце слайда</a:t>
            </a:r>
          </a:p>
        </p:txBody>
      </p:sp>
      <p:cxnSp>
        <p:nvCxnSpPr>
          <p:cNvPr id="3" name="Прямая соединительная линия 2">
            <a:extLst>
              <a:ext uri="{FF2B5EF4-FFF2-40B4-BE49-F238E27FC236}">
                <a16:creationId xmlns:a16="http://schemas.microsoft.com/office/drawing/2014/main" id="{D3795F91-C721-4363-956D-756673AE7957}"/>
              </a:ext>
              <a:ext uri="{C183D7F6-B498-43B3-948B-1728B52AA6E4}">
                <adec:decorative xmlns:adec="http://schemas.microsoft.com/office/drawing/2017/decorative" val="1"/>
              </a:ext>
            </a:extLst>
          </p:cNvPr>
          <p:cNvCxnSpPr>
            <a:cxnSpLocks/>
          </p:cNvCxnSpPr>
          <p:nvPr/>
        </p:nvCxnSpPr>
        <p:spPr>
          <a:xfrm>
            <a:off x="4353515" y="502393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4" name="Прямая соединительная линия 3">
            <a:extLst>
              <a:ext uri="{FF2B5EF4-FFF2-40B4-BE49-F238E27FC236}">
                <a16:creationId xmlns:a16="http://schemas.microsoft.com/office/drawing/2014/main" id="{8AC14461-E27D-413D-B31A-47B74646AF25}"/>
              </a:ext>
              <a:ext uri="{C183D7F6-B498-43B3-948B-1728B52AA6E4}">
                <adec:decorative xmlns:adec="http://schemas.microsoft.com/office/drawing/2017/decorative" val="1"/>
              </a:ext>
            </a:extLst>
          </p:cNvPr>
          <p:cNvCxnSpPr>
            <a:cxnSpLocks/>
          </p:cNvCxnSpPr>
          <p:nvPr/>
        </p:nvCxnSpPr>
        <p:spPr>
          <a:xfrm>
            <a:off x="3759917" y="3948451"/>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8" name="Прямая соединительная линия 7">
            <a:extLst>
              <a:ext uri="{FF2B5EF4-FFF2-40B4-BE49-F238E27FC236}">
                <a16:creationId xmlns:a16="http://schemas.microsoft.com/office/drawing/2014/main" id="{4D6AEA4C-7710-4829-BA87-8DD77F15932C}"/>
              </a:ext>
              <a:ext uri="{C183D7F6-B498-43B3-948B-1728B52AA6E4}">
                <adec:decorative xmlns:adec="http://schemas.microsoft.com/office/drawing/2017/decorative" val="1"/>
              </a:ext>
            </a:extLst>
          </p:cNvPr>
          <p:cNvCxnSpPr>
            <a:cxnSpLocks/>
          </p:cNvCxnSpPr>
          <p:nvPr/>
        </p:nvCxnSpPr>
        <p:spPr>
          <a:xfrm>
            <a:off x="3173453" y="2872686"/>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cxnSp>
        <p:nvCxnSpPr>
          <p:cNvPr id="9" name="Прямая соединительная линия 8">
            <a:extLst>
              <a:ext uri="{FF2B5EF4-FFF2-40B4-BE49-F238E27FC236}">
                <a16:creationId xmlns:a16="http://schemas.microsoft.com/office/drawing/2014/main" id="{E9BD473E-6203-491C-87AC-54AC0AB23333}"/>
              </a:ext>
              <a:ext uri="{C183D7F6-B498-43B3-948B-1728B52AA6E4}">
                <adec:decorative xmlns:adec="http://schemas.microsoft.com/office/drawing/2017/decorative" val="1"/>
              </a:ext>
            </a:extLst>
          </p:cNvPr>
          <p:cNvCxnSpPr>
            <a:cxnSpLocks/>
          </p:cNvCxnSpPr>
          <p:nvPr/>
        </p:nvCxnSpPr>
        <p:spPr>
          <a:xfrm>
            <a:off x="2586263" y="1796083"/>
            <a:ext cx="1513211" cy="0"/>
          </a:xfrm>
          <a:prstGeom prst="line">
            <a:avLst/>
          </a:prstGeom>
          <a:ln w="6350">
            <a:solidFill>
              <a:schemeClr val="accent1">
                <a:lumMod val="75000"/>
              </a:schemeClr>
            </a:solidFill>
          </a:ln>
        </p:spPr>
        <p:style>
          <a:lnRef idx="1">
            <a:schemeClr val="accent5"/>
          </a:lnRef>
          <a:fillRef idx="0">
            <a:schemeClr val="accent5"/>
          </a:fillRef>
          <a:effectRef idx="0">
            <a:schemeClr val="accent5"/>
          </a:effectRef>
          <a:fontRef idx="minor">
            <a:schemeClr val="tx1"/>
          </a:fontRef>
        </p:style>
      </p:cxnSp>
      <p:sp>
        <p:nvSpPr>
          <p:cNvPr id="5" name="Дата 4">
            <a:extLst>
              <a:ext uri="{FF2B5EF4-FFF2-40B4-BE49-F238E27FC236}">
                <a16:creationId xmlns:a16="http://schemas.microsoft.com/office/drawing/2014/main" id="{874DC36F-5D3E-439D-80B5-32633FC34434}"/>
              </a:ext>
            </a:extLst>
          </p:cNvPr>
          <p:cNvSpPr>
            <a:spLocks noGrp="1"/>
          </p:cNvSpPr>
          <p:nvPr>
            <p:ph type="dt" sz="half" idx="10"/>
          </p:nvPr>
        </p:nvSpPr>
        <p:spPr/>
        <p:txBody>
          <a:bodyPr rtlCol="0"/>
          <a:lstStyle>
            <a:lvl1pPr>
              <a:defRPr sz="900">
                <a:solidFill>
                  <a:srgbClr val="898989"/>
                </a:solidFill>
              </a:defRPr>
            </a:lvl1pPr>
          </a:lstStyle>
          <a:p>
            <a:pPr rtl="0"/>
            <a:r>
              <a:rPr lang="ru-RU" noProof="0"/>
              <a:t>20XX г.</a:t>
            </a:r>
          </a:p>
        </p:txBody>
      </p:sp>
      <p:sp>
        <p:nvSpPr>
          <p:cNvPr id="6" name="Нижний колонтитул 5">
            <a:extLst>
              <a:ext uri="{FF2B5EF4-FFF2-40B4-BE49-F238E27FC236}">
                <a16:creationId xmlns:a16="http://schemas.microsoft.com/office/drawing/2014/main" id="{6C710A8A-CEC9-4787-A745-C28DD965F7DD}"/>
              </a:ext>
            </a:extLst>
          </p:cNvPr>
          <p:cNvSpPr>
            <a:spLocks noGrp="1"/>
          </p:cNvSpPr>
          <p:nvPr>
            <p:ph type="ftr" sz="quarter" idx="11"/>
          </p:nvPr>
        </p:nvSpPr>
        <p:spPr>
          <a:xfrm>
            <a:off x="6155823" y="6356350"/>
            <a:ext cx="1808712" cy="365125"/>
          </a:xfrm>
        </p:spPr>
        <p:txBody>
          <a:bodyPr rtlCol="0"/>
          <a:lstStyle>
            <a:lvl1pPr algn="l">
              <a:defRPr sz="900"/>
            </a:lvl1pPr>
          </a:lstStyle>
          <a:p>
            <a:pPr rtl="0"/>
            <a:r>
              <a:rPr lang="ru-RU" noProof="0"/>
              <a:t>Набор слайдов для презентации</a:t>
            </a:r>
          </a:p>
        </p:txBody>
      </p:sp>
      <p:sp>
        <p:nvSpPr>
          <p:cNvPr id="7" name="Номер слайда 6">
            <a:extLst>
              <a:ext uri="{FF2B5EF4-FFF2-40B4-BE49-F238E27FC236}">
                <a16:creationId xmlns:a16="http://schemas.microsoft.com/office/drawing/2014/main" id="{4162BD04-8F01-472A-9456-4702A2218BB5}"/>
              </a:ext>
            </a:extLst>
          </p:cNvPr>
          <p:cNvSpPr>
            <a:spLocks noGrp="1"/>
          </p:cNvSpPr>
          <p:nvPr>
            <p:ph type="sldNum" sz="quarter" idx="12"/>
          </p:nvPr>
        </p:nvSpPr>
        <p:spPr>
          <a:xfrm>
            <a:off x="10810874" y="6356350"/>
            <a:ext cx="542925"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30528123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Содержимое с 3 столбцами">
    <p:bg>
      <p:bgPr>
        <a:solidFill>
          <a:schemeClr val="accent2"/>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1485900"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1485664"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1" name="Текст 15">
            <a:extLst>
              <a:ext uri="{FF2B5EF4-FFF2-40B4-BE49-F238E27FC236}">
                <a16:creationId xmlns:a16="http://schemas.microsoft.com/office/drawing/2014/main" id="{87DD41A9-B6B3-48D9-A3A6-831B39C9158C}"/>
              </a:ext>
            </a:extLst>
          </p:cNvPr>
          <p:cNvSpPr>
            <a:spLocks noGrp="1"/>
          </p:cNvSpPr>
          <p:nvPr>
            <p:ph type="body" sz="quarter" idx="16" hasCustomPrompt="1"/>
          </p:nvPr>
        </p:nvSpPr>
        <p:spPr>
          <a:xfrm>
            <a:off x="6673004" y="2563123"/>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2" name="Текст 18">
            <a:extLst>
              <a:ext uri="{FF2B5EF4-FFF2-40B4-BE49-F238E27FC236}">
                <a16:creationId xmlns:a16="http://schemas.microsoft.com/office/drawing/2014/main" id="{FB791E68-EDF5-4CC2-8774-A27AEF1D25E6}"/>
              </a:ext>
            </a:extLst>
          </p:cNvPr>
          <p:cNvSpPr>
            <a:spLocks noGrp="1"/>
          </p:cNvSpPr>
          <p:nvPr>
            <p:ph type="body" sz="quarter" idx="17" hasCustomPrompt="1"/>
          </p:nvPr>
        </p:nvSpPr>
        <p:spPr>
          <a:xfrm>
            <a:off x="6673143" y="3070348"/>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3" name="Текст 15">
            <a:extLst>
              <a:ext uri="{FF2B5EF4-FFF2-40B4-BE49-F238E27FC236}">
                <a16:creationId xmlns:a16="http://schemas.microsoft.com/office/drawing/2014/main" id="{AA224F82-7E0C-4EBF-97D3-132481DBCDA9}"/>
              </a:ext>
            </a:extLst>
          </p:cNvPr>
          <p:cNvSpPr>
            <a:spLocks noGrp="1"/>
          </p:cNvSpPr>
          <p:nvPr>
            <p:ph type="body" sz="quarter" idx="18" hasCustomPrompt="1"/>
          </p:nvPr>
        </p:nvSpPr>
        <p:spPr>
          <a:xfrm>
            <a:off x="1485899"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34" name="Текст 18">
            <a:extLst>
              <a:ext uri="{FF2B5EF4-FFF2-40B4-BE49-F238E27FC236}">
                <a16:creationId xmlns:a16="http://schemas.microsoft.com/office/drawing/2014/main" id="{699D24C6-4AFB-4222-8E0C-4D11CD9C0FF7}"/>
              </a:ext>
            </a:extLst>
          </p:cNvPr>
          <p:cNvSpPr>
            <a:spLocks noGrp="1"/>
          </p:cNvSpPr>
          <p:nvPr>
            <p:ph type="body" sz="quarter" idx="19" hasCustomPrompt="1"/>
          </p:nvPr>
        </p:nvSpPr>
        <p:spPr>
          <a:xfrm>
            <a:off x="1486412"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2" name="Текст 15">
            <a:extLst>
              <a:ext uri="{FF2B5EF4-FFF2-40B4-BE49-F238E27FC236}">
                <a16:creationId xmlns:a16="http://schemas.microsoft.com/office/drawing/2014/main" id="{3B05E19C-DF33-4515-AC52-F95850810EC1}"/>
              </a:ext>
            </a:extLst>
          </p:cNvPr>
          <p:cNvSpPr>
            <a:spLocks noGrp="1"/>
          </p:cNvSpPr>
          <p:nvPr>
            <p:ph type="body" sz="quarter" idx="23" hasCustomPrompt="1"/>
          </p:nvPr>
        </p:nvSpPr>
        <p:spPr>
          <a:xfrm>
            <a:off x="6672630" y="4319431"/>
            <a:ext cx="4031945" cy="365125"/>
          </a:xfrm>
        </p:spPr>
        <p:txBody>
          <a:bodyPr rtlCol="0">
            <a:normAutofit/>
          </a:bodyPr>
          <a:lstStyle>
            <a:lvl1pPr marL="0" indent="0" algn="ctr">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ДОБАВИТЬ ПОДЗАГОЛОВОК</a:t>
            </a:r>
          </a:p>
        </p:txBody>
      </p:sp>
      <p:sp>
        <p:nvSpPr>
          <p:cNvPr id="13" name="Текст 18">
            <a:extLst>
              <a:ext uri="{FF2B5EF4-FFF2-40B4-BE49-F238E27FC236}">
                <a16:creationId xmlns:a16="http://schemas.microsoft.com/office/drawing/2014/main" id="{C0EBC62D-442C-45D3-B66B-C6578FBB3370}"/>
              </a:ext>
            </a:extLst>
          </p:cNvPr>
          <p:cNvSpPr>
            <a:spLocks noGrp="1"/>
          </p:cNvSpPr>
          <p:nvPr>
            <p:ph type="body" sz="quarter" idx="24" hasCustomPrompt="1"/>
          </p:nvPr>
        </p:nvSpPr>
        <p:spPr>
          <a:xfrm>
            <a:off x="6673143" y="4826656"/>
            <a:ext cx="4031030" cy="1057308"/>
          </a:xfrm>
        </p:spPr>
        <p:txBody>
          <a:bodyPr rtlCol="0">
            <a:normAutofit/>
          </a:bodyPr>
          <a:lstStyle>
            <a:lvl1pPr marL="0" indent="0" algn="ctr">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p:txBody>
          <a:bodyPr rtlCol="0"/>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p:txBody>
          <a:bodyPr rtlCol="0"/>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p:txBody>
          <a:bodyPr rtlCol="0"/>
          <a:lstStyle/>
          <a:p>
            <a:pPr rtl="0"/>
            <a:fld id="{B5CEABB6-07DC-46E8-9B57-56EC44A396E5}" type="slidenum">
              <a:rPr lang="ru-RU" noProof="0" smtClean="0"/>
              <a:t>‹#›</a:t>
            </a:fld>
            <a:endParaRPr lang="ru-RU" noProof="0"/>
          </a:p>
        </p:txBody>
      </p:sp>
      <p:cxnSp>
        <p:nvCxnSpPr>
          <p:cNvPr id="2" name="Прямая соединительная линия 1">
            <a:extLst>
              <a:ext uri="{FF2B5EF4-FFF2-40B4-BE49-F238E27FC236}">
                <a16:creationId xmlns:a16="http://schemas.microsoft.com/office/drawing/2014/main" id="{9298DCF7-7DC1-4618-8133-F63847B0AFE2}"/>
              </a:ext>
              <a:ext uri="{C183D7F6-B498-43B3-948B-1728B52AA6E4}">
                <adec:decorative xmlns:adec="http://schemas.microsoft.com/office/drawing/2017/decorative" val="1"/>
              </a:ext>
            </a:extLst>
          </p:cNvPr>
          <p:cNvCxnSpPr>
            <a:cxnSpLocks/>
          </p:cNvCxnSpPr>
          <p:nvPr userDrawn="1"/>
        </p:nvCxnSpPr>
        <p:spPr>
          <a:xfrm>
            <a:off x="8688388" y="0"/>
            <a:ext cx="3503612" cy="2352957"/>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Прямая соединительная линия 5">
            <a:extLst>
              <a:ext uri="{FF2B5EF4-FFF2-40B4-BE49-F238E27FC236}">
                <a16:creationId xmlns:a16="http://schemas.microsoft.com/office/drawing/2014/main" id="{653A6567-233D-4A3B-B52B-DE7E5E35A175}"/>
              </a:ext>
              <a:ext uri="{C183D7F6-B498-43B3-948B-1728B52AA6E4}">
                <adec:decorative xmlns:adec="http://schemas.microsoft.com/office/drawing/2017/decorative" val="1"/>
              </a:ext>
            </a:extLst>
          </p:cNvPr>
          <p:cNvCxnSpPr>
            <a:cxnSpLocks/>
          </p:cNvCxnSpPr>
          <p:nvPr userDrawn="1"/>
        </p:nvCxnSpPr>
        <p:spPr>
          <a:xfrm>
            <a:off x="9720943" y="0"/>
            <a:ext cx="2471057" cy="2699032"/>
          </a:xfrm>
          <a:prstGeom prst="line">
            <a:avLst/>
          </a:prstGeom>
        </p:spPr>
        <p:style>
          <a:lnRef idx="1">
            <a:schemeClr val="accent1"/>
          </a:lnRef>
          <a:fillRef idx="0">
            <a:schemeClr val="accent1"/>
          </a:fillRef>
          <a:effectRef idx="0">
            <a:schemeClr val="accent1"/>
          </a:effectRef>
          <a:fontRef idx="minor">
            <a:schemeClr val="tx1"/>
          </a:fontRef>
        </p:style>
      </p:cxnSp>
      <p:pic>
        <p:nvPicPr>
          <p:cNvPr id="7" name="Графический объект 6">
            <a:extLst>
              <a:ext uri="{FF2B5EF4-FFF2-40B4-BE49-F238E27FC236}">
                <a16:creationId xmlns:a16="http://schemas.microsoft.com/office/drawing/2014/main" id="{64D564EB-CA78-42C6-AD76-3C4E7B3AEA8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473953"/>
            <a:ext cx="2057400" cy="1647825"/>
          </a:xfrm>
          <a:prstGeom prst="rect">
            <a:avLst/>
          </a:prstGeom>
        </p:spPr>
      </p:pic>
      <p:pic>
        <p:nvPicPr>
          <p:cNvPr id="8" name="Графический объект 7">
            <a:extLst>
              <a:ext uri="{FF2B5EF4-FFF2-40B4-BE49-F238E27FC236}">
                <a16:creationId xmlns:a16="http://schemas.microsoft.com/office/drawing/2014/main" id="{1CFFBB3A-BDCF-4878-8D04-E8BB9A050E71}"/>
              </a:ext>
              <a:ext uri="{C183D7F6-B498-43B3-948B-1728B52AA6E4}">
                <adec:decorative xmlns:adec="http://schemas.microsoft.com/office/drawing/2017/decorative" val="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049000" y="5180889"/>
            <a:ext cx="1143000" cy="914400"/>
          </a:xfrm>
          <a:prstGeom prst="rect">
            <a:avLst/>
          </a:prstGeom>
        </p:spPr>
      </p:pic>
    </p:spTree>
    <p:extLst>
      <p:ext uri="{BB962C8B-B14F-4D97-AF65-F5344CB8AC3E}">
        <p14:creationId xmlns:p14="http://schemas.microsoft.com/office/powerpoint/2010/main" val="2501487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Содержимое с 2 столбцами">
    <p:bg>
      <p:bgPr>
        <a:solidFill>
          <a:schemeClr val="bg1"/>
        </a:solidFill>
        <a:effectLst/>
      </p:bgPr>
    </p:bg>
    <p:spTree>
      <p:nvGrpSpPr>
        <p:cNvPr id="1" name=""/>
        <p:cNvGrpSpPr/>
        <p:nvPr/>
      </p:nvGrpSpPr>
      <p:grpSpPr>
        <a:xfrm>
          <a:off x="0" y="0"/>
          <a:ext cx="0" cy="0"/>
          <a:chOff x="0" y="0"/>
          <a:chExt cx="0" cy="0"/>
        </a:xfrm>
      </p:grpSpPr>
      <p:sp>
        <p:nvSpPr>
          <p:cNvPr id="14" name="Заголовок 1">
            <a:extLst>
              <a:ext uri="{FF2B5EF4-FFF2-40B4-BE49-F238E27FC236}">
                <a16:creationId xmlns:a16="http://schemas.microsoft.com/office/drawing/2014/main" id="{42ACEF30-0520-40B3-A1F1-F3D2530563D6}"/>
              </a:ext>
            </a:extLst>
          </p:cNvPr>
          <p:cNvSpPr>
            <a:spLocks noGrp="1"/>
          </p:cNvSpPr>
          <p:nvPr>
            <p:ph type="title" hasCustomPrompt="1"/>
          </p:nvPr>
        </p:nvSpPr>
        <p:spPr>
          <a:xfrm>
            <a:off x="1508760" y="4156405"/>
            <a:ext cx="3139440" cy="1325563"/>
          </a:xfrm>
        </p:spPr>
        <p:txBody>
          <a:bodyPr rtlCol="0" anchor="b">
            <a:normAutofit/>
          </a:bodyPr>
          <a:lstStyle>
            <a:lvl1pPr algn="l">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ЩЕЛКНИТЕ, ЧТОБЫ ИЗМЕНИТЬ СТИЛЬ ЗАГОЛОВКА НА ОБРАЗЦЕ СЛАЙДА</a:t>
            </a:r>
          </a:p>
        </p:txBody>
      </p:sp>
      <p:sp>
        <p:nvSpPr>
          <p:cNvPr id="15" name="Текст 15">
            <a:extLst>
              <a:ext uri="{FF2B5EF4-FFF2-40B4-BE49-F238E27FC236}">
                <a16:creationId xmlns:a16="http://schemas.microsoft.com/office/drawing/2014/main" id="{A1FB681F-A94D-4BF8-8290-0811E98D49D4}"/>
              </a:ext>
            </a:extLst>
          </p:cNvPr>
          <p:cNvSpPr>
            <a:spLocks noGrp="1"/>
          </p:cNvSpPr>
          <p:nvPr>
            <p:ph type="body" sz="quarter" idx="13" hasCustomPrompt="1"/>
          </p:nvPr>
        </p:nvSpPr>
        <p:spPr>
          <a:xfrm>
            <a:off x="5922254" y="1530635"/>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7" name="Текст 18">
            <a:extLst>
              <a:ext uri="{FF2B5EF4-FFF2-40B4-BE49-F238E27FC236}">
                <a16:creationId xmlns:a16="http://schemas.microsoft.com/office/drawing/2014/main" id="{61E8C129-EF62-46A8-97F3-3CB5D014FBDD}"/>
              </a:ext>
            </a:extLst>
          </p:cNvPr>
          <p:cNvSpPr>
            <a:spLocks noGrp="1"/>
          </p:cNvSpPr>
          <p:nvPr>
            <p:ph type="body" sz="quarter" idx="15" hasCustomPrompt="1"/>
          </p:nvPr>
        </p:nvSpPr>
        <p:spPr>
          <a:xfrm>
            <a:off x="5921828" y="186006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6" name="Текст 15">
            <a:extLst>
              <a:ext uri="{FF2B5EF4-FFF2-40B4-BE49-F238E27FC236}">
                <a16:creationId xmlns:a16="http://schemas.microsoft.com/office/drawing/2014/main" id="{07D6A00C-D56B-4E8B-B992-7DA51D3C7261}"/>
              </a:ext>
            </a:extLst>
          </p:cNvPr>
          <p:cNvSpPr>
            <a:spLocks noGrp="1"/>
          </p:cNvSpPr>
          <p:nvPr>
            <p:ph type="body" sz="quarter" idx="23" hasCustomPrompt="1"/>
          </p:nvPr>
        </p:nvSpPr>
        <p:spPr>
          <a:xfrm>
            <a:off x="5922254" y="2630431"/>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8" name="Текст 18">
            <a:extLst>
              <a:ext uri="{FF2B5EF4-FFF2-40B4-BE49-F238E27FC236}">
                <a16:creationId xmlns:a16="http://schemas.microsoft.com/office/drawing/2014/main" id="{DA90DA32-7E6A-4713-BDC9-73910E2A0E68}"/>
              </a:ext>
            </a:extLst>
          </p:cNvPr>
          <p:cNvSpPr>
            <a:spLocks noGrp="1"/>
          </p:cNvSpPr>
          <p:nvPr>
            <p:ph type="body" sz="quarter" idx="24" hasCustomPrompt="1"/>
          </p:nvPr>
        </p:nvSpPr>
        <p:spPr>
          <a:xfrm>
            <a:off x="5921828" y="295985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9" name="Текст 15">
            <a:extLst>
              <a:ext uri="{FF2B5EF4-FFF2-40B4-BE49-F238E27FC236}">
                <a16:creationId xmlns:a16="http://schemas.microsoft.com/office/drawing/2014/main" id="{D7E57261-C874-4DFD-AF7D-F9EC50B3BFD0}"/>
              </a:ext>
            </a:extLst>
          </p:cNvPr>
          <p:cNvSpPr>
            <a:spLocks noGrp="1"/>
          </p:cNvSpPr>
          <p:nvPr>
            <p:ph type="body" sz="quarter" idx="25" hasCustomPrompt="1"/>
          </p:nvPr>
        </p:nvSpPr>
        <p:spPr>
          <a:xfrm>
            <a:off x="5922254" y="3730227"/>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0" name="Текст 18">
            <a:extLst>
              <a:ext uri="{FF2B5EF4-FFF2-40B4-BE49-F238E27FC236}">
                <a16:creationId xmlns:a16="http://schemas.microsoft.com/office/drawing/2014/main" id="{843F77CE-098F-4777-8C30-5CEE7954D140}"/>
              </a:ext>
            </a:extLst>
          </p:cNvPr>
          <p:cNvSpPr>
            <a:spLocks noGrp="1"/>
          </p:cNvSpPr>
          <p:nvPr>
            <p:ph type="body" sz="quarter" idx="26" hasCustomPrompt="1"/>
          </p:nvPr>
        </p:nvSpPr>
        <p:spPr>
          <a:xfrm>
            <a:off x="5921828" y="405965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23" name="Текст 15">
            <a:extLst>
              <a:ext uri="{FF2B5EF4-FFF2-40B4-BE49-F238E27FC236}">
                <a16:creationId xmlns:a16="http://schemas.microsoft.com/office/drawing/2014/main" id="{4CAE269A-B6AB-42A6-9575-6057FA25A29E}"/>
              </a:ext>
            </a:extLst>
          </p:cNvPr>
          <p:cNvSpPr>
            <a:spLocks noGrp="1"/>
          </p:cNvSpPr>
          <p:nvPr>
            <p:ph type="body" sz="quarter" idx="27" hasCustomPrompt="1"/>
          </p:nvPr>
        </p:nvSpPr>
        <p:spPr>
          <a:xfrm>
            <a:off x="5920106" y="4830024"/>
            <a:ext cx="5433204" cy="365125"/>
          </a:xfrm>
        </p:spPr>
        <p:txBody>
          <a:bodyPr rtlCol="0">
            <a:normAutofit/>
          </a:bodyPr>
          <a:lstStyle>
            <a:lvl1pPr marL="0" indent="0">
              <a:buNone/>
              <a:defRPr lang="en-US" sz="2000" kern="1200"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24" name="Текст 18">
            <a:extLst>
              <a:ext uri="{FF2B5EF4-FFF2-40B4-BE49-F238E27FC236}">
                <a16:creationId xmlns:a16="http://schemas.microsoft.com/office/drawing/2014/main" id="{46866A49-A3A8-4869-961C-EB41F6BC7843}"/>
              </a:ext>
            </a:extLst>
          </p:cNvPr>
          <p:cNvSpPr>
            <a:spLocks noGrp="1"/>
          </p:cNvSpPr>
          <p:nvPr>
            <p:ph type="body" sz="quarter" idx="28" hasCustomPrompt="1"/>
          </p:nvPr>
        </p:nvSpPr>
        <p:spPr>
          <a:xfrm>
            <a:off x="5919680" y="5159449"/>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3" name="Дата 2">
            <a:extLst>
              <a:ext uri="{FF2B5EF4-FFF2-40B4-BE49-F238E27FC236}">
                <a16:creationId xmlns:a16="http://schemas.microsoft.com/office/drawing/2014/main" id="{98EC90C5-A811-4E5C-ADD1-A89DB4E94DAA}"/>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4" name="Нижний колонтитул 3">
            <a:extLst>
              <a:ext uri="{FF2B5EF4-FFF2-40B4-BE49-F238E27FC236}">
                <a16:creationId xmlns:a16="http://schemas.microsoft.com/office/drawing/2014/main" id="{3356B621-AE19-45D3-B25F-23256C242DDD}"/>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5" name="Номер слайда 4">
            <a:extLst>
              <a:ext uri="{FF2B5EF4-FFF2-40B4-BE49-F238E27FC236}">
                <a16:creationId xmlns:a16="http://schemas.microsoft.com/office/drawing/2014/main" id="{158BDCB2-D8C3-4571-8154-76BEA9AE41A8}"/>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pic>
        <p:nvPicPr>
          <p:cNvPr id="2" name="Графический объект 1">
            <a:extLst>
              <a:ext uri="{FF2B5EF4-FFF2-40B4-BE49-F238E27FC236}">
                <a16:creationId xmlns:a16="http://schemas.microsoft.com/office/drawing/2014/main" id="{6D8D9106-8780-461D-9091-E074B0A3C95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9434" t="20278" b="22673"/>
          <a:stretch/>
        </p:blipFill>
        <p:spPr>
          <a:xfrm>
            <a:off x="-4696" y="-1"/>
            <a:ext cx="4896735" cy="4385949"/>
          </a:xfrm>
          <a:prstGeom prst="rect">
            <a:avLst/>
          </a:prstGeom>
        </p:spPr>
      </p:pic>
    </p:spTree>
    <p:extLst>
      <p:ext uri="{BB962C8B-B14F-4D97-AF65-F5344CB8AC3E}">
        <p14:creationId xmlns:p14="http://schemas.microsoft.com/office/powerpoint/2010/main" val="3061950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Вступление">
    <p:bg>
      <p:bgPr>
        <a:solidFill>
          <a:schemeClr val="accent1"/>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3A3821F-4537-4AE7-8829-C2E3AE60F6E1}"/>
              </a:ext>
            </a:extLst>
          </p:cNvPr>
          <p:cNvSpPr>
            <a:spLocks noGrp="1"/>
          </p:cNvSpPr>
          <p:nvPr>
            <p:ph type="title" hasCustomPrompt="1"/>
          </p:nvPr>
        </p:nvSpPr>
        <p:spPr>
          <a:xfrm>
            <a:off x="1362075" y="1671639"/>
            <a:ext cx="5111750" cy="1204912"/>
          </a:xfrm>
        </p:spPr>
        <p:txBody>
          <a:bodyPr rtlCol="0" anchor="b">
            <a:normAutofit/>
          </a:bodyPr>
          <a:lstStyle>
            <a:lvl1pPr>
              <a:defRPr lang="en-US" sz="2800" kern="1200"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92FD4279-EA62-4397-878A-73F4948DB176}"/>
              </a:ext>
            </a:extLst>
          </p:cNvPr>
          <p:cNvSpPr>
            <a:spLocks noGrp="1"/>
          </p:cNvSpPr>
          <p:nvPr>
            <p:ph type="body" idx="1" hasCustomPrompt="1"/>
          </p:nvPr>
        </p:nvSpPr>
        <p:spPr>
          <a:xfrm>
            <a:off x="1362075" y="3660774"/>
            <a:ext cx="5111750" cy="1525588"/>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Щелкните, чтобы изменить стили текста образца слайда</a:t>
            </a:r>
          </a:p>
        </p:txBody>
      </p:sp>
      <p:cxnSp>
        <p:nvCxnSpPr>
          <p:cNvPr id="14" name="Прямая соединительная линия 13">
            <a:extLst>
              <a:ext uri="{FF2B5EF4-FFF2-40B4-BE49-F238E27FC236}">
                <a16:creationId xmlns:a16="http://schemas.microsoft.com/office/drawing/2014/main" id="{49FBD260-5143-4B12-B9F8-33E48D548909}"/>
              </a:ext>
            </a:extLst>
          </p:cNvPr>
          <p:cNvCxnSpPr/>
          <p:nvPr/>
        </p:nvCxnSpPr>
        <p:spPr>
          <a:xfrm>
            <a:off x="9096375" y="1497012"/>
            <a:ext cx="3095625" cy="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22">
            <a:extLst>
              <a:ext uri="{FF2B5EF4-FFF2-40B4-BE49-F238E27FC236}">
                <a16:creationId xmlns:a16="http://schemas.microsoft.com/office/drawing/2014/main" id="{D87F08D6-2CA7-4A5A-BE34-07113DCA535D}"/>
              </a:ext>
            </a:extLst>
          </p:cNvPr>
          <p:cNvCxnSpPr/>
          <p:nvPr/>
        </p:nvCxnSpPr>
        <p:spPr>
          <a:xfrm flipH="1">
            <a:off x="6953250" y="-25401"/>
            <a:ext cx="3790950" cy="690245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Дата 6">
            <a:extLst>
              <a:ext uri="{FF2B5EF4-FFF2-40B4-BE49-F238E27FC236}">
                <a16:creationId xmlns:a16="http://schemas.microsoft.com/office/drawing/2014/main" id="{70146B66-4F07-44BE-8AAB-48EA5170DA81}"/>
              </a:ext>
            </a:extLst>
          </p:cNvPr>
          <p:cNvSpPr>
            <a:spLocks noGrp="1"/>
          </p:cNvSpPr>
          <p:nvPr>
            <p:ph type="dt" sz="half" idx="10"/>
          </p:nvPr>
        </p:nvSpPr>
        <p:spPr>
          <a:xfrm>
            <a:off x="838200" y="6356350"/>
            <a:ext cx="2743200" cy="365125"/>
          </a:xfrm>
        </p:spPr>
        <p:txBody>
          <a:bodyPr rtlCol="0"/>
          <a:lstStyle>
            <a:lvl1pPr>
              <a:defRPr sz="900"/>
            </a:lvl1pPr>
          </a:lstStyle>
          <a:p>
            <a:pPr rtl="0"/>
            <a:r>
              <a:rPr lang="ru-RU" noProof="0"/>
              <a:t>20ГГ</a:t>
            </a:r>
          </a:p>
        </p:txBody>
      </p:sp>
      <p:sp>
        <p:nvSpPr>
          <p:cNvPr id="10" name="Нижний колонтитул 7">
            <a:extLst>
              <a:ext uri="{FF2B5EF4-FFF2-40B4-BE49-F238E27FC236}">
                <a16:creationId xmlns:a16="http://schemas.microsoft.com/office/drawing/2014/main" id="{3A927BE5-2F4C-4EBD-9093-C4ED6E3025B1}"/>
              </a:ext>
            </a:extLst>
          </p:cNvPr>
          <p:cNvSpPr>
            <a:spLocks noGrp="1"/>
          </p:cNvSpPr>
          <p:nvPr>
            <p:ph type="ftr" sz="quarter" idx="11"/>
          </p:nvPr>
        </p:nvSpPr>
        <p:spPr>
          <a:xfrm>
            <a:off x="5224463" y="6356350"/>
            <a:ext cx="1743075" cy="365125"/>
          </a:xfrm>
        </p:spPr>
        <p:txBody>
          <a:bodyPr rtlCol="0"/>
          <a:lstStyle>
            <a:lvl1pPr>
              <a:defRPr sz="900"/>
            </a:lvl1pPr>
          </a:lstStyle>
          <a:p>
            <a:pPr rtl="0"/>
            <a:r>
              <a:rPr lang="ru-RU" noProof="0"/>
              <a:t>Набор слайдов для презентации</a:t>
            </a:r>
          </a:p>
        </p:txBody>
      </p:sp>
      <p:sp>
        <p:nvSpPr>
          <p:cNvPr id="11" name="Номер слайда 8">
            <a:extLst>
              <a:ext uri="{FF2B5EF4-FFF2-40B4-BE49-F238E27FC236}">
                <a16:creationId xmlns:a16="http://schemas.microsoft.com/office/drawing/2014/main" id="{C4C1336B-CF5E-42FF-80E8-7D33A2D64E17}"/>
              </a:ext>
            </a:extLst>
          </p:cNvPr>
          <p:cNvSpPr>
            <a:spLocks noGrp="1"/>
          </p:cNvSpPr>
          <p:nvPr>
            <p:ph type="sldNum" sz="quarter" idx="12"/>
          </p:nvPr>
        </p:nvSpPr>
        <p:spPr>
          <a:xfrm>
            <a:off x="8610600" y="6356350"/>
            <a:ext cx="2743200" cy="365125"/>
          </a:xfrm>
        </p:spPr>
        <p:txBody>
          <a:bodyPr rtlCol="0"/>
          <a:lstStyle>
            <a:lvl1pPr>
              <a:defRPr sz="900"/>
            </a:lvl1pPr>
          </a:lstStyle>
          <a:p>
            <a:pPr rtl="0"/>
            <a:fld id="{B5CEABB6-07DC-46E8-9B57-56EC44A396E5}" type="slidenum">
              <a:rPr lang="ru-RU" noProof="0" smtClean="0"/>
              <a:t>‹#›</a:t>
            </a:fld>
            <a:endParaRPr lang="ru-RU" noProof="0"/>
          </a:p>
        </p:txBody>
      </p:sp>
    </p:spTree>
    <p:extLst>
      <p:ext uri="{BB962C8B-B14F-4D97-AF65-F5344CB8AC3E}">
        <p14:creationId xmlns:p14="http://schemas.microsoft.com/office/powerpoint/2010/main" val="129327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Разрыв раздела">
    <p:bg>
      <p:bgPr>
        <a:solidFill>
          <a:schemeClr val="accent2"/>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5B3628-62D7-4A6D-A79F-34DE91DBA31E}"/>
              </a:ext>
            </a:extLst>
          </p:cNvPr>
          <p:cNvSpPr>
            <a:spLocks noGrp="1"/>
          </p:cNvSpPr>
          <p:nvPr>
            <p:ph type="ctrTitle" hasCustomPrompt="1"/>
          </p:nvPr>
        </p:nvSpPr>
        <p:spPr>
          <a:xfrm>
            <a:off x="6991350" y="2571235"/>
            <a:ext cx="4179570" cy="1715531"/>
          </a:xfrm>
        </p:spPr>
        <p:txBody>
          <a:bodyPr rtlCol="0" anchor="ctr">
            <a:noAutofit/>
          </a:bodyPr>
          <a:lstStyle>
            <a:lvl1pPr algn="l">
              <a:defRPr sz="3600" spc="150" baseline="0">
                <a:solidFill>
                  <a:schemeClr val="tx1">
                    <a:lumMod val="75000"/>
                    <a:lumOff val="25000"/>
                  </a:schemeClr>
                </a:solidFill>
              </a:defRPr>
            </a:lvl1pPr>
          </a:lstStyle>
          <a:p>
            <a:pPr rtl="0"/>
            <a:r>
              <a:rPr lang="ru-RU" noProof="0"/>
              <a:t>ЩЕЛКНИТЕ, ЧТОБЫ ИЗМЕНИТЬ СТИЛЬ ЗАГОЛОВКА НА ОБРАЗЦЕ СЛАЙДА</a:t>
            </a:r>
          </a:p>
        </p:txBody>
      </p:sp>
      <p:pic>
        <p:nvPicPr>
          <p:cNvPr id="5" name="Графический объект 4">
            <a:extLst>
              <a:ext uri="{FF2B5EF4-FFF2-40B4-BE49-F238E27FC236}">
                <a16:creationId xmlns:a16="http://schemas.microsoft.com/office/drawing/2014/main" id="{F05D2CCB-CCFC-4A8A-ADA9-C1E4D13B96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828675"/>
            <a:ext cx="5876925" cy="5200650"/>
          </a:xfrm>
          <a:prstGeom prst="rect">
            <a:avLst/>
          </a:prstGeom>
        </p:spPr>
      </p:pic>
    </p:spTree>
    <p:extLst>
      <p:ext uri="{BB962C8B-B14F-4D97-AF65-F5344CB8AC3E}">
        <p14:creationId xmlns:p14="http://schemas.microsoft.com/office/powerpoint/2010/main" val="3228668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Цитата">
    <p:spTree>
      <p:nvGrpSpPr>
        <p:cNvPr id="1" name=""/>
        <p:cNvGrpSpPr/>
        <p:nvPr/>
      </p:nvGrpSpPr>
      <p:grpSpPr>
        <a:xfrm>
          <a:off x="0" y="0"/>
          <a:ext cx="0" cy="0"/>
          <a:chOff x="0" y="0"/>
          <a:chExt cx="0" cy="0"/>
        </a:xfrm>
      </p:grpSpPr>
      <p:pic>
        <p:nvPicPr>
          <p:cNvPr id="7" name="Графический объект 6">
            <a:extLst>
              <a:ext uri="{FF2B5EF4-FFF2-40B4-BE49-F238E27FC236}">
                <a16:creationId xmlns:a16="http://schemas.microsoft.com/office/drawing/2014/main" id="{AEE644D4-F9A4-4237-BD5C-4B97ABA9337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5581650" cy="6858000"/>
          </a:xfrm>
          <a:prstGeom prst="rect">
            <a:avLst/>
          </a:prstGeom>
        </p:spPr>
      </p:pic>
      <p:sp>
        <p:nvSpPr>
          <p:cNvPr id="2" name="Заголовок 1">
            <a:extLst>
              <a:ext uri="{FF2B5EF4-FFF2-40B4-BE49-F238E27FC236}">
                <a16:creationId xmlns:a16="http://schemas.microsoft.com/office/drawing/2014/main" id="{C2FF67A8-55FA-435D-A18C-96D63D22B53E}"/>
              </a:ext>
            </a:extLst>
          </p:cNvPr>
          <p:cNvSpPr>
            <a:spLocks noGrp="1"/>
          </p:cNvSpPr>
          <p:nvPr>
            <p:ph type="title" hasCustomPrompt="1"/>
          </p:nvPr>
        </p:nvSpPr>
        <p:spPr>
          <a:xfrm>
            <a:off x="5920169" y="1152771"/>
            <a:ext cx="5431971" cy="846301"/>
          </a:xfrm>
        </p:spPr>
        <p:txBody>
          <a:bodyPr rtlCol="0" anchor="t">
            <a:normAutofit/>
          </a:bodyPr>
          <a:lstStyle>
            <a:lvl1pP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СТИЛЬ ОБРАЗЦА ЗАГОЛОВКА</a:t>
            </a:r>
          </a:p>
        </p:txBody>
      </p:sp>
      <p:cxnSp>
        <p:nvCxnSpPr>
          <p:cNvPr id="9" name="Прямая соединительная линия 8">
            <a:extLst>
              <a:ext uri="{FF2B5EF4-FFF2-40B4-BE49-F238E27FC236}">
                <a16:creationId xmlns:a16="http://schemas.microsoft.com/office/drawing/2014/main" id="{BDAC7E4E-FE06-4E90-8107-6B543E5515ED}"/>
              </a:ext>
            </a:extLst>
          </p:cNvPr>
          <p:cNvCxnSpPr/>
          <p:nvPr/>
        </p:nvCxnSpPr>
        <p:spPr>
          <a:xfrm flipV="1">
            <a:off x="2209800" y="0"/>
            <a:ext cx="2438400" cy="68580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Текст 15">
            <a:extLst>
              <a:ext uri="{FF2B5EF4-FFF2-40B4-BE49-F238E27FC236}">
                <a16:creationId xmlns:a16="http://schemas.microsoft.com/office/drawing/2014/main" id="{3864668D-D640-4ABF-BB9A-D60176660F07}"/>
              </a:ext>
            </a:extLst>
          </p:cNvPr>
          <p:cNvSpPr>
            <a:spLocks noGrp="1"/>
          </p:cNvSpPr>
          <p:nvPr>
            <p:ph type="body" sz="quarter" idx="13" hasCustomPrompt="1"/>
          </p:nvPr>
        </p:nvSpPr>
        <p:spPr>
          <a:xfrm>
            <a:off x="5922254" y="2469515"/>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2" name="Текст 18">
            <a:extLst>
              <a:ext uri="{FF2B5EF4-FFF2-40B4-BE49-F238E27FC236}">
                <a16:creationId xmlns:a16="http://schemas.microsoft.com/office/drawing/2014/main" id="{2E289D5A-B06B-43D4-A3CA-3B06C4D49FDD}"/>
              </a:ext>
            </a:extLst>
          </p:cNvPr>
          <p:cNvSpPr>
            <a:spLocks noGrp="1"/>
          </p:cNvSpPr>
          <p:nvPr>
            <p:ph type="body" sz="quarter" idx="15" hasCustomPrompt="1"/>
          </p:nvPr>
        </p:nvSpPr>
        <p:spPr>
          <a:xfrm>
            <a:off x="5921828" y="2798940"/>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3" name="Текст 15">
            <a:extLst>
              <a:ext uri="{FF2B5EF4-FFF2-40B4-BE49-F238E27FC236}">
                <a16:creationId xmlns:a16="http://schemas.microsoft.com/office/drawing/2014/main" id="{1DCC2995-DE17-436D-82AE-6E107865CB79}"/>
              </a:ext>
            </a:extLst>
          </p:cNvPr>
          <p:cNvSpPr>
            <a:spLocks noGrp="1"/>
          </p:cNvSpPr>
          <p:nvPr>
            <p:ph type="body" sz="quarter" idx="23" hasCustomPrompt="1"/>
          </p:nvPr>
        </p:nvSpPr>
        <p:spPr>
          <a:xfrm>
            <a:off x="5922254" y="3569311"/>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4" name="Текст 18">
            <a:extLst>
              <a:ext uri="{FF2B5EF4-FFF2-40B4-BE49-F238E27FC236}">
                <a16:creationId xmlns:a16="http://schemas.microsoft.com/office/drawing/2014/main" id="{C7E70A65-1FB1-4F42-854B-8213ED73F792}"/>
              </a:ext>
            </a:extLst>
          </p:cNvPr>
          <p:cNvSpPr>
            <a:spLocks noGrp="1"/>
          </p:cNvSpPr>
          <p:nvPr>
            <p:ph type="body" sz="quarter" idx="24" hasCustomPrompt="1"/>
          </p:nvPr>
        </p:nvSpPr>
        <p:spPr>
          <a:xfrm>
            <a:off x="5921828" y="3898736"/>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5" name="Текст 15">
            <a:extLst>
              <a:ext uri="{FF2B5EF4-FFF2-40B4-BE49-F238E27FC236}">
                <a16:creationId xmlns:a16="http://schemas.microsoft.com/office/drawing/2014/main" id="{45657994-DC61-4DEB-BB2B-65DFCA997AF1}"/>
              </a:ext>
            </a:extLst>
          </p:cNvPr>
          <p:cNvSpPr>
            <a:spLocks noGrp="1"/>
          </p:cNvSpPr>
          <p:nvPr>
            <p:ph type="body" sz="quarter" idx="25" hasCustomPrompt="1"/>
          </p:nvPr>
        </p:nvSpPr>
        <p:spPr>
          <a:xfrm>
            <a:off x="5922254" y="4669107"/>
            <a:ext cx="5433204" cy="365125"/>
          </a:xfrm>
        </p:spPr>
        <p:txBody>
          <a:bodyPr rtlCol="0">
            <a:normAutofit/>
          </a:bodyPr>
          <a:lstStyle>
            <a:lvl1pPr marL="0" indent="0">
              <a:buNone/>
              <a:defRPr lang="en-US" sz="2000" kern="1200" cap="all" spc="150" baseline="0" dirty="0">
                <a:solidFill>
                  <a:schemeClr val="tx1">
                    <a:lumMod val="75000"/>
                    <a:lumOff val="25000"/>
                  </a:schemeClr>
                </a:solidFill>
                <a:latin typeface="Arial" panose="020B0604020202020204" pitchFamily="34" charset="0"/>
                <a:ea typeface="+mj-ea"/>
                <a:cs typeface="+mj-cs"/>
              </a:defRPr>
            </a:lvl1pPr>
          </a:lstStyle>
          <a:p>
            <a:pPr lvl="0" rtl="0"/>
            <a:r>
              <a:rPr lang="ru-RU" noProof="0"/>
              <a:t>ЩЕЛКНИТЕ, ЧТОБЫ ДОБАВИТЬ ПОДЗАГОЛОВОК</a:t>
            </a:r>
          </a:p>
        </p:txBody>
      </p:sp>
      <p:sp>
        <p:nvSpPr>
          <p:cNvPr id="16" name="Текст 18">
            <a:extLst>
              <a:ext uri="{FF2B5EF4-FFF2-40B4-BE49-F238E27FC236}">
                <a16:creationId xmlns:a16="http://schemas.microsoft.com/office/drawing/2014/main" id="{18397EE2-60CD-47FD-AF8F-83A5324D9D18}"/>
              </a:ext>
            </a:extLst>
          </p:cNvPr>
          <p:cNvSpPr>
            <a:spLocks noGrp="1"/>
          </p:cNvSpPr>
          <p:nvPr>
            <p:ph type="body" sz="quarter" idx="26" hasCustomPrompt="1"/>
          </p:nvPr>
        </p:nvSpPr>
        <p:spPr>
          <a:xfrm>
            <a:off x="5921828" y="4998532"/>
            <a:ext cx="5431971" cy="557950"/>
          </a:xfrm>
        </p:spPr>
        <p:txBody>
          <a:bodyPr rtlCol="0">
            <a:normAutofit/>
          </a:bodyPr>
          <a:lstStyle>
            <a:lvl1pPr marL="0" indent="0">
              <a:lnSpc>
                <a:spcPct val="100000"/>
              </a:lnSpc>
              <a:buFont typeface="Arial" panose="020B0604020202020204" pitchFamily="34" charset="0"/>
              <a:buNone/>
              <a:defRPr sz="1400">
                <a:solidFill>
                  <a:schemeClr val="tx1">
                    <a:lumMod val="75000"/>
                    <a:lumOff val="25000"/>
                  </a:schemeClr>
                </a:solidFill>
              </a:defRPr>
            </a:lvl1pPr>
          </a:lstStyle>
          <a:p>
            <a:pPr lvl="0" rtl="0"/>
            <a:r>
              <a:rPr lang="ru-RU" noProof="0"/>
              <a:t>Текст слайда</a:t>
            </a:r>
          </a:p>
        </p:txBody>
      </p:sp>
      <p:sp>
        <p:nvSpPr>
          <p:cNvPr id="17" name="Дата 2">
            <a:extLst>
              <a:ext uri="{FF2B5EF4-FFF2-40B4-BE49-F238E27FC236}">
                <a16:creationId xmlns:a16="http://schemas.microsoft.com/office/drawing/2014/main" id="{1E25EFF1-65C7-4F93-8740-46885C6BEA57}"/>
              </a:ext>
            </a:extLst>
          </p:cNvPr>
          <p:cNvSpPr>
            <a:spLocks noGrp="1"/>
          </p:cNvSpPr>
          <p:nvPr>
            <p:ph type="dt" sz="half" idx="20"/>
          </p:nvPr>
        </p:nvSpPr>
        <p:spPr>
          <a:xfrm>
            <a:off x="5919680" y="6356350"/>
            <a:ext cx="947516" cy="365125"/>
          </a:xfrm>
        </p:spPr>
        <p:txBody>
          <a:bodyPr rtlCol="0"/>
          <a:lstStyle>
            <a:lvl1pPr>
              <a:defRPr sz="900"/>
            </a:lvl1pPr>
          </a:lstStyle>
          <a:p>
            <a:pPr rtl="0"/>
            <a:r>
              <a:rPr lang="ru-RU" noProof="0"/>
              <a:t>20ГГ</a:t>
            </a:r>
          </a:p>
        </p:txBody>
      </p:sp>
      <p:sp>
        <p:nvSpPr>
          <p:cNvPr id="18" name="Нижний колонтитул 3">
            <a:extLst>
              <a:ext uri="{FF2B5EF4-FFF2-40B4-BE49-F238E27FC236}">
                <a16:creationId xmlns:a16="http://schemas.microsoft.com/office/drawing/2014/main" id="{C16D80BF-B599-4FC0-ABD5-98777872FE5F}"/>
              </a:ext>
            </a:extLst>
          </p:cNvPr>
          <p:cNvSpPr>
            <a:spLocks noGrp="1"/>
          </p:cNvSpPr>
          <p:nvPr>
            <p:ph type="ftr" sz="quarter" idx="21"/>
          </p:nvPr>
        </p:nvSpPr>
        <p:spPr>
          <a:xfrm>
            <a:off x="7161955" y="6356350"/>
            <a:ext cx="3243942" cy="365125"/>
          </a:xfrm>
        </p:spPr>
        <p:txBody>
          <a:bodyPr rtlCol="0"/>
          <a:lstStyle>
            <a:lvl1pPr>
              <a:defRPr sz="900"/>
            </a:lvl1pPr>
          </a:lstStyle>
          <a:p>
            <a:pPr rtl="0"/>
            <a:r>
              <a:rPr lang="ru-RU" noProof="0"/>
              <a:t>Набор слайдов для презентации</a:t>
            </a:r>
          </a:p>
        </p:txBody>
      </p:sp>
      <p:sp>
        <p:nvSpPr>
          <p:cNvPr id="19" name="Номер слайда 4">
            <a:extLst>
              <a:ext uri="{FF2B5EF4-FFF2-40B4-BE49-F238E27FC236}">
                <a16:creationId xmlns:a16="http://schemas.microsoft.com/office/drawing/2014/main" id="{F64421B1-FF90-4939-90BD-8206DE5036D0}"/>
              </a:ext>
            </a:extLst>
          </p:cNvPr>
          <p:cNvSpPr>
            <a:spLocks noGrp="1"/>
          </p:cNvSpPr>
          <p:nvPr>
            <p:ph type="sldNum" sz="quarter" idx="22"/>
          </p:nvPr>
        </p:nvSpPr>
        <p:spPr>
          <a:xfrm>
            <a:off x="10700656" y="6356350"/>
            <a:ext cx="653143" cy="365125"/>
          </a:xfrm>
        </p:spPr>
        <p:txBody>
          <a:bodyPr rtlCol="0"/>
          <a:lstStyle>
            <a:lvl1pPr>
              <a:defRPr sz="900"/>
            </a:lvl1pPr>
          </a:lstStyle>
          <a:p>
            <a:pPr rtl="0"/>
            <a:fld id="{B5CEABB6-07DC-46E8-9B57-56EC44A396E5}" type="slidenum">
              <a:rPr lang="ru-RU" noProof="0" smtClean="0"/>
              <a:pPr/>
              <a:t>‹#›</a:t>
            </a:fld>
            <a:endParaRPr lang="ru-RU" noProof="0"/>
          </a:p>
        </p:txBody>
      </p:sp>
    </p:spTree>
    <p:extLst>
      <p:ext uri="{BB962C8B-B14F-4D97-AF65-F5344CB8AC3E}">
        <p14:creationId xmlns:p14="http://schemas.microsoft.com/office/powerpoint/2010/main" val="264798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Три объекта">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1CF3B5C-31C4-46BA-9FAD-72DF917A84DA}"/>
              </a:ext>
            </a:extLst>
          </p:cNvPr>
          <p:cNvSpPr>
            <a:spLocks noGrp="1"/>
          </p:cNvSpPr>
          <p:nvPr>
            <p:ph type="title" hasCustomPrompt="1"/>
          </p:nvPr>
        </p:nvSpPr>
        <p:spPr>
          <a:xfrm>
            <a:off x="1885156" y="892177"/>
            <a:ext cx="8421688" cy="1325563"/>
          </a:xfrm>
        </p:spPr>
        <p:txBody>
          <a:bodyPr rtlCol="0">
            <a:normAutofit/>
          </a:bodyPr>
          <a:lstStyle>
            <a:lvl1pPr algn="ctr">
              <a:defRPr lang="en-US" sz="2800" kern="1200" cap="all" spc="150" baseline="0" dirty="0">
                <a:solidFill>
                  <a:schemeClr val="tx1">
                    <a:lumMod val="75000"/>
                    <a:lumOff val="25000"/>
                  </a:schemeClr>
                </a:solidFill>
                <a:latin typeface="Arial" panose="020B0604020202020204" pitchFamily="34" charset="0"/>
                <a:ea typeface="+mj-ea"/>
                <a:cs typeface="+mj-cs"/>
              </a:defRPr>
            </a:lvl1pPr>
          </a:lstStyle>
          <a:p>
            <a:pPr rtl="0"/>
            <a:r>
              <a:rPr lang="ru-RU" noProof="0"/>
              <a:t>ОБРАЗЕЦ ЗАГОЛОВКА</a:t>
            </a:r>
          </a:p>
        </p:txBody>
      </p:sp>
      <p:sp>
        <p:nvSpPr>
          <p:cNvPr id="3" name="Текст 2">
            <a:extLst>
              <a:ext uri="{FF2B5EF4-FFF2-40B4-BE49-F238E27FC236}">
                <a16:creationId xmlns:a16="http://schemas.microsoft.com/office/drawing/2014/main" id="{B659CD1F-9DFB-4048-9B9B-2BD7D4EC6400}"/>
              </a:ext>
            </a:extLst>
          </p:cNvPr>
          <p:cNvSpPr>
            <a:spLocks noGrp="1"/>
          </p:cNvSpPr>
          <p:nvPr>
            <p:ph type="body" idx="1" hasCustomPrompt="1"/>
          </p:nvPr>
        </p:nvSpPr>
        <p:spPr>
          <a:xfrm>
            <a:off x="1243104"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4" name="Объект 3">
            <a:extLst>
              <a:ext uri="{FF2B5EF4-FFF2-40B4-BE49-F238E27FC236}">
                <a16:creationId xmlns:a16="http://schemas.microsoft.com/office/drawing/2014/main" id="{AC9B20CF-6B91-4562-B799-0ABDAEBC0D2A}"/>
              </a:ext>
            </a:extLst>
          </p:cNvPr>
          <p:cNvSpPr>
            <a:spLocks noGrp="1"/>
          </p:cNvSpPr>
          <p:nvPr>
            <p:ph sz="half" idx="2" hasCustomPrompt="1"/>
          </p:nvPr>
        </p:nvSpPr>
        <p:spPr>
          <a:xfrm>
            <a:off x="1243104"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a:extLst>
              <a:ext uri="{FF2B5EF4-FFF2-40B4-BE49-F238E27FC236}">
                <a16:creationId xmlns:a16="http://schemas.microsoft.com/office/drawing/2014/main" id="{B374FC39-67F6-42EA-BCD1-F69AE2F0F22D}"/>
              </a:ext>
            </a:extLst>
          </p:cNvPr>
          <p:cNvSpPr>
            <a:spLocks noGrp="1"/>
          </p:cNvSpPr>
          <p:nvPr>
            <p:ph type="body" sz="quarter" idx="3" hasCustomPrompt="1"/>
          </p:nvPr>
        </p:nvSpPr>
        <p:spPr>
          <a:xfrm>
            <a:off x="4647665" y="2776936"/>
            <a:ext cx="2896671"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ru-RU" noProof="0"/>
              <a:t>ЩЕЛКНИТЕ, ЧТОБЫ ИЗМЕНИТЬ ОБРАЗЕЦ ТЕКСТА</a:t>
            </a:r>
          </a:p>
        </p:txBody>
      </p:sp>
      <p:sp>
        <p:nvSpPr>
          <p:cNvPr id="6" name="Объект 5">
            <a:extLst>
              <a:ext uri="{FF2B5EF4-FFF2-40B4-BE49-F238E27FC236}">
                <a16:creationId xmlns:a16="http://schemas.microsoft.com/office/drawing/2014/main" id="{B36EE64B-44BF-4634-97BC-5ED74C6DF280}"/>
              </a:ext>
            </a:extLst>
          </p:cNvPr>
          <p:cNvSpPr>
            <a:spLocks noGrp="1"/>
          </p:cNvSpPr>
          <p:nvPr>
            <p:ph sz="quarter" idx="4" hasCustomPrompt="1"/>
          </p:nvPr>
        </p:nvSpPr>
        <p:spPr>
          <a:xfrm>
            <a:off x="4647665" y="3834606"/>
            <a:ext cx="2896671"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21" name="Текст 2">
            <a:extLst>
              <a:ext uri="{FF2B5EF4-FFF2-40B4-BE49-F238E27FC236}">
                <a16:creationId xmlns:a16="http://schemas.microsoft.com/office/drawing/2014/main" id="{1F60A771-8BBC-4565-AB09-402DA7CB2780}"/>
              </a:ext>
            </a:extLst>
          </p:cNvPr>
          <p:cNvSpPr>
            <a:spLocks noGrp="1"/>
          </p:cNvSpPr>
          <p:nvPr>
            <p:ph type="body" idx="13" hasCustomPrompt="1"/>
          </p:nvPr>
        </p:nvSpPr>
        <p:spPr>
          <a:xfrm>
            <a:off x="8066421" y="2776936"/>
            <a:ext cx="2882475" cy="823912"/>
          </a:xfrm>
        </p:spPr>
        <p:txBody>
          <a:bodyPr rtlCol="0" anchor="b">
            <a:noAutofit/>
          </a:bodyPr>
          <a:lstStyle>
            <a:lvl1pPr marL="0" indent="0">
              <a:buNone/>
              <a:defRPr lang="en-US" sz="2000" kern="1200" cap="all" spc="150" baseline="0" dirty="0" smtClean="0">
                <a:solidFill>
                  <a:schemeClr val="tx1">
                    <a:lumMod val="75000"/>
                    <a:lumOff val="25000"/>
                  </a:schemeClr>
                </a:solidFill>
                <a:latin typeface="Arial" panose="020B0604020202020204" pitchFamily="34" charset="0"/>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ЩЕЛКНИТЕ, ЧТОБЫ ИЗМЕНИТЬ ОБРАЗЕЦ ТЕКСТА</a:t>
            </a:r>
          </a:p>
        </p:txBody>
      </p:sp>
      <p:sp>
        <p:nvSpPr>
          <p:cNvPr id="22" name="Объект 3">
            <a:extLst>
              <a:ext uri="{FF2B5EF4-FFF2-40B4-BE49-F238E27FC236}">
                <a16:creationId xmlns:a16="http://schemas.microsoft.com/office/drawing/2014/main" id="{C464A9BD-B815-4632-8F54-6EB70E48BAFF}"/>
              </a:ext>
            </a:extLst>
          </p:cNvPr>
          <p:cNvSpPr>
            <a:spLocks noGrp="1"/>
          </p:cNvSpPr>
          <p:nvPr>
            <p:ph sz="half" idx="14" hasCustomPrompt="1"/>
          </p:nvPr>
        </p:nvSpPr>
        <p:spPr>
          <a:xfrm>
            <a:off x="8066421" y="3834606"/>
            <a:ext cx="2882475" cy="1997867"/>
          </a:xfrm>
        </p:spPr>
        <p:txBody>
          <a:bodyPr rtlCol="0">
            <a:normAutofit/>
          </a:bodyPr>
          <a:lstStyle>
            <a:lvl1pPr marL="0" indent="0">
              <a:lnSpc>
                <a:spcPct val="100000"/>
              </a:lnSpc>
              <a:buNone/>
              <a:defRPr sz="1400" spc="50" baseline="0">
                <a:solidFill>
                  <a:schemeClr val="tx1">
                    <a:lumMod val="75000"/>
                    <a:lumOff val="25000"/>
                  </a:schemeClr>
                </a:solidFill>
              </a:defRPr>
            </a:lvl1pPr>
            <a:lvl2pPr marL="457200" indent="0">
              <a:lnSpc>
                <a:spcPct val="100000"/>
              </a:lnSpc>
              <a:buNone/>
              <a:defRPr sz="1400" spc="50" baseline="0">
                <a:solidFill>
                  <a:schemeClr val="tx1">
                    <a:lumMod val="75000"/>
                    <a:lumOff val="25000"/>
                  </a:schemeClr>
                </a:solidFill>
              </a:defRPr>
            </a:lvl2pPr>
            <a:lvl3pPr marL="914400" indent="0">
              <a:lnSpc>
                <a:spcPct val="100000"/>
              </a:lnSpc>
              <a:buNone/>
              <a:defRPr sz="1400" spc="50" baseline="0">
                <a:solidFill>
                  <a:schemeClr val="tx1">
                    <a:lumMod val="75000"/>
                    <a:lumOff val="25000"/>
                  </a:schemeClr>
                </a:solidFill>
              </a:defRPr>
            </a:lvl3pPr>
            <a:lvl4pPr marL="1371600" indent="0">
              <a:lnSpc>
                <a:spcPct val="100000"/>
              </a:lnSpc>
              <a:buNone/>
              <a:defRPr sz="1400" spc="50" baseline="0">
                <a:solidFill>
                  <a:schemeClr val="tx1">
                    <a:lumMod val="75000"/>
                    <a:lumOff val="25000"/>
                  </a:schemeClr>
                </a:solidFill>
              </a:defRPr>
            </a:lvl4pPr>
            <a:lvl5pPr marL="1828800" indent="0">
              <a:lnSpc>
                <a:spcPct val="100000"/>
              </a:lnSpc>
              <a:buNone/>
              <a:defRPr sz="1400" spc="50" baseline="0">
                <a:solidFill>
                  <a:schemeClr val="tx1">
                    <a:lumMod val="75000"/>
                    <a:lumOff val="25000"/>
                  </a:schemeClr>
                </a:solidFill>
              </a:defRPr>
            </a:lvl5p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a:extLst>
              <a:ext uri="{FF2B5EF4-FFF2-40B4-BE49-F238E27FC236}">
                <a16:creationId xmlns:a16="http://schemas.microsoft.com/office/drawing/2014/main" id="{F255C16C-AA88-4BBF-8040-11ECFED618E0}"/>
              </a:ext>
            </a:extLst>
          </p:cNvPr>
          <p:cNvSpPr>
            <a:spLocks noGrp="1"/>
          </p:cNvSpPr>
          <p:nvPr>
            <p:ph type="dt" sz="half" idx="10"/>
          </p:nvPr>
        </p:nvSpPr>
        <p:spPr/>
        <p:txBody>
          <a:bodyPr rtlCol="0"/>
          <a:lstStyle>
            <a:lvl1pPr>
              <a:defRPr sz="900"/>
            </a:lvl1pPr>
          </a:lstStyle>
          <a:p>
            <a:pPr rtl="0"/>
            <a:r>
              <a:rPr lang="ru-RU" noProof="0"/>
              <a:t>20ГГ</a:t>
            </a:r>
          </a:p>
        </p:txBody>
      </p:sp>
      <p:sp>
        <p:nvSpPr>
          <p:cNvPr id="8" name="Нижний колонтитул 7">
            <a:extLst>
              <a:ext uri="{FF2B5EF4-FFF2-40B4-BE49-F238E27FC236}">
                <a16:creationId xmlns:a16="http://schemas.microsoft.com/office/drawing/2014/main" id="{CBE560E3-F935-488F-8F0E-191D7B6B54B8}"/>
              </a:ext>
            </a:extLst>
          </p:cNvPr>
          <p:cNvSpPr>
            <a:spLocks noGrp="1"/>
          </p:cNvSpPr>
          <p:nvPr>
            <p:ph type="ftr" sz="quarter" idx="11"/>
          </p:nvPr>
        </p:nvSpPr>
        <p:spPr/>
        <p:txBody>
          <a:bodyPr rtlCol="0"/>
          <a:lstStyle>
            <a:lvl1pPr>
              <a:defRPr sz="900"/>
            </a:lvl1pPr>
          </a:lstStyle>
          <a:p>
            <a:pPr rtl="0"/>
            <a:r>
              <a:rPr lang="ru-RU" noProof="0"/>
              <a:t>Набор слайдов для презентации</a:t>
            </a:r>
          </a:p>
        </p:txBody>
      </p:sp>
      <p:sp>
        <p:nvSpPr>
          <p:cNvPr id="9" name="Номер слайда 8">
            <a:extLst>
              <a:ext uri="{FF2B5EF4-FFF2-40B4-BE49-F238E27FC236}">
                <a16:creationId xmlns:a16="http://schemas.microsoft.com/office/drawing/2014/main" id="{9B9CD8B2-CC23-467F-B0EE-2CC06D6308BD}"/>
              </a:ext>
            </a:extLst>
          </p:cNvPr>
          <p:cNvSpPr>
            <a:spLocks noGrp="1"/>
          </p:cNvSpPr>
          <p:nvPr>
            <p:ph type="sldNum" sz="quarter" idx="12"/>
          </p:nvPr>
        </p:nvSpPr>
        <p:spPr/>
        <p:txBody>
          <a:bodyPr rtlCol="0"/>
          <a:lstStyle>
            <a:lvl1pPr>
              <a:defRPr sz="900"/>
            </a:lvl1pPr>
          </a:lstStyle>
          <a:p>
            <a:pPr rtl="0"/>
            <a:fld id="{B5CEABB6-07DC-46E8-9B57-56EC44A396E5}" type="slidenum">
              <a:rPr lang="ru-RU" noProof="0" smtClean="0"/>
              <a:t>‹#›</a:t>
            </a:fld>
            <a:endParaRPr lang="ru-RU" noProof="0"/>
          </a:p>
        </p:txBody>
      </p:sp>
      <p:cxnSp>
        <p:nvCxnSpPr>
          <p:cNvPr id="16" name="Прямая соединительная линия 15">
            <a:extLst>
              <a:ext uri="{FF2B5EF4-FFF2-40B4-BE49-F238E27FC236}">
                <a16:creationId xmlns:a16="http://schemas.microsoft.com/office/drawing/2014/main" id="{463D7850-C2A6-43CE-BBE4-8E81A0A593BF}"/>
              </a:ext>
              <a:ext uri="{C183D7F6-B498-43B3-948B-1728B52AA6E4}">
                <adec:decorative xmlns:adec="http://schemas.microsoft.com/office/drawing/2017/decorative" val="1"/>
              </a:ext>
            </a:extLst>
          </p:cNvPr>
          <p:cNvCxnSpPr>
            <a:cxnSpLocks/>
          </p:cNvCxnSpPr>
          <p:nvPr/>
        </p:nvCxnSpPr>
        <p:spPr>
          <a:xfrm flipH="1">
            <a:off x="0" y="0"/>
            <a:ext cx="1238250" cy="3105150"/>
          </a:xfrm>
          <a:prstGeom prst="line">
            <a:avLst/>
          </a:prstGeom>
          <a:ln w="31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a:extLst>
              <a:ext uri="{FF2B5EF4-FFF2-40B4-BE49-F238E27FC236}">
                <a16:creationId xmlns:a16="http://schemas.microsoft.com/office/drawing/2014/main" id="{EBAD3E03-2E3B-440C-9105-6F9D33006D66}"/>
              </a:ext>
              <a:ext uri="{C183D7F6-B498-43B3-948B-1728B52AA6E4}">
                <adec:decorative xmlns:adec="http://schemas.microsoft.com/office/drawing/2017/decorative" val="1"/>
              </a:ext>
            </a:extLst>
          </p:cNvPr>
          <p:cNvCxnSpPr>
            <a:cxnSpLocks/>
          </p:cNvCxnSpPr>
          <p:nvPr/>
        </p:nvCxnSpPr>
        <p:spPr>
          <a:xfrm flipH="1">
            <a:off x="0" y="0"/>
            <a:ext cx="2238376" cy="2476500"/>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8953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F4C17E5-24ED-44BC-BA50-02EF903552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4833D101-3AF0-4F06-90ED-B83615C36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Щелкните, чтобы изменить стили текста образца слайда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C2AE9FDE-AF95-49F8-A927-35A23C9E653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defRPr>
            </a:lvl1pPr>
          </a:lstStyle>
          <a:p>
            <a:r>
              <a:rPr lang="ru-RU" noProof="0"/>
              <a:t>20ГГ</a:t>
            </a:r>
          </a:p>
        </p:txBody>
      </p:sp>
      <p:sp>
        <p:nvSpPr>
          <p:cNvPr id="5" name="Нижний колонтитул 4">
            <a:extLst>
              <a:ext uri="{FF2B5EF4-FFF2-40B4-BE49-F238E27FC236}">
                <a16:creationId xmlns:a16="http://schemas.microsoft.com/office/drawing/2014/main" id="{CC2E900D-8FF9-4E80-860D-89C2D3B4E4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defRPr>
            </a:lvl1pPr>
          </a:lstStyle>
          <a:p>
            <a:r>
              <a:rPr lang="ru-RU" noProof="0"/>
              <a:t>Набор слайдов для презентации</a:t>
            </a:r>
          </a:p>
        </p:txBody>
      </p:sp>
      <p:sp>
        <p:nvSpPr>
          <p:cNvPr id="6" name="Номер слайда 5">
            <a:extLst>
              <a:ext uri="{FF2B5EF4-FFF2-40B4-BE49-F238E27FC236}">
                <a16:creationId xmlns:a16="http://schemas.microsoft.com/office/drawing/2014/main" id="{F1A66A0C-1415-46A3-A1FF-BE18C70873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defRPr>
            </a:lvl1pPr>
          </a:lstStyle>
          <a:p>
            <a:fld id="{B5CEABB6-07DC-46E8-9B57-56EC44A396E5}" type="slidenum">
              <a:rPr lang="ru-RU" noProof="0" smtClean="0"/>
              <a:pPr/>
              <a:t>‹#›</a:t>
            </a:fld>
            <a:endParaRPr lang="ru-RU" noProof="0"/>
          </a:p>
        </p:txBody>
      </p:sp>
    </p:spTree>
    <p:extLst>
      <p:ext uri="{BB962C8B-B14F-4D97-AF65-F5344CB8AC3E}">
        <p14:creationId xmlns:p14="http://schemas.microsoft.com/office/powerpoint/2010/main" val="192845213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88" r:id="rId4"/>
    <p:sldLayoutId id="2147483694" r:id="rId5"/>
    <p:sldLayoutId id="2147483697" r:id="rId6"/>
    <p:sldLayoutId id="2147483673" r:id="rId7"/>
    <p:sldLayoutId id="2147483676" r:id="rId8"/>
    <p:sldLayoutId id="2147483672" r:id="rId9"/>
    <p:sldLayoutId id="2147483699" r:id="rId10"/>
    <p:sldLayoutId id="2147483671" r:id="rId11"/>
    <p:sldLayoutId id="2147483700" r:id="rId12"/>
    <p:sldLayoutId id="2147483692" r:id="rId13"/>
    <p:sldLayoutId id="2147483681" r:id="rId14"/>
    <p:sldLayoutId id="2147483674" r:id="rId15"/>
    <p:sldLayoutId id="2147483675" r:id="rId16"/>
    <p:sldLayoutId id="2147483696" r:id="rId17"/>
    <p:sldLayoutId id="2147483677" r:id="rId18"/>
    <p:sldLayoutId id="2147483678" r:id="rId19"/>
  </p:sldLayoutIdLst>
  <p:hf hdr="0"/>
  <p:txStyles>
    <p:titleStyle>
      <a:lvl1pPr algn="l" defTabSz="914400" rtl="0" eaLnBrk="1" latinLnBrk="0" hangingPunct="1">
        <a:lnSpc>
          <a:spcPct val="90000"/>
        </a:lnSpc>
        <a:spcBef>
          <a:spcPct val="0"/>
        </a:spcBef>
        <a:buNone/>
        <a:defRPr sz="4400" kern="1200" cap="all" baseline="0">
          <a:solidFill>
            <a:schemeClr val="tx1">
              <a:lumMod val="75000"/>
              <a:lumOff val="25000"/>
            </a:schemeClr>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mailto:tobac15@mail.ru" TargetMode="External"/><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6815C6-3AD0-46E6-A74A-1967BD91AF50}"/>
              </a:ext>
            </a:extLst>
          </p:cNvPr>
          <p:cNvSpPr>
            <a:spLocks noGrp="1"/>
          </p:cNvSpPr>
          <p:nvPr>
            <p:ph type="ctrTitle"/>
          </p:nvPr>
        </p:nvSpPr>
        <p:spPr>
          <a:xfrm>
            <a:off x="2012868" y="4405151"/>
            <a:ext cx="10116840" cy="1122202"/>
          </a:xfrm>
        </p:spPr>
        <p:txBody>
          <a:bodyPr rtlCol="0"/>
          <a:lstStyle/>
          <a:p>
            <a:pPr algn="r" rtl="0"/>
            <a:r>
              <a:rPr lang="ru-RU" dirty="0"/>
              <a:t>Развитие инженерной деятельности, профессии инженера и профессионального образования.</a:t>
            </a:r>
          </a:p>
        </p:txBody>
      </p:sp>
      <p:sp>
        <p:nvSpPr>
          <p:cNvPr id="3" name="Подзаголовок 2">
            <a:extLst>
              <a:ext uri="{FF2B5EF4-FFF2-40B4-BE49-F238E27FC236}">
                <a16:creationId xmlns:a16="http://schemas.microsoft.com/office/drawing/2014/main" id="{1901B20D-4C28-4DA3-ABBD-718C22A5E58B}"/>
              </a:ext>
            </a:extLst>
          </p:cNvPr>
          <p:cNvSpPr>
            <a:spLocks noGrp="1"/>
          </p:cNvSpPr>
          <p:nvPr>
            <p:ph type="subTitle" idx="1"/>
          </p:nvPr>
        </p:nvSpPr>
        <p:spPr>
          <a:xfrm>
            <a:off x="7071288" y="5628453"/>
            <a:ext cx="4941770" cy="396660"/>
          </a:xfrm>
        </p:spPr>
        <p:txBody>
          <a:bodyPr rtlCol="0">
            <a:normAutofit fontScale="85000" lnSpcReduction="10000"/>
          </a:bodyPr>
          <a:lstStyle/>
          <a:p>
            <a:pPr rtl="0"/>
            <a:r>
              <a:rPr lang="ru-RU" dirty="0"/>
              <a:t>Петров Тимур Игоревич, доц. каф. ЭПП ФГБОУ ВО КГЭУ</a:t>
            </a:r>
          </a:p>
        </p:txBody>
      </p:sp>
    </p:spTree>
    <p:extLst>
      <p:ext uri="{BB962C8B-B14F-4D97-AF65-F5344CB8AC3E}">
        <p14:creationId xmlns:p14="http://schemas.microsoft.com/office/powerpoint/2010/main" val="1642425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190005"/>
            <a:ext cx="11887199" cy="2180103"/>
          </a:xfrm>
        </p:spPr>
        <p:txBody>
          <a:bodyPr rtlCol="0">
            <a:noAutofit/>
          </a:bodyPr>
          <a:lstStyle/>
          <a:p>
            <a:pPr indent="457200" algn="just" rtl="0"/>
            <a:r>
              <a:rPr lang="ru-RU" sz="2400" dirty="0"/>
              <a:t>Во второй половине ХІХ в. стремление преодолеть сильную зависимость русской промышленности от иностранных специалистов побудило правительство обратить внимание на развитие в стране системы высшего технического образования.</a:t>
            </a:r>
          </a:p>
          <a:p>
            <a:pPr indent="457200" algn="just" rtl="0"/>
            <a:r>
              <a:rPr lang="ru-RU" sz="2400" dirty="0"/>
              <a:t>В 1857 г. в России действовало шесть вузов: Николаевское главное инженерное училище, Михайловское артиллеристское училище, Морской Кадетский корпус, Институт корпуса инженеров путей сообщения, Институт корпуса горных инженеров, Строительное училище Главного управления путей сообщения и публичных зданий.</a:t>
            </a:r>
          </a:p>
          <a:p>
            <a:pPr indent="457200" algn="just" rtl="0"/>
            <a:r>
              <a:rPr lang="ru-RU" sz="2400" dirty="0"/>
              <a:t>Развитие экономики требовало постоянного притока технических специалистов, создания действенной системы их подготовки. В то же время система технического образования ХІХ в. отличалась определенной консервативностью и не обеспечивала нужного стране количества инженеров, т.е. профессия «инженер» была не только уникальной, но и дефицитной, несмотря на развитие системы образования, профессиональных сообществ, клубов, атрибутики и символики.</a:t>
            </a:r>
          </a:p>
          <a:p>
            <a:pPr indent="457200" algn="just" rtl="0"/>
            <a:endParaRPr lang="ru-RU" sz="18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10</a:t>
            </a:fld>
            <a:endParaRPr lang="ru-RU"/>
          </a:p>
        </p:txBody>
      </p:sp>
    </p:spTree>
    <p:extLst>
      <p:ext uri="{BB962C8B-B14F-4D97-AF65-F5344CB8AC3E}">
        <p14:creationId xmlns:p14="http://schemas.microsoft.com/office/powerpoint/2010/main" val="2802298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777833"/>
            <a:ext cx="11887199" cy="2180103"/>
          </a:xfrm>
        </p:spPr>
        <p:txBody>
          <a:bodyPr rtlCol="0">
            <a:noAutofit/>
          </a:bodyPr>
          <a:lstStyle/>
          <a:p>
            <a:pPr indent="457200" algn="just" rtl="0"/>
            <a:r>
              <a:rPr lang="ru-RU" sz="1600" dirty="0"/>
              <a:t>С глубокой древности на Руси решались оригинальные технические проблемы, связанные со строительством, развитием металлургических процессов, другими сложными технологиями. </a:t>
            </a:r>
          </a:p>
          <a:p>
            <a:pPr indent="457200" algn="just" rtl="0"/>
            <a:r>
              <a:rPr lang="ru-RU" sz="1600" dirty="0"/>
              <a:t>Инженерное искусство получает мощный импульс вследствие реформирования российского государства Петром І. Однако этот процесс идет с помощью иностранных специалистов, западных идей, новшеств и некоторого развития собственных возможностей. На этапе становления инженерной профессии в России возникает специальное высшее образование, появляется промышленное законодательство и его институты в виде мануфактур, коллегий и других учреждений, проводивших техническую 23 политику и отчасти регулировавших деятельность инженеров; происходит выделение инженеров в особый род войск; появление гражданской инженерной специальности, связанной с развитием промышленного производства. Происходит определенный перелом в развитии инженерного дела, возникает инженерная профессия и первые профессиональные учебные заведения, что ускоряет становление профессии инженера в России. </a:t>
            </a:r>
          </a:p>
          <a:p>
            <a:pPr indent="457200" algn="just" rtl="0"/>
            <a:r>
              <a:rPr lang="ru-RU" sz="1600" dirty="0"/>
              <a:t>ХІХ век, особенно его вторая половина, характеризуется бурным развитием промышленности и ростом темпов железнодорожного строительства, что дало толчок развитию инженерной профессии, формированию достаточно многочисленной группы заводских инженеров. Неравномерность технического прогресса в России: быстрыми темпами развиваются отдельные отрасли, где концентрировались инженерные кадры, и также существовали отрасли, развивающиеся медленно, неравномерно, где явно недоставало инженеров. Их недостаток восполнялся за счет практиков, процент которых был достаточно высоким. Многие учебные заведения становятся всесословными, претерпевают демократические изменения, что дает возможность в какой-то мере удовлетворять потребности развивающейся промышленности в инженерах. </a:t>
            </a:r>
          </a:p>
          <a:p>
            <a:pPr indent="457200" algn="just" rtl="0"/>
            <a:r>
              <a:rPr lang="ru-RU" sz="1600" dirty="0"/>
              <a:t>К концу ХІХ века повышается престиж российских инженеров, по уровню доходов они относятся к наиболее обеспеченным слоям общества, складывается система льгот, наград и поощрений, что делает профессию инженера более привлекательной. </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11</a:t>
            </a:fld>
            <a:endParaRPr lang="ru-RU"/>
          </a:p>
        </p:txBody>
      </p:sp>
    </p:spTree>
    <p:extLst>
      <p:ext uri="{BB962C8B-B14F-4D97-AF65-F5344CB8AC3E}">
        <p14:creationId xmlns:p14="http://schemas.microsoft.com/office/powerpoint/2010/main" val="2724316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719F29B-F233-48AF-8261-F33A4E079E3E}"/>
              </a:ext>
              <a:ext uri="{C183D7F6-B498-43B3-948B-1728B52AA6E4}">
                <adec:decorative xmlns:adec="http://schemas.microsoft.com/office/drawing/2017/decorative" val="0"/>
              </a:ext>
            </a:extLst>
          </p:cNvPr>
          <p:cNvSpPr>
            <a:spLocks noGrp="1"/>
          </p:cNvSpPr>
          <p:nvPr>
            <p:ph type="title"/>
          </p:nvPr>
        </p:nvSpPr>
        <p:spPr>
          <a:xfrm>
            <a:off x="205839" y="2979874"/>
            <a:ext cx="5890161" cy="1325563"/>
          </a:xfrm>
        </p:spPr>
        <p:txBody>
          <a:bodyPr rtlCol="0">
            <a:noAutofit/>
          </a:bodyPr>
          <a:lstStyle/>
          <a:p>
            <a:pPr rtl="0"/>
            <a:r>
              <a:rPr lang="ru-RU" sz="3200" dirty="0"/>
              <a:t>Инженерная деятельность в индустриальном и постиндустриальном обществе</a:t>
            </a:r>
          </a:p>
        </p:txBody>
      </p:sp>
    </p:spTree>
    <p:extLst>
      <p:ext uri="{BB962C8B-B14F-4D97-AF65-F5344CB8AC3E}">
        <p14:creationId xmlns:p14="http://schemas.microsoft.com/office/powerpoint/2010/main" val="2243494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890649"/>
            <a:ext cx="11887199" cy="2180103"/>
          </a:xfrm>
        </p:spPr>
        <p:txBody>
          <a:bodyPr rtlCol="0">
            <a:noAutofit/>
          </a:bodyPr>
          <a:lstStyle/>
          <a:p>
            <a:pPr indent="457200" algn="just" rtl="0"/>
            <a:r>
              <a:rPr lang="ru-RU" sz="2000" dirty="0"/>
              <a:t>Инженерная деятельность в индустриальном и постиндустриальном обществе имеет различный характер. Индустриальное общество — это общество, которое достигло определенного уровня </a:t>
            </a:r>
            <a:r>
              <a:rPr lang="ru-RU" sz="2000" dirty="0" err="1"/>
              <a:t>общественноэкономического</a:t>
            </a:r>
            <a:r>
              <a:rPr lang="ru-RU" sz="2000" dirty="0"/>
              <a:t> развития за счет добычи и промышленной переработки природных ресурсов. Для индустриального общества характерны разделение труда, развитие средств массовой коммуникации и высокий уровень урбанизации.</a:t>
            </a:r>
          </a:p>
          <a:p>
            <a:pPr indent="457200" algn="just" rtl="0"/>
            <a:r>
              <a:rPr lang="ru-RU" sz="2000" dirty="0"/>
              <a:t>Постиндустриальное общество — это общество, в экономике которого в результате </a:t>
            </a:r>
            <a:r>
              <a:rPr lang="ru-RU" sz="2000" dirty="0" err="1"/>
              <a:t>научнотехнической</a:t>
            </a:r>
            <a:r>
              <a:rPr lang="ru-RU" sz="2000" dirty="0"/>
              <a:t> революции и существенного роста доходов населения приоритет переходит от преимущественного производства товаров к производству услуг. К постиндустриальным странам относят те, в которых на производство в сфере услуг приходится более половины внутреннего валового продукта (ВВП). </a:t>
            </a:r>
          </a:p>
          <a:p>
            <a:pPr indent="457200" algn="just" rtl="0"/>
            <a:r>
              <a:rPr lang="ru-RU" sz="2000" dirty="0"/>
              <a:t>В постиндустриальном обществе — главным ресурсом является знание, а главной структурой — университет как место, где его производят и накапливают. При этом основной производственный ресурс — квалификацию людей — невозможно повысить через рост инвестиций в производство. Этого можно добиться только путем увеличения инвестиций в человека и повышения потребления, в том числе образовательных услуг, вложений в здоровье человека и т. д.</a:t>
            </a:r>
          </a:p>
          <a:p>
            <a:pPr indent="457200" algn="just" rtl="0"/>
            <a:endParaRPr lang="ru-RU" sz="18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13</a:t>
            </a:fld>
            <a:endParaRPr lang="ru-RU"/>
          </a:p>
        </p:txBody>
      </p:sp>
    </p:spTree>
    <p:extLst>
      <p:ext uri="{BB962C8B-B14F-4D97-AF65-F5344CB8AC3E}">
        <p14:creationId xmlns:p14="http://schemas.microsoft.com/office/powerpoint/2010/main" val="1634320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136525"/>
            <a:ext cx="11887199" cy="2180103"/>
          </a:xfrm>
        </p:spPr>
        <p:txBody>
          <a:bodyPr rtlCol="0">
            <a:noAutofit/>
          </a:bodyPr>
          <a:lstStyle/>
          <a:p>
            <a:pPr indent="457200" algn="just" rtl="0"/>
            <a:r>
              <a:rPr lang="ru-RU" sz="2400" dirty="0"/>
              <a:t>Если в индустриальном обществе технологический прогресс достигается, в основном, благодаря работе изобретателей-практиков, часто не имеющих научной подготовки, то в постиндустриальном обществе резко возрастает прикладная роль научных исследований, в том числе фундаментальных. Основным двигателем технологических изменений становится </a:t>
            </a:r>
            <a:r>
              <a:rPr lang="ru-RU" sz="2400" b="1" u="sng" dirty="0"/>
              <a:t>внедрение в производство научных достижений</a:t>
            </a:r>
            <a:r>
              <a:rPr lang="ru-RU" sz="2400" dirty="0"/>
              <a:t>.</a:t>
            </a:r>
          </a:p>
          <a:p>
            <a:pPr indent="457200" algn="just" rtl="0"/>
            <a:r>
              <a:rPr lang="ru-RU" sz="2400" dirty="0"/>
              <a:t>Главный тренд изменения технологических процессов в постиндустриальном обществе — автоматизация, постепенная замена неквалифицированного труда работой машин и компьютеров. </a:t>
            </a:r>
            <a:r>
              <a:rPr lang="ru-RU" sz="2400" b="1" u="sng" dirty="0"/>
              <a:t>Постиндустриальное общество − это общество профессионалов</a:t>
            </a:r>
            <a:r>
              <a:rPr lang="ru-RU" sz="2400" dirty="0"/>
              <a:t>, где основным классом является класс интеллектуалов. В постиндустриальном обществе основным средством производства является квалификация сотрудников. То есть средства производства принадлежат самому работнику. Поэтому ценность сотрудников для компаний резко возрастает.</a:t>
            </a:r>
          </a:p>
          <a:p>
            <a:pPr indent="457200" algn="just" rtl="0"/>
            <a:r>
              <a:rPr lang="ru-RU" sz="2400" dirty="0"/>
              <a:t>Инженерная деятельность в постиндустриальном обществе приобретает все более </a:t>
            </a:r>
            <a:r>
              <a:rPr lang="ru-RU" sz="2400" b="1" u="sng" dirty="0"/>
              <a:t>интегрированный, комплексный и инновационный характер. </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14</a:t>
            </a:fld>
            <a:endParaRPr lang="ru-RU"/>
          </a:p>
        </p:txBody>
      </p:sp>
    </p:spTree>
    <p:extLst>
      <p:ext uri="{BB962C8B-B14F-4D97-AF65-F5344CB8AC3E}">
        <p14:creationId xmlns:p14="http://schemas.microsoft.com/office/powerpoint/2010/main" val="2063936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CAEE93-8585-46D4-A7EC-F184E317CB2E}"/>
              </a:ext>
            </a:extLst>
          </p:cNvPr>
          <p:cNvSpPr>
            <a:spLocks noGrp="1"/>
          </p:cNvSpPr>
          <p:nvPr>
            <p:ph type="ctrTitle"/>
          </p:nvPr>
        </p:nvSpPr>
        <p:spPr>
          <a:xfrm>
            <a:off x="4267200" y="1615736"/>
            <a:ext cx="4179570" cy="1524735"/>
          </a:xfrm>
        </p:spPr>
        <p:txBody>
          <a:bodyPr rtlCol="0"/>
          <a:lstStyle/>
          <a:p>
            <a:pPr rtl="0"/>
            <a:r>
              <a:rPr lang="ru-RU" dirty="0"/>
              <a:t>СПАСИБО</a:t>
            </a:r>
          </a:p>
        </p:txBody>
      </p:sp>
      <p:sp>
        <p:nvSpPr>
          <p:cNvPr id="3" name="Объект 2">
            <a:extLst>
              <a:ext uri="{FF2B5EF4-FFF2-40B4-BE49-F238E27FC236}">
                <a16:creationId xmlns:a16="http://schemas.microsoft.com/office/drawing/2014/main" id="{24AFFC60-19C3-4901-93F7-7AAF4C09F8C6}"/>
              </a:ext>
            </a:extLst>
          </p:cNvPr>
          <p:cNvSpPr>
            <a:spLocks noGrp="1"/>
          </p:cNvSpPr>
          <p:nvPr>
            <p:ph type="subTitle" idx="1"/>
          </p:nvPr>
        </p:nvSpPr>
        <p:spPr>
          <a:xfrm>
            <a:off x="4267200" y="3238103"/>
            <a:ext cx="4179570" cy="2004161"/>
          </a:xfrm>
        </p:spPr>
        <p:txBody>
          <a:bodyPr rtlCol="0">
            <a:normAutofit/>
          </a:bodyPr>
          <a:lstStyle/>
          <a:p>
            <a:pPr rtl="0"/>
            <a:r>
              <a:rPr lang="ru-RU" dirty="0"/>
              <a:t>Петров Тимур Игоревич</a:t>
            </a:r>
          </a:p>
          <a:p>
            <a:pPr rtl="0"/>
            <a:r>
              <a:rPr lang="en-US" dirty="0">
                <a:hlinkClick r:id="rId3"/>
              </a:rPr>
              <a:t>tobac15@mail.ru</a:t>
            </a:r>
            <a:endParaRPr lang="en-US" dirty="0"/>
          </a:p>
        </p:txBody>
      </p:sp>
      <p:sp>
        <p:nvSpPr>
          <p:cNvPr id="4" name="Дата 3">
            <a:extLst>
              <a:ext uri="{FF2B5EF4-FFF2-40B4-BE49-F238E27FC236}">
                <a16:creationId xmlns:a16="http://schemas.microsoft.com/office/drawing/2014/main" id="{72DA7980-C870-4C9A-84FA-4120D8AF5DE8}"/>
              </a:ext>
            </a:extLst>
          </p:cNvPr>
          <p:cNvSpPr>
            <a:spLocks noGrp="1"/>
          </p:cNvSpPr>
          <p:nvPr>
            <p:ph type="dt" sz="half" idx="10"/>
          </p:nvPr>
        </p:nvSpPr>
        <p:spPr>
          <a:xfrm>
            <a:off x="4267200" y="6356350"/>
            <a:ext cx="1774371" cy="365125"/>
          </a:xfrm>
        </p:spPr>
        <p:txBody>
          <a:bodyPr rtlCol="0"/>
          <a:lstStyle/>
          <a:p>
            <a:pPr rtl="0"/>
            <a:r>
              <a:rPr lang="ru-RU" dirty="0"/>
              <a:t>20</a:t>
            </a:r>
            <a:r>
              <a:rPr lang="en-US" dirty="0"/>
              <a:t>23</a:t>
            </a:r>
            <a:endParaRPr lang="ru-RU" dirty="0"/>
          </a:p>
        </p:txBody>
      </p:sp>
      <p:sp>
        <p:nvSpPr>
          <p:cNvPr id="6" name="Номер слайда 5">
            <a:extLst>
              <a:ext uri="{FF2B5EF4-FFF2-40B4-BE49-F238E27FC236}">
                <a16:creationId xmlns:a16="http://schemas.microsoft.com/office/drawing/2014/main" id="{5EDCFF82-B70F-4971-9182-7C3AEA3CFD26}"/>
              </a:ext>
            </a:extLst>
          </p:cNvPr>
          <p:cNvSpPr>
            <a:spLocks noGrp="1"/>
          </p:cNvSpPr>
          <p:nvPr>
            <p:ph type="sldNum" sz="quarter" idx="12"/>
          </p:nvPr>
        </p:nvSpPr>
        <p:spPr>
          <a:xfrm>
            <a:off x="9579428" y="6356350"/>
            <a:ext cx="1774371" cy="365125"/>
          </a:xfrm>
        </p:spPr>
        <p:txBody>
          <a:bodyPr rtlCol="0"/>
          <a:lstStyle/>
          <a:p>
            <a:pPr rtl="0"/>
            <a:fld id="{B5CEABB6-07DC-46E8-9B57-56EC44A396E5}" type="slidenum">
              <a:rPr lang="ru-RU" smtClean="0"/>
              <a:pPr rtl="0"/>
              <a:t>15</a:t>
            </a:fld>
            <a:endParaRPr lang="ru-RU"/>
          </a:p>
        </p:txBody>
      </p:sp>
      <p:sp>
        <p:nvSpPr>
          <p:cNvPr id="12" name="TextBox 11">
            <a:extLst>
              <a:ext uri="{FF2B5EF4-FFF2-40B4-BE49-F238E27FC236}">
                <a16:creationId xmlns:a16="http://schemas.microsoft.com/office/drawing/2014/main" id="{E53C71EE-574F-4ADB-A7A9-0CA4DCAF0706}"/>
              </a:ext>
            </a:extLst>
          </p:cNvPr>
          <p:cNvSpPr txBox="1"/>
          <p:nvPr/>
        </p:nvSpPr>
        <p:spPr>
          <a:xfrm>
            <a:off x="8274628" y="5205946"/>
            <a:ext cx="3917372" cy="1200329"/>
          </a:xfrm>
          <a:prstGeom prst="rect">
            <a:avLst/>
          </a:prstGeom>
          <a:noFill/>
        </p:spPr>
        <p:txBody>
          <a:bodyPr wrap="square">
            <a:spAutoFit/>
          </a:bodyPr>
          <a:lstStyle/>
          <a:p>
            <a:r>
              <a:rPr lang="ru-RU" dirty="0">
                <a:latin typeface="Arial" panose="020B0604020202020204" pitchFamily="34" charset="0"/>
                <a:cs typeface="Arial" panose="020B0604020202020204" pitchFamily="34" charset="0"/>
              </a:rPr>
              <a:t>Информация для презентации взята https://portal.tpu.ru/SHARED/b/BEL/education/VVID/Tab2/Ing_delo.pdf</a:t>
            </a:r>
          </a:p>
        </p:txBody>
      </p:sp>
    </p:spTree>
    <p:extLst>
      <p:ext uri="{BB962C8B-B14F-4D97-AF65-F5344CB8AC3E}">
        <p14:creationId xmlns:p14="http://schemas.microsoft.com/office/powerpoint/2010/main" val="2436493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60317" y="1947553"/>
            <a:ext cx="11887199" cy="2180103"/>
          </a:xfrm>
        </p:spPr>
        <p:txBody>
          <a:bodyPr rtlCol="0">
            <a:noAutofit/>
          </a:bodyPr>
          <a:lstStyle/>
          <a:p>
            <a:pPr indent="457200" algn="just" rtl="0"/>
            <a:r>
              <a:rPr lang="ru-RU" sz="2400" dirty="0"/>
              <a:t>Еще в античном обществе </a:t>
            </a:r>
            <a:r>
              <a:rPr lang="ru-RU" sz="2400" b="1" u="sng" dirty="0"/>
              <a:t>инженерное дело</a:t>
            </a:r>
            <a:r>
              <a:rPr lang="ru-RU" sz="2400" dirty="0"/>
              <a:t> впервые приобрело </a:t>
            </a:r>
            <a:r>
              <a:rPr lang="ru-RU" sz="2400" b="1" u="sng" dirty="0"/>
              <a:t>признаки профессии</a:t>
            </a:r>
            <a:r>
              <a:rPr lang="ru-RU" sz="2400" dirty="0"/>
              <a:t>: регулярное воспроизводство, доход от занятия, определенную систему получения знаний. Чрезвычайно важное значение придавалось мастерству архитектора (так в Риме называли руководителей строительства). Считалось, что для получения этой профессии необходимы три вещи: врожденные способности, знания и опыт. Причем, кроме знаний прикладных, практических, архитектор должен был обладать философским складом ума. Несмотря на все эти условия, архитекторы (так же как и инженеры других специальностей относились) относились к «заурядным работягам», к людям второго сорта, находящимся ближе к ремесленникам, чем к ученым. </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2</a:t>
            </a:fld>
            <a:endParaRPr lang="ru-RU"/>
          </a:p>
        </p:txBody>
      </p:sp>
    </p:spTree>
    <p:extLst>
      <p:ext uri="{BB962C8B-B14F-4D97-AF65-F5344CB8AC3E}">
        <p14:creationId xmlns:p14="http://schemas.microsoft.com/office/powerpoint/2010/main" val="1593920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55320" y="932213"/>
            <a:ext cx="11887199" cy="2180103"/>
          </a:xfrm>
        </p:spPr>
        <p:txBody>
          <a:bodyPr rtlCol="0">
            <a:noAutofit/>
          </a:bodyPr>
          <a:lstStyle/>
          <a:p>
            <a:pPr indent="457200" algn="just" rtl="0"/>
            <a:r>
              <a:rPr lang="ru-RU" sz="2000" dirty="0"/>
              <a:t>В феодальную эпоху оформилось разделение инженеров на гражданских и военных (хотя термин “гражданский инженер” стал широко употребляться несколько позже). </a:t>
            </a:r>
          </a:p>
          <a:p>
            <a:pPr indent="457200" algn="just" rtl="0"/>
            <a:r>
              <a:rPr lang="ru-RU" sz="2000" dirty="0"/>
              <a:t>Основной специальностью гражданских инженеров средневековья оставалось строительное дело. Однако в связи с развитием металлургии, текстильной промышленности, кораблестроения и т.п. Нарождается новый тип инженера-промышленника, который пока практически неотделим от высококвалифицированного мастера. </a:t>
            </a:r>
          </a:p>
          <a:p>
            <a:pPr indent="457200" algn="just" rtl="0"/>
            <a:r>
              <a:rPr lang="ru-RU" sz="2000" dirty="0"/>
              <a:t>Только с развитием машинной индустрии этот тип инженера вполне оформится и станет основной фигурой технического прогресса. Основные технические достижения феодальной эпохи: в строительном деле – нахождение новых конструктивных принципов готического стиля построек, усовершенствование техники строительства замков и крепостей; </a:t>
            </a:r>
          </a:p>
          <a:p>
            <a:pPr indent="457200" algn="just" rtl="0"/>
            <a:r>
              <a:rPr lang="ru-RU" sz="2000" dirty="0"/>
              <a:t>в металлургии – открытие переделочного способа получения железа, начало чугунолитейного дела; </a:t>
            </a:r>
          </a:p>
          <a:p>
            <a:pPr indent="457200" algn="just" rtl="0"/>
            <a:r>
              <a:rPr lang="ru-RU" sz="2000" dirty="0"/>
              <a:t>в морском транспорте – изобретение компаса, усовершенствование кораблестроения; </a:t>
            </a:r>
          </a:p>
          <a:p>
            <a:pPr indent="457200" algn="just" rtl="0"/>
            <a:r>
              <a:rPr lang="ru-RU" sz="2000" dirty="0"/>
              <a:t>в военном деле – распространение огнестрельного оружия, а также изобретение книгопечатания.</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3</a:t>
            </a:fld>
            <a:endParaRPr lang="ru-RU"/>
          </a:p>
        </p:txBody>
      </p:sp>
    </p:spTree>
    <p:extLst>
      <p:ext uri="{BB962C8B-B14F-4D97-AF65-F5344CB8AC3E}">
        <p14:creationId xmlns:p14="http://schemas.microsoft.com/office/powerpoint/2010/main" val="2116938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25631" y="742207"/>
            <a:ext cx="11887199" cy="2180103"/>
          </a:xfrm>
        </p:spPr>
        <p:txBody>
          <a:bodyPr rtlCol="0">
            <a:noAutofit/>
          </a:bodyPr>
          <a:lstStyle/>
          <a:p>
            <a:pPr indent="457200" algn="just" rtl="0"/>
            <a:r>
              <a:rPr lang="ru-RU" sz="2400" dirty="0"/>
              <a:t>ХVII век − переломный в профессии инженера. Наблюдается постоянный рост общественной потребности в инженерах. Перестает удовлетворять качество их подготовки, не базирующееся на специфическом фундаментальном образовании. В массовом сознании формируется понятие </a:t>
            </a:r>
            <a:r>
              <a:rPr lang="ru-RU" sz="2400" b="1" u="sng" dirty="0"/>
              <a:t>“инженерное дело” </a:t>
            </a:r>
            <a:r>
              <a:rPr lang="ru-RU" sz="2400" dirty="0"/>
              <a:t>как совокупность знаний и умений в самых разных областях техники: в военном деле, в гражданских областях – в строительстве, кораблестроении. До XVII века мы не находим у инженеров еще многих признаков полного профессионализма: отсутствует развитая система специального технического образования, практическая специальная символика группы, инженеры не представляют сплоченной и социально однородной группы, не выработаны нормы поведения. </a:t>
            </a:r>
          </a:p>
          <a:p>
            <a:pPr indent="457200" algn="just" rtl="0"/>
            <a:r>
              <a:rPr lang="ru-RU" sz="2400" dirty="0"/>
              <a:t>Появление машинной индустрии совершает поистине революционный переворот в инженерном деле, что позволяет заявить о вступлении профессии в институциональную стадию с распространением капиталистического способа производства. Именно эпоха машинной индустрии порождает инженера в современном смысле слова. </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4</a:t>
            </a:fld>
            <a:endParaRPr lang="ru-RU"/>
          </a:p>
        </p:txBody>
      </p:sp>
    </p:spTree>
    <p:extLst>
      <p:ext uri="{BB962C8B-B14F-4D97-AF65-F5344CB8AC3E}">
        <p14:creationId xmlns:p14="http://schemas.microsoft.com/office/powerpoint/2010/main" val="35643400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25631" y="742207"/>
            <a:ext cx="11887199" cy="2180103"/>
          </a:xfrm>
        </p:spPr>
        <p:txBody>
          <a:bodyPr rtlCol="0">
            <a:noAutofit/>
          </a:bodyPr>
          <a:lstStyle/>
          <a:p>
            <a:pPr indent="457200" algn="just" rtl="0"/>
            <a:r>
              <a:rPr lang="ru-RU" sz="2400" dirty="0"/>
              <a:t>В античном мире инженеры занимали промежуточное положение между учеными и ремесленниками, но были ближе к ремесленникам. В феодальном обществе наблюдается дальнейшее становление профессии инженера: разделение инженеров на гражданских и военных. </a:t>
            </a:r>
          </a:p>
          <a:p>
            <a:pPr indent="457200" algn="just" rtl="0"/>
            <a:r>
              <a:rPr lang="ru-RU" sz="2400" dirty="0"/>
              <a:t>Становление и развитие фабричного производства знаменовало начало новой эры для инженерной профессии. Отмена цехового строя и переход к свободному предпринимательству стимулировали резкое повышение инновационной активности – одно за другим были сделаны изобретения, изменившие традиционные технологии в самых различных отраслях промышленности. Постепенно растет престиж инженерного труда, появляется сеть учебных заведений, готовящих военных и гражданских инженеров, особенно всплеск значимости профессии инженера приходится на вторую половину ХІХ в., когда складывается специфическая </a:t>
            </a:r>
            <a:r>
              <a:rPr lang="ru-RU" sz="2400" dirty="0" err="1"/>
              <a:t>социальнопрофессиональная</a:t>
            </a:r>
            <a:r>
              <a:rPr lang="ru-RU" sz="2400" dirty="0"/>
              <a:t> группа инженеров, дифференцированная по специальностям, с особой формой мировоззрения, проявляющегося в виде техницизма.</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5</a:t>
            </a:fld>
            <a:endParaRPr lang="ru-RU"/>
          </a:p>
        </p:txBody>
      </p:sp>
    </p:spTree>
    <p:extLst>
      <p:ext uri="{BB962C8B-B14F-4D97-AF65-F5344CB8AC3E}">
        <p14:creationId xmlns:p14="http://schemas.microsoft.com/office/powerpoint/2010/main" val="2076973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9DE7F2-E890-4744-88DD-A75F5E300513}"/>
              </a:ext>
            </a:extLst>
          </p:cNvPr>
          <p:cNvSpPr>
            <a:spLocks noGrp="1"/>
          </p:cNvSpPr>
          <p:nvPr>
            <p:ph type="ctrTitle"/>
          </p:nvPr>
        </p:nvSpPr>
        <p:spPr>
          <a:xfrm>
            <a:off x="6192982" y="2571235"/>
            <a:ext cx="5729844" cy="1715531"/>
          </a:xfrm>
        </p:spPr>
        <p:txBody>
          <a:bodyPr rtlCol="0"/>
          <a:lstStyle/>
          <a:p>
            <a:pPr algn="ctr" rtl="0"/>
            <a:r>
              <a:rPr lang="ru-RU" dirty="0"/>
              <a:t>Особенности становления и развития инженерной деятельности и профессии инженера в России </a:t>
            </a:r>
          </a:p>
        </p:txBody>
      </p:sp>
    </p:spTree>
    <p:extLst>
      <p:ext uri="{BB962C8B-B14F-4D97-AF65-F5344CB8AC3E}">
        <p14:creationId xmlns:p14="http://schemas.microsoft.com/office/powerpoint/2010/main" val="707789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213755" y="546265"/>
            <a:ext cx="11887199" cy="2180103"/>
          </a:xfrm>
        </p:spPr>
        <p:txBody>
          <a:bodyPr rtlCol="0">
            <a:noAutofit/>
          </a:bodyPr>
          <a:lstStyle/>
          <a:p>
            <a:pPr indent="457200" algn="just" rtl="0"/>
            <a:r>
              <a:rPr lang="ru-RU" sz="2400" dirty="0"/>
              <a:t>Слово </a:t>
            </a:r>
            <a:r>
              <a:rPr lang="ru-RU" sz="2400" b="1" u="sng" dirty="0"/>
              <a:t>«инженер» </a:t>
            </a:r>
            <a:r>
              <a:rPr lang="ru-RU" sz="2400" dirty="0"/>
              <a:t>в русских источниках впервые встречается в середине ХVІІ века в “Актах московского государства”. Массовая инженерная деятельность на Руси возникает и закрепляется лишь тогда, когда в ремесленном производстве намечается отделение умственного труда от физического. Как и везде, исключительной функцией инженера в Древней Руси следует считать интеллектуальное обеспечение процесса создания техники и различных сооружений. </a:t>
            </a:r>
          </a:p>
          <a:p>
            <a:pPr indent="457200" algn="just" rtl="0"/>
            <a:r>
              <a:rPr lang="ru-RU" sz="2400" dirty="0"/>
              <a:t>Вместе с тем истоки инженерного искусства на Руси уходят в глубь веков. Еще до прихода на Русь первых инженеров-строителей имелись хорошо укрепленные города: Чернигов, Киев, Новгород и другие. Самобытно русское лицо запечатлено в мировых творениях Пскова, </a:t>
            </a:r>
            <a:r>
              <a:rPr lang="ru-RU" sz="2400" dirty="0" err="1"/>
              <a:t>Ростова</a:t>
            </a:r>
            <a:r>
              <a:rPr lang="ru-RU" sz="2400" dirty="0"/>
              <a:t>, Суздаля, Владимира и иных городов. В истории Руси есть немало имен русских мастеров, владевших собственными приемами в области строительной механики. Именно об этом говорят сооружения, возводившиеся такими зодчими, как новгородец Арефа и киевлянин Петр </a:t>
            </a:r>
            <a:r>
              <a:rPr lang="ru-RU" sz="2400" dirty="0" err="1"/>
              <a:t>Милонег</a:t>
            </a:r>
            <a:r>
              <a:rPr lang="ru-RU" sz="2400" dirty="0"/>
              <a:t> в ХІІ веке, каменных дел мастер Авдей – в ХІІІ веке, Кир.</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7</a:t>
            </a:fld>
            <a:endParaRPr lang="ru-RU"/>
          </a:p>
        </p:txBody>
      </p:sp>
    </p:spTree>
    <p:extLst>
      <p:ext uri="{BB962C8B-B14F-4D97-AF65-F5344CB8AC3E}">
        <p14:creationId xmlns:p14="http://schemas.microsoft.com/office/powerpoint/2010/main" val="1754981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1003465"/>
            <a:ext cx="11887199" cy="2180103"/>
          </a:xfrm>
        </p:spPr>
        <p:txBody>
          <a:bodyPr rtlCol="0">
            <a:noAutofit/>
          </a:bodyPr>
          <a:lstStyle/>
          <a:p>
            <a:pPr indent="457200" algn="just" rtl="0"/>
            <a:r>
              <a:rPr lang="ru-RU" sz="2800" dirty="0"/>
              <a:t>Официально «инженерами» стали называться специалисты по военному строительству при царе Алексее Михайловиче. Причем это звание давалось только иностранцам. Фактически русских инженеров в истинном смысле этого слова не существовало вплоть до XVIII в. </a:t>
            </a:r>
          </a:p>
          <a:p>
            <a:pPr indent="457200" algn="just" rtl="0"/>
            <a:r>
              <a:rPr lang="ru-RU" sz="2800" dirty="0"/>
              <a:t>В период царствования Ивана Грозного военные строители начинают разделяться на разряды: 1) к высшему разряду принадлежали военные архитекторы – систематики, занимающиеся преимущественно усовершенствованием оборонительной части; 2) ко второму – собственно строители, руководившие сооружением укреплений; 3) к низшему разряду – все остальные строители: каменных, стенных, палатных дел мастера. </a:t>
            </a:r>
            <a:endParaRPr lang="ru-RU" sz="2000" dirty="0"/>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8</a:t>
            </a:fld>
            <a:endParaRPr lang="ru-RU"/>
          </a:p>
        </p:txBody>
      </p:sp>
    </p:spTree>
    <p:extLst>
      <p:ext uri="{BB962C8B-B14F-4D97-AF65-F5344CB8AC3E}">
        <p14:creationId xmlns:p14="http://schemas.microsoft.com/office/powerpoint/2010/main" val="1889332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a:extLst>
              <a:ext uri="{FF2B5EF4-FFF2-40B4-BE49-F238E27FC236}">
                <a16:creationId xmlns:a16="http://schemas.microsoft.com/office/drawing/2014/main" id="{AC1C80FB-53F9-42EE-B1E6-D0F998EC5DFA}"/>
              </a:ext>
            </a:extLst>
          </p:cNvPr>
          <p:cNvSpPr>
            <a:spLocks noGrp="1"/>
          </p:cNvSpPr>
          <p:nvPr>
            <p:ph type="body" sz="quarter" idx="15"/>
          </p:nvPr>
        </p:nvSpPr>
        <p:spPr>
          <a:xfrm>
            <a:off x="152400" y="837210"/>
            <a:ext cx="11887199" cy="2180103"/>
          </a:xfrm>
        </p:spPr>
        <p:txBody>
          <a:bodyPr rtlCol="0">
            <a:noAutofit/>
          </a:bodyPr>
          <a:lstStyle/>
          <a:p>
            <a:pPr indent="457200" algn="just" rtl="0"/>
            <a:r>
              <a:rPr lang="ru-RU" sz="2400" dirty="0"/>
              <a:t>Эпоха коренных преобразований в инженерном деле связана с именем Петра І. Почти непрерывные войны, сопровождавшие его царствование, сделали необходимым развитие как военного искусства вообще, так и инженерного, в частности. </a:t>
            </a:r>
          </a:p>
          <a:p>
            <a:pPr indent="457200" algn="just" rtl="0"/>
            <a:r>
              <a:rPr lang="ru-RU" sz="2400" dirty="0"/>
              <a:t>Основной целью преобразовательной деятельности Петра І было дать возможность России стать самостоятельной развитой державой и обходиться по возможности без иностранцев. Именно это и послужило причиной основания корпуса собственных русских инженеров. Первым шагом в распространении инженерных знаний среди русских было направление молодых дворян за границу с целью изучения там архитектуры, корабельного искусства и инженерного дела. Петр І сразу по возвращении из своего первого путешествия по Европе приступил к учреждению учебного заведения, получившего название Школы математических и навигационных наук (1708 г.).</a:t>
            </a:r>
          </a:p>
        </p:txBody>
      </p:sp>
      <p:sp>
        <p:nvSpPr>
          <p:cNvPr id="80" name="Дата 79">
            <a:extLst>
              <a:ext uri="{FF2B5EF4-FFF2-40B4-BE49-F238E27FC236}">
                <a16:creationId xmlns:a16="http://schemas.microsoft.com/office/drawing/2014/main" id="{BC1F9D86-85D8-4FD0-B0D3-47D778722782}"/>
              </a:ext>
            </a:extLst>
          </p:cNvPr>
          <p:cNvSpPr>
            <a:spLocks noGrp="1"/>
          </p:cNvSpPr>
          <p:nvPr>
            <p:ph type="dt" sz="half" idx="20"/>
          </p:nvPr>
        </p:nvSpPr>
        <p:spPr>
          <a:xfrm>
            <a:off x="838200" y="6356350"/>
            <a:ext cx="2743200" cy="365125"/>
          </a:xfrm>
        </p:spPr>
        <p:txBody>
          <a:bodyPr rtlCol="0"/>
          <a:lstStyle/>
          <a:p>
            <a:pPr rtl="0"/>
            <a:r>
              <a:rPr lang="ru-RU" dirty="0"/>
              <a:t>2023 г.</a:t>
            </a:r>
          </a:p>
        </p:txBody>
      </p:sp>
      <p:sp>
        <p:nvSpPr>
          <p:cNvPr id="82" name="Номер слайда 81">
            <a:extLst>
              <a:ext uri="{FF2B5EF4-FFF2-40B4-BE49-F238E27FC236}">
                <a16:creationId xmlns:a16="http://schemas.microsoft.com/office/drawing/2014/main" id="{CE36A058-BEC2-4BC5-A467-F2EB2A365051}"/>
              </a:ext>
            </a:extLst>
          </p:cNvPr>
          <p:cNvSpPr>
            <a:spLocks noGrp="1"/>
          </p:cNvSpPr>
          <p:nvPr>
            <p:ph type="sldNum" sz="quarter" idx="22"/>
          </p:nvPr>
        </p:nvSpPr>
        <p:spPr>
          <a:xfrm>
            <a:off x="8610600" y="6356350"/>
            <a:ext cx="2743200" cy="365125"/>
          </a:xfrm>
        </p:spPr>
        <p:txBody>
          <a:bodyPr rtlCol="0"/>
          <a:lstStyle/>
          <a:p>
            <a:pPr rtl="0"/>
            <a:fld id="{B5CEABB6-07DC-46E8-9B57-56EC44A396E5}" type="slidenum">
              <a:rPr lang="ru-RU" smtClean="0"/>
              <a:pPr rtl="0"/>
              <a:t>9</a:t>
            </a:fld>
            <a:endParaRPr lang="ru-RU"/>
          </a:p>
        </p:txBody>
      </p:sp>
    </p:spTree>
    <p:extLst>
      <p:ext uri="{BB962C8B-B14F-4D97-AF65-F5344CB8AC3E}">
        <p14:creationId xmlns:p14="http://schemas.microsoft.com/office/powerpoint/2010/main" val="3974672729"/>
      </p:ext>
    </p:extLst>
  </p:cSld>
  <p:clrMapOvr>
    <a:masterClrMapping/>
  </p:clrMapOvr>
</p:sld>
</file>

<file path=ppt/theme/theme1.xml><?xml version="1.0" encoding="utf-8"?>
<a:theme xmlns:a="http://schemas.openxmlformats.org/drawingml/2006/main" name="Одиночная линия">
  <a:themeElements>
    <a:clrScheme name="Custom 167">
      <a:dk1>
        <a:sysClr val="windowText" lastClr="000000"/>
      </a:dk1>
      <a:lt1>
        <a:sysClr val="window" lastClr="FFFFFF"/>
      </a:lt1>
      <a:dk2>
        <a:srgbClr val="44546A"/>
      </a:dk2>
      <a:lt2>
        <a:srgbClr val="E7E6E6"/>
      </a:lt2>
      <a:accent1>
        <a:srgbClr val="FBF4EF"/>
      </a:accent1>
      <a:accent2>
        <a:srgbClr val="F7F6F3"/>
      </a:accent2>
      <a:accent3>
        <a:srgbClr val="A5A5A5"/>
      </a:accent3>
      <a:accent4>
        <a:srgbClr val="FFC000"/>
      </a:accent4>
      <a:accent5>
        <a:srgbClr val="5B9BD5"/>
      </a:accent5>
      <a:accent6>
        <a:srgbClr val="70AD47"/>
      </a:accent6>
      <a:hlink>
        <a:srgbClr val="0563C1"/>
      </a:hlink>
      <a:folHlink>
        <a:srgbClr val="954F72"/>
      </a:folHlink>
    </a:clrScheme>
    <a:fontScheme name="Custom 56">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3329043_TF56180624_Win32" id="{67C9E7EB-4B67-47D2-AC94-A62F98E9F47B}" vid="{DA75A8E3-E007-44ED-9BA5-5388846DD6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BC90D6-94CF-42F7-AAC4-9CF6824C54D5}">
  <ds:schemaRefs>
    <ds:schemaRef ds:uri="http://schemas.microsoft.com/sharepoint/v3/contenttype/forms"/>
  </ds:schemaRefs>
</ds:datastoreItem>
</file>

<file path=customXml/itemProps2.xml><?xml version="1.0" encoding="utf-8"?>
<ds:datastoreItem xmlns:ds="http://schemas.openxmlformats.org/officeDocument/2006/customXml" ds:itemID="{7F97B18F-50BC-4F30-8373-93489E845F83}">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4CF2EF3-001F-4BE9-81B3-86ECBBF942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Минималистичная светлая презентация</Template>
  <TotalTime>108</TotalTime>
  <Words>1729</Words>
  <Application>Microsoft Office PowerPoint</Application>
  <PresentationFormat>Широкоэкранный</PresentationFormat>
  <Paragraphs>77</Paragraphs>
  <Slides>15</Slides>
  <Notes>15</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15</vt:i4>
      </vt:variant>
    </vt:vector>
  </HeadingPairs>
  <TitlesOfParts>
    <vt:vector size="18" baseType="lpstr">
      <vt:lpstr>Arial</vt:lpstr>
      <vt:lpstr>Calibri</vt:lpstr>
      <vt:lpstr>Одиночная линия</vt:lpstr>
      <vt:lpstr>Развитие инженерной деятельности, профессии инженера и профессионального образования.</vt:lpstr>
      <vt:lpstr>Презентация PowerPoint</vt:lpstr>
      <vt:lpstr>Презентация PowerPoint</vt:lpstr>
      <vt:lpstr>Презентация PowerPoint</vt:lpstr>
      <vt:lpstr>Презентация PowerPoint</vt:lpstr>
      <vt:lpstr>Особенности становления и развития инженерной деятельности и профессии инженера в России </vt:lpstr>
      <vt:lpstr>Презентация PowerPoint</vt:lpstr>
      <vt:lpstr>Презентация PowerPoint</vt:lpstr>
      <vt:lpstr>Презентация PowerPoint</vt:lpstr>
      <vt:lpstr>Презентация PowerPoint</vt:lpstr>
      <vt:lpstr>Презентация PowerPoint</vt:lpstr>
      <vt:lpstr>Инженерная деятельность в индустриальном и постиндустриальном обществе</vt:lpstr>
      <vt:lpstr>Презентация PowerPoint</vt:lpstr>
      <vt:lpstr>Презентация PowerPoint</vt:lpstr>
      <vt:lpstr>СПАСИБО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инженерной деятельности и роль инженера в современном мире.</dc:title>
  <dc:creator>Администратор</dc:creator>
  <cp:lastModifiedBy>Администратор</cp:lastModifiedBy>
  <cp:revision>4</cp:revision>
  <dcterms:created xsi:type="dcterms:W3CDTF">2023-06-11T09:29:42Z</dcterms:created>
  <dcterms:modified xsi:type="dcterms:W3CDTF">2023-06-11T11:18:04Z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