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14" r:id="rId4"/>
    <p:sldId id="316" r:id="rId5"/>
    <p:sldId id="317" r:id="rId6"/>
    <p:sldId id="259" r:id="rId7"/>
    <p:sldId id="318" r:id="rId8"/>
    <p:sldId id="311" r:id="rId9"/>
    <p:sldId id="312" r:id="rId10"/>
    <p:sldId id="313" r:id="rId11"/>
    <p:sldId id="315" r:id="rId12"/>
    <p:sldId id="320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08" r:id="rId21"/>
    <p:sldId id="309" r:id="rId22"/>
    <p:sldId id="287" r:id="rId23"/>
    <p:sldId id="302" r:id="rId24"/>
    <p:sldId id="303" r:id="rId25"/>
    <p:sldId id="304" r:id="rId26"/>
    <p:sldId id="305" r:id="rId27"/>
    <p:sldId id="306" r:id="rId28"/>
    <p:sldId id="307" r:id="rId29"/>
    <p:sldId id="294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ED886-8A16-43E2-9E14-6703D2F24A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8E6FC3-8AFC-485C-B633-16F46A5F552F}">
      <dgm:prSet/>
      <dgm:spPr/>
      <dgm:t>
        <a:bodyPr/>
        <a:lstStyle/>
        <a:p>
          <a:r>
            <a:rPr lang="ru-RU"/>
            <a:t>ГОСТ 34.201-89. "Виды, комплектность и обозначение документов при создании автоматизированных систем";</a:t>
          </a:r>
        </a:p>
      </dgm:t>
    </dgm:pt>
    <dgm:pt modelId="{B9984D7D-C2E9-479D-8CAA-77E0BAD86284}" type="parTrans" cxnId="{05A0BEBF-8636-4AD2-B52A-D1063BF0F033}">
      <dgm:prSet/>
      <dgm:spPr/>
      <dgm:t>
        <a:bodyPr/>
        <a:lstStyle/>
        <a:p>
          <a:endParaRPr lang="ru-RU"/>
        </a:p>
      </dgm:t>
    </dgm:pt>
    <dgm:pt modelId="{AC31C411-09B4-4673-8E60-D4BA39D607D1}" type="sibTrans" cxnId="{05A0BEBF-8636-4AD2-B52A-D1063BF0F033}">
      <dgm:prSet/>
      <dgm:spPr/>
      <dgm:t>
        <a:bodyPr/>
        <a:lstStyle/>
        <a:p>
          <a:endParaRPr lang="ru-RU"/>
        </a:p>
      </dgm:t>
    </dgm:pt>
    <dgm:pt modelId="{16BEEB7C-9225-40E2-839A-CDBB1F60B01A}">
      <dgm:prSet/>
      <dgm:spPr/>
      <dgm:t>
        <a:bodyPr/>
        <a:lstStyle/>
        <a:p>
          <a:r>
            <a:rPr lang="ru-RU"/>
            <a:t>ГОСТ 34.003-90 "Термины и определения";</a:t>
          </a:r>
        </a:p>
      </dgm:t>
    </dgm:pt>
    <dgm:pt modelId="{B4A2A81B-B89E-48FF-8497-B9666D9F1C26}" type="parTrans" cxnId="{B5A74512-58F8-4E32-9D3A-B73675BEEB57}">
      <dgm:prSet/>
      <dgm:spPr/>
      <dgm:t>
        <a:bodyPr/>
        <a:lstStyle/>
        <a:p>
          <a:endParaRPr lang="ru-RU"/>
        </a:p>
      </dgm:t>
    </dgm:pt>
    <dgm:pt modelId="{1A7F2E97-8001-4634-ACB1-F9096BAA2EF2}" type="sibTrans" cxnId="{B5A74512-58F8-4E32-9D3A-B73675BEEB57}">
      <dgm:prSet/>
      <dgm:spPr/>
      <dgm:t>
        <a:bodyPr/>
        <a:lstStyle/>
        <a:p>
          <a:endParaRPr lang="ru-RU"/>
        </a:p>
      </dgm:t>
    </dgm:pt>
    <dgm:pt modelId="{CEC26D93-1F4A-4CE6-BA2F-A414FFF8AB81}">
      <dgm:prSet/>
      <dgm:spPr/>
      <dgm:t>
        <a:bodyPr/>
        <a:lstStyle/>
        <a:p>
          <a:r>
            <a:rPr lang="ru-RU"/>
            <a:t>ГОСТ 34.602-89 "Техническое задание на создание автоматизированной системы";</a:t>
          </a:r>
        </a:p>
      </dgm:t>
    </dgm:pt>
    <dgm:pt modelId="{D68900BA-22D0-4C24-B4C5-70AD51CB0A07}" type="parTrans" cxnId="{3FB0BA84-279C-4568-944F-4808AA551F75}">
      <dgm:prSet/>
      <dgm:spPr/>
      <dgm:t>
        <a:bodyPr/>
        <a:lstStyle/>
        <a:p>
          <a:endParaRPr lang="ru-RU"/>
        </a:p>
      </dgm:t>
    </dgm:pt>
    <dgm:pt modelId="{2BEE8A93-2CA1-4BBB-8118-DCEEF495553E}" type="sibTrans" cxnId="{3FB0BA84-279C-4568-944F-4808AA551F75}">
      <dgm:prSet/>
      <dgm:spPr/>
      <dgm:t>
        <a:bodyPr/>
        <a:lstStyle/>
        <a:p>
          <a:endParaRPr lang="ru-RU"/>
        </a:p>
      </dgm:t>
    </dgm:pt>
    <dgm:pt modelId="{63309BE1-D22B-4EAB-B819-AE0E44F8CD4E}">
      <dgm:prSet/>
      <dgm:spPr/>
      <dgm:t>
        <a:bodyPr/>
        <a:lstStyle/>
        <a:p>
          <a:r>
            <a:rPr lang="ru-RU"/>
            <a:t>ГОСТ 34.603-92 "Виды испытаний автоматизированных систем";</a:t>
          </a:r>
        </a:p>
      </dgm:t>
    </dgm:pt>
    <dgm:pt modelId="{106829FA-BF3C-4C9F-9135-E20D53E8266E}" type="parTrans" cxnId="{14190BBA-856F-4B20-89C8-BA981D864566}">
      <dgm:prSet/>
      <dgm:spPr/>
      <dgm:t>
        <a:bodyPr/>
        <a:lstStyle/>
        <a:p>
          <a:endParaRPr lang="ru-RU"/>
        </a:p>
      </dgm:t>
    </dgm:pt>
    <dgm:pt modelId="{EB0FCC22-DDB4-425C-994C-9A2F987CCF7C}" type="sibTrans" cxnId="{14190BBA-856F-4B20-89C8-BA981D864566}">
      <dgm:prSet/>
      <dgm:spPr/>
      <dgm:t>
        <a:bodyPr/>
        <a:lstStyle/>
        <a:p>
          <a:endParaRPr lang="ru-RU"/>
        </a:p>
      </dgm:t>
    </dgm:pt>
    <dgm:pt modelId="{82E76663-F45F-4608-97C2-A92149B412A3}">
      <dgm:prSet/>
      <dgm:spPr/>
      <dgm:t>
        <a:bodyPr/>
        <a:lstStyle/>
        <a:p>
          <a:r>
            <a:rPr lang="ru-RU" dirty="0"/>
            <a:t>ГОСТ 34.601-90 "Автоматизированные системы. Стадии создания";</a:t>
          </a:r>
        </a:p>
      </dgm:t>
    </dgm:pt>
    <dgm:pt modelId="{E2AFC14F-CF3C-4F1D-BB2F-11C3BF880766}" type="parTrans" cxnId="{D2735542-2B1E-4792-B3B2-91D23DA44384}">
      <dgm:prSet/>
      <dgm:spPr/>
      <dgm:t>
        <a:bodyPr/>
        <a:lstStyle/>
        <a:p>
          <a:endParaRPr lang="ru-RU"/>
        </a:p>
      </dgm:t>
    </dgm:pt>
    <dgm:pt modelId="{3DBC6290-27F3-4A25-9E56-04BE528E8112}" type="sibTrans" cxnId="{D2735542-2B1E-4792-B3B2-91D23DA44384}">
      <dgm:prSet/>
      <dgm:spPr/>
      <dgm:t>
        <a:bodyPr/>
        <a:lstStyle/>
        <a:p>
          <a:endParaRPr lang="ru-RU"/>
        </a:p>
      </dgm:t>
    </dgm:pt>
    <dgm:pt modelId="{12DACD2A-475D-49FD-A73E-EFE3E8DBB0F7}">
      <dgm:prSet/>
      <dgm:spPr/>
      <dgm:t>
        <a:bodyPr/>
        <a:lstStyle/>
        <a:p>
          <a:r>
            <a:rPr lang="ru-RU"/>
            <a:t>Руководящий документ РД 50-34.698-90 "Автоматизированные системы. Требования к содержанию документов".</a:t>
          </a:r>
        </a:p>
      </dgm:t>
    </dgm:pt>
    <dgm:pt modelId="{4B1CEE60-C69B-43FE-A41A-0F04E267238C}" type="parTrans" cxnId="{87DD50F9-0D70-47F4-A05F-56346CCF0F4F}">
      <dgm:prSet/>
      <dgm:spPr/>
      <dgm:t>
        <a:bodyPr/>
        <a:lstStyle/>
        <a:p>
          <a:endParaRPr lang="ru-RU"/>
        </a:p>
      </dgm:t>
    </dgm:pt>
    <dgm:pt modelId="{70726A0F-5B24-4A6D-AB6D-811066BB95E0}" type="sibTrans" cxnId="{87DD50F9-0D70-47F4-A05F-56346CCF0F4F}">
      <dgm:prSet/>
      <dgm:spPr/>
      <dgm:t>
        <a:bodyPr/>
        <a:lstStyle/>
        <a:p>
          <a:endParaRPr lang="ru-RU"/>
        </a:p>
      </dgm:t>
    </dgm:pt>
    <dgm:pt modelId="{21094FA2-F150-4683-9E38-9D626CDE3028}" type="pres">
      <dgm:prSet presAssocID="{FC8ED886-8A16-43E2-9E14-6703D2F24A74}" presName="linear" presStyleCnt="0">
        <dgm:presLayoutVars>
          <dgm:animLvl val="lvl"/>
          <dgm:resizeHandles val="exact"/>
        </dgm:presLayoutVars>
      </dgm:prSet>
      <dgm:spPr/>
    </dgm:pt>
    <dgm:pt modelId="{080E10C0-8EA7-432C-9C29-57CDA3D906B1}" type="pres">
      <dgm:prSet presAssocID="{348E6FC3-8AFC-485C-B633-16F46A5F552F}" presName="parentText" presStyleLbl="node1" presStyleIdx="0" presStyleCnt="6" custLinFactY="93604" custLinFactNeighborY="100000">
        <dgm:presLayoutVars>
          <dgm:chMax val="0"/>
          <dgm:bulletEnabled val="1"/>
        </dgm:presLayoutVars>
      </dgm:prSet>
      <dgm:spPr/>
    </dgm:pt>
    <dgm:pt modelId="{A30FC54C-E45D-44CC-B0C9-340D24E486CE}" type="pres">
      <dgm:prSet presAssocID="{AC31C411-09B4-4673-8E60-D4BA39D607D1}" presName="spacer" presStyleCnt="0"/>
      <dgm:spPr/>
    </dgm:pt>
    <dgm:pt modelId="{0F0F16EF-2D77-4978-84CE-25008B9C27AB}" type="pres">
      <dgm:prSet presAssocID="{16BEEB7C-9225-40E2-839A-CDBB1F60B01A}" presName="parentText" presStyleLbl="node1" presStyleIdx="1" presStyleCnt="6" custLinFactY="-151252" custLinFactNeighborX="-30392" custLinFactNeighborY="-200000">
        <dgm:presLayoutVars>
          <dgm:chMax val="0"/>
          <dgm:bulletEnabled val="1"/>
        </dgm:presLayoutVars>
      </dgm:prSet>
      <dgm:spPr/>
    </dgm:pt>
    <dgm:pt modelId="{0FDF08C9-786C-4FE2-B565-1BC5C715B8E6}" type="pres">
      <dgm:prSet presAssocID="{1A7F2E97-8001-4634-ACB1-F9096BAA2EF2}" presName="spacer" presStyleCnt="0"/>
      <dgm:spPr/>
    </dgm:pt>
    <dgm:pt modelId="{7A01E93D-0E4C-4C11-9390-3415E8537A7E}" type="pres">
      <dgm:prSet presAssocID="{CEC26D93-1F4A-4CE6-BA2F-A414FFF8AB81}" presName="parentText" presStyleLbl="node1" presStyleIdx="2" presStyleCnt="6" custLinFactY="96271" custLinFactNeighborY="100000">
        <dgm:presLayoutVars>
          <dgm:chMax val="0"/>
          <dgm:bulletEnabled val="1"/>
        </dgm:presLayoutVars>
      </dgm:prSet>
      <dgm:spPr/>
    </dgm:pt>
    <dgm:pt modelId="{D73F7F80-1304-4D4F-A12D-A5435C85FEFA}" type="pres">
      <dgm:prSet presAssocID="{2BEE8A93-2CA1-4BBB-8118-DCEEF495553E}" presName="spacer" presStyleCnt="0"/>
      <dgm:spPr/>
    </dgm:pt>
    <dgm:pt modelId="{5E218A35-184B-44FE-A101-05E0486E6D4A}" type="pres">
      <dgm:prSet presAssocID="{63309BE1-D22B-4EAB-B819-AE0E44F8CD4E}" presName="parentText" presStyleLbl="node1" presStyleIdx="3" presStyleCnt="6" custLinFactY="100000" custLinFactNeighborY="137324">
        <dgm:presLayoutVars>
          <dgm:chMax val="0"/>
          <dgm:bulletEnabled val="1"/>
        </dgm:presLayoutVars>
      </dgm:prSet>
      <dgm:spPr/>
    </dgm:pt>
    <dgm:pt modelId="{C79C40F3-17E8-411C-819F-F088D8BDD2C0}" type="pres">
      <dgm:prSet presAssocID="{EB0FCC22-DDB4-425C-994C-9A2F987CCF7C}" presName="spacer" presStyleCnt="0"/>
      <dgm:spPr/>
    </dgm:pt>
    <dgm:pt modelId="{2A6D318B-18BD-4EBF-8C5C-7F754C10263B}" type="pres">
      <dgm:prSet presAssocID="{82E76663-F45F-4608-97C2-A92149B412A3}" presName="parentText" presStyleLbl="node1" presStyleIdx="4" presStyleCnt="6" custLinFactY="-199882" custLinFactNeighborY="-200000">
        <dgm:presLayoutVars>
          <dgm:chMax val="0"/>
          <dgm:bulletEnabled val="1"/>
        </dgm:presLayoutVars>
      </dgm:prSet>
      <dgm:spPr/>
    </dgm:pt>
    <dgm:pt modelId="{925772B4-26DD-412C-B5DD-4D296355687A}" type="pres">
      <dgm:prSet presAssocID="{3DBC6290-27F3-4A25-9E56-04BE528E8112}" presName="spacer" presStyleCnt="0"/>
      <dgm:spPr/>
    </dgm:pt>
    <dgm:pt modelId="{3373C948-22D0-4A4D-B404-A39522EF6EFD}" type="pres">
      <dgm:prSet presAssocID="{12DACD2A-475D-49FD-A73E-EFE3E8DBB0F7}" presName="parentText" presStyleLbl="node1" presStyleIdx="5" presStyleCnt="6" custLinFactNeighborY="-14259">
        <dgm:presLayoutVars>
          <dgm:chMax val="0"/>
          <dgm:bulletEnabled val="1"/>
        </dgm:presLayoutVars>
      </dgm:prSet>
      <dgm:spPr/>
    </dgm:pt>
  </dgm:ptLst>
  <dgm:cxnLst>
    <dgm:cxn modelId="{B5A74512-58F8-4E32-9D3A-B73675BEEB57}" srcId="{FC8ED886-8A16-43E2-9E14-6703D2F24A74}" destId="{16BEEB7C-9225-40E2-839A-CDBB1F60B01A}" srcOrd="1" destOrd="0" parTransId="{B4A2A81B-B89E-48FF-8497-B9666D9F1C26}" sibTransId="{1A7F2E97-8001-4634-ACB1-F9096BAA2EF2}"/>
    <dgm:cxn modelId="{D2735542-2B1E-4792-B3B2-91D23DA44384}" srcId="{FC8ED886-8A16-43E2-9E14-6703D2F24A74}" destId="{82E76663-F45F-4608-97C2-A92149B412A3}" srcOrd="4" destOrd="0" parTransId="{E2AFC14F-CF3C-4F1D-BB2F-11C3BF880766}" sibTransId="{3DBC6290-27F3-4A25-9E56-04BE528E8112}"/>
    <dgm:cxn modelId="{3FB0BA84-279C-4568-944F-4808AA551F75}" srcId="{FC8ED886-8A16-43E2-9E14-6703D2F24A74}" destId="{CEC26D93-1F4A-4CE6-BA2F-A414FFF8AB81}" srcOrd="2" destOrd="0" parTransId="{D68900BA-22D0-4C24-B4C5-70AD51CB0A07}" sibTransId="{2BEE8A93-2CA1-4BBB-8118-DCEEF495553E}"/>
    <dgm:cxn modelId="{1774278D-5392-489B-A3E8-1298920669E9}" type="presOf" srcId="{82E76663-F45F-4608-97C2-A92149B412A3}" destId="{2A6D318B-18BD-4EBF-8C5C-7F754C10263B}" srcOrd="0" destOrd="0" presId="urn:microsoft.com/office/officeart/2005/8/layout/vList2"/>
    <dgm:cxn modelId="{9D11DA90-6CC1-4758-BDB5-6BE274D00D1C}" type="presOf" srcId="{16BEEB7C-9225-40E2-839A-CDBB1F60B01A}" destId="{0F0F16EF-2D77-4978-84CE-25008B9C27AB}" srcOrd="0" destOrd="0" presId="urn:microsoft.com/office/officeart/2005/8/layout/vList2"/>
    <dgm:cxn modelId="{DB54AC95-83AC-43D9-8883-B27B423EFA5E}" type="presOf" srcId="{348E6FC3-8AFC-485C-B633-16F46A5F552F}" destId="{080E10C0-8EA7-432C-9C29-57CDA3D906B1}" srcOrd="0" destOrd="0" presId="urn:microsoft.com/office/officeart/2005/8/layout/vList2"/>
    <dgm:cxn modelId="{F9AF759B-F294-4569-A620-EBF86697EADC}" type="presOf" srcId="{CEC26D93-1F4A-4CE6-BA2F-A414FFF8AB81}" destId="{7A01E93D-0E4C-4C11-9390-3415E8537A7E}" srcOrd="0" destOrd="0" presId="urn:microsoft.com/office/officeart/2005/8/layout/vList2"/>
    <dgm:cxn modelId="{14190BBA-856F-4B20-89C8-BA981D864566}" srcId="{FC8ED886-8A16-43E2-9E14-6703D2F24A74}" destId="{63309BE1-D22B-4EAB-B819-AE0E44F8CD4E}" srcOrd="3" destOrd="0" parTransId="{106829FA-BF3C-4C9F-9135-E20D53E8266E}" sibTransId="{EB0FCC22-DDB4-425C-994C-9A2F987CCF7C}"/>
    <dgm:cxn modelId="{05A0BEBF-8636-4AD2-B52A-D1063BF0F033}" srcId="{FC8ED886-8A16-43E2-9E14-6703D2F24A74}" destId="{348E6FC3-8AFC-485C-B633-16F46A5F552F}" srcOrd="0" destOrd="0" parTransId="{B9984D7D-C2E9-479D-8CAA-77E0BAD86284}" sibTransId="{AC31C411-09B4-4673-8E60-D4BA39D607D1}"/>
    <dgm:cxn modelId="{C1C3ACC1-A82C-4077-91D0-114BA009CE88}" type="presOf" srcId="{63309BE1-D22B-4EAB-B819-AE0E44F8CD4E}" destId="{5E218A35-184B-44FE-A101-05E0486E6D4A}" srcOrd="0" destOrd="0" presId="urn:microsoft.com/office/officeart/2005/8/layout/vList2"/>
    <dgm:cxn modelId="{B95564DB-13C0-417C-BF80-E276071ACA8D}" type="presOf" srcId="{12DACD2A-475D-49FD-A73E-EFE3E8DBB0F7}" destId="{3373C948-22D0-4A4D-B404-A39522EF6EFD}" srcOrd="0" destOrd="0" presId="urn:microsoft.com/office/officeart/2005/8/layout/vList2"/>
    <dgm:cxn modelId="{327D6CE5-C347-4B6D-83E4-AFB4F5E2EF2B}" type="presOf" srcId="{FC8ED886-8A16-43E2-9E14-6703D2F24A74}" destId="{21094FA2-F150-4683-9E38-9D626CDE3028}" srcOrd="0" destOrd="0" presId="urn:microsoft.com/office/officeart/2005/8/layout/vList2"/>
    <dgm:cxn modelId="{87DD50F9-0D70-47F4-A05F-56346CCF0F4F}" srcId="{FC8ED886-8A16-43E2-9E14-6703D2F24A74}" destId="{12DACD2A-475D-49FD-A73E-EFE3E8DBB0F7}" srcOrd="5" destOrd="0" parTransId="{4B1CEE60-C69B-43FE-A41A-0F04E267238C}" sibTransId="{70726A0F-5B24-4A6D-AB6D-811066BB95E0}"/>
    <dgm:cxn modelId="{5E757586-BD00-48A6-8CA0-4F8711B69056}" type="presParOf" srcId="{21094FA2-F150-4683-9E38-9D626CDE3028}" destId="{080E10C0-8EA7-432C-9C29-57CDA3D906B1}" srcOrd="0" destOrd="0" presId="urn:microsoft.com/office/officeart/2005/8/layout/vList2"/>
    <dgm:cxn modelId="{6C03DAC6-1E01-455C-BC93-4CE939D18B1B}" type="presParOf" srcId="{21094FA2-F150-4683-9E38-9D626CDE3028}" destId="{A30FC54C-E45D-44CC-B0C9-340D24E486CE}" srcOrd="1" destOrd="0" presId="urn:microsoft.com/office/officeart/2005/8/layout/vList2"/>
    <dgm:cxn modelId="{518B4C3F-E43A-421E-BDF3-1EBDEB12B116}" type="presParOf" srcId="{21094FA2-F150-4683-9E38-9D626CDE3028}" destId="{0F0F16EF-2D77-4978-84CE-25008B9C27AB}" srcOrd="2" destOrd="0" presId="urn:microsoft.com/office/officeart/2005/8/layout/vList2"/>
    <dgm:cxn modelId="{483BC02A-3D39-48A2-8A60-7707819847B6}" type="presParOf" srcId="{21094FA2-F150-4683-9E38-9D626CDE3028}" destId="{0FDF08C9-786C-4FE2-B565-1BC5C715B8E6}" srcOrd="3" destOrd="0" presId="urn:microsoft.com/office/officeart/2005/8/layout/vList2"/>
    <dgm:cxn modelId="{A13AA18E-4AB5-4FEF-9796-C1ED79218AD8}" type="presParOf" srcId="{21094FA2-F150-4683-9E38-9D626CDE3028}" destId="{7A01E93D-0E4C-4C11-9390-3415E8537A7E}" srcOrd="4" destOrd="0" presId="urn:microsoft.com/office/officeart/2005/8/layout/vList2"/>
    <dgm:cxn modelId="{AB76F3EB-9088-485F-9707-97701E0BF48A}" type="presParOf" srcId="{21094FA2-F150-4683-9E38-9D626CDE3028}" destId="{D73F7F80-1304-4D4F-A12D-A5435C85FEFA}" srcOrd="5" destOrd="0" presId="urn:microsoft.com/office/officeart/2005/8/layout/vList2"/>
    <dgm:cxn modelId="{6EA2E680-0840-40D6-AFEE-29DAC93686CB}" type="presParOf" srcId="{21094FA2-F150-4683-9E38-9D626CDE3028}" destId="{5E218A35-184B-44FE-A101-05E0486E6D4A}" srcOrd="6" destOrd="0" presId="urn:microsoft.com/office/officeart/2005/8/layout/vList2"/>
    <dgm:cxn modelId="{55F79D0A-76F8-4BA7-966F-B80AFADF69ED}" type="presParOf" srcId="{21094FA2-F150-4683-9E38-9D626CDE3028}" destId="{C79C40F3-17E8-411C-819F-F088D8BDD2C0}" srcOrd="7" destOrd="0" presId="urn:microsoft.com/office/officeart/2005/8/layout/vList2"/>
    <dgm:cxn modelId="{B10A1726-681B-4538-B200-92D7C8DF9A1C}" type="presParOf" srcId="{21094FA2-F150-4683-9E38-9D626CDE3028}" destId="{2A6D318B-18BD-4EBF-8C5C-7F754C10263B}" srcOrd="8" destOrd="0" presId="urn:microsoft.com/office/officeart/2005/8/layout/vList2"/>
    <dgm:cxn modelId="{FBE41F1C-3473-4078-A2C5-01B943C52776}" type="presParOf" srcId="{21094FA2-F150-4683-9E38-9D626CDE3028}" destId="{925772B4-26DD-412C-B5DD-4D296355687A}" srcOrd="9" destOrd="0" presId="urn:microsoft.com/office/officeart/2005/8/layout/vList2"/>
    <dgm:cxn modelId="{4FFD9771-93B5-43B7-8239-476BE1AA2C2B}" type="presParOf" srcId="{21094FA2-F150-4683-9E38-9D626CDE3028}" destId="{3373C948-22D0-4A4D-B404-A39522EF6E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ED886-8A16-43E2-9E14-6703D2F24A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8E6FC3-8AFC-485C-B633-16F46A5F552F}">
      <dgm:prSet/>
      <dgm:spPr/>
      <dgm:t>
        <a:bodyPr/>
        <a:lstStyle/>
        <a:p>
          <a:r>
            <a:rPr lang="ru-RU"/>
            <a:t>ГОСТ 34.201-89. "Виды, комплектность и обозначение документов при создании автоматизированных систем";</a:t>
          </a:r>
        </a:p>
      </dgm:t>
    </dgm:pt>
    <dgm:pt modelId="{B9984D7D-C2E9-479D-8CAA-77E0BAD86284}" type="parTrans" cxnId="{05A0BEBF-8636-4AD2-B52A-D1063BF0F033}">
      <dgm:prSet/>
      <dgm:spPr/>
      <dgm:t>
        <a:bodyPr/>
        <a:lstStyle/>
        <a:p>
          <a:endParaRPr lang="ru-RU"/>
        </a:p>
      </dgm:t>
    </dgm:pt>
    <dgm:pt modelId="{AC31C411-09B4-4673-8E60-D4BA39D607D1}" type="sibTrans" cxnId="{05A0BEBF-8636-4AD2-B52A-D1063BF0F033}">
      <dgm:prSet/>
      <dgm:spPr/>
      <dgm:t>
        <a:bodyPr/>
        <a:lstStyle/>
        <a:p>
          <a:endParaRPr lang="ru-RU"/>
        </a:p>
      </dgm:t>
    </dgm:pt>
    <dgm:pt modelId="{16BEEB7C-9225-40E2-839A-CDBB1F60B01A}">
      <dgm:prSet/>
      <dgm:spPr/>
      <dgm:t>
        <a:bodyPr/>
        <a:lstStyle/>
        <a:p>
          <a:r>
            <a:rPr lang="ru-RU"/>
            <a:t>ГОСТ 34.003-90 "Термины и определения";</a:t>
          </a:r>
        </a:p>
      </dgm:t>
    </dgm:pt>
    <dgm:pt modelId="{B4A2A81B-B89E-48FF-8497-B9666D9F1C26}" type="parTrans" cxnId="{B5A74512-58F8-4E32-9D3A-B73675BEEB57}">
      <dgm:prSet/>
      <dgm:spPr/>
      <dgm:t>
        <a:bodyPr/>
        <a:lstStyle/>
        <a:p>
          <a:endParaRPr lang="ru-RU"/>
        </a:p>
      </dgm:t>
    </dgm:pt>
    <dgm:pt modelId="{1A7F2E97-8001-4634-ACB1-F9096BAA2EF2}" type="sibTrans" cxnId="{B5A74512-58F8-4E32-9D3A-B73675BEEB57}">
      <dgm:prSet/>
      <dgm:spPr/>
      <dgm:t>
        <a:bodyPr/>
        <a:lstStyle/>
        <a:p>
          <a:endParaRPr lang="ru-RU"/>
        </a:p>
      </dgm:t>
    </dgm:pt>
    <dgm:pt modelId="{CEC26D93-1F4A-4CE6-BA2F-A414FFF8AB81}">
      <dgm:prSet/>
      <dgm:spPr/>
      <dgm:t>
        <a:bodyPr/>
        <a:lstStyle/>
        <a:p>
          <a:r>
            <a:rPr lang="ru-RU"/>
            <a:t>ГОСТ 34.602-89 "Техническое задание на создание автоматизированной системы";</a:t>
          </a:r>
        </a:p>
      </dgm:t>
    </dgm:pt>
    <dgm:pt modelId="{D68900BA-22D0-4C24-B4C5-70AD51CB0A07}" type="parTrans" cxnId="{3FB0BA84-279C-4568-944F-4808AA551F75}">
      <dgm:prSet/>
      <dgm:spPr/>
      <dgm:t>
        <a:bodyPr/>
        <a:lstStyle/>
        <a:p>
          <a:endParaRPr lang="ru-RU"/>
        </a:p>
      </dgm:t>
    </dgm:pt>
    <dgm:pt modelId="{2BEE8A93-2CA1-4BBB-8118-DCEEF495553E}" type="sibTrans" cxnId="{3FB0BA84-279C-4568-944F-4808AA551F75}">
      <dgm:prSet/>
      <dgm:spPr/>
      <dgm:t>
        <a:bodyPr/>
        <a:lstStyle/>
        <a:p>
          <a:endParaRPr lang="ru-RU"/>
        </a:p>
      </dgm:t>
    </dgm:pt>
    <dgm:pt modelId="{63309BE1-D22B-4EAB-B819-AE0E44F8CD4E}">
      <dgm:prSet/>
      <dgm:spPr/>
      <dgm:t>
        <a:bodyPr/>
        <a:lstStyle/>
        <a:p>
          <a:r>
            <a:rPr lang="ru-RU"/>
            <a:t>ГОСТ 34.603-92 "Виды испытаний автоматизированных систем";</a:t>
          </a:r>
        </a:p>
      </dgm:t>
    </dgm:pt>
    <dgm:pt modelId="{106829FA-BF3C-4C9F-9135-E20D53E8266E}" type="parTrans" cxnId="{14190BBA-856F-4B20-89C8-BA981D864566}">
      <dgm:prSet/>
      <dgm:spPr/>
      <dgm:t>
        <a:bodyPr/>
        <a:lstStyle/>
        <a:p>
          <a:endParaRPr lang="ru-RU"/>
        </a:p>
      </dgm:t>
    </dgm:pt>
    <dgm:pt modelId="{EB0FCC22-DDB4-425C-994C-9A2F987CCF7C}" type="sibTrans" cxnId="{14190BBA-856F-4B20-89C8-BA981D864566}">
      <dgm:prSet/>
      <dgm:spPr/>
      <dgm:t>
        <a:bodyPr/>
        <a:lstStyle/>
        <a:p>
          <a:endParaRPr lang="ru-RU"/>
        </a:p>
      </dgm:t>
    </dgm:pt>
    <dgm:pt modelId="{82E76663-F45F-4608-97C2-A92149B412A3}">
      <dgm:prSet/>
      <dgm:spPr/>
      <dgm:t>
        <a:bodyPr/>
        <a:lstStyle/>
        <a:p>
          <a:r>
            <a:rPr lang="ru-RU" dirty="0"/>
            <a:t>ГОСТ 34.601-90 "Автоматизированные системы. Стадии создания";</a:t>
          </a:r>
        </a:p>
      </dgm:t>
    </dgm:pt>
    <dgm:pt modelId="{E2AFC14F-CF3C-4F1D-BB2F-11C3BF880766}" type="parTrans" cxnId="{D2735542-2B1E-4792-B3B2-91D23DA44384}">
      <dgm:prSet/>
      <dgm:spPr/>
      <dgm:t>
        <a:bodyPr/>
        <a:lstStyle/>
        <a:p>
          <a:endParaRPr lang="ru-RU"/>
        </a:p>
      </dgm:t>
    </dgm:pt>
    <dgm:pt modelId="{3DBC6290-27F3-4A25-9E56-04BE528E8112}" type="sibTrans" cxnId="{D2735542-2B1E-4792-B3B2-91D23DA44384}">
      <dgm:prSet/>
      <dgm:spPr/>
      <dgm:t>
        <a:bodyPr/>
        <a:lstStyle/>
        <a:p>
          <a:endParaRPr lang="ru-RU"/>
        </a:p>
      </dgm:t>
    </dgm:pt>
    <dgm:pt modelId="{12DACD2A-475D-49FD-A73E-EFE3E8DBB0F7}">
      <dgm:prSet/>
      <dgm:spPr/>
      <dgm:t>
        <a:bodyPr/>
        <a:lstStyle/>
        <a:p>
          <a:r>
            <a:rPr lang="ru-RU"/>
            <a:t>Руководящий документ РД 50-34.698-90 "Автоматизированные системы. Требования к содержанию документов".</a:t>
          </a:r>
        </a:p>
      </dgm:t>
    </dgm:pt>
    <dgm:pt modelId="{4B1CEE60-C69B-43FE-A41A-0F04E267238C}" type="parTrans" cxnId="{87DD50F9-0D70-47F4-A05F-56346CCF0F4F}">
      <dgm:prSet/>
      <dgm:spPr/>
      <dgm:t>
        <a:bodyPr/>
        <a:lstStyle/>
        <a:p>
          <a:endParaRPr lang="ru-RU"/>
        </a:p>
      </dgm:t>
    </dgm:pt>
    <dgm:pt modelId="{70726A0F-5B24-4A6D-AB6D-811066BB95E0}" type="sibTrans" cxnId="{87DD50F9-0D70-47F4-A05F-56346CCF0F4F}">
      <dgm:prSet/>
      <dgm:spPr/>
      <dgm:t>
        <a:bodyPr/>
        <a:lstStyle/>
        <a:p>
          <a:endParaRPr lang="ru-RU"/>
        </a:p>
      </dgm:t>
    </dgm:pt>
    <dgm:pt modelId="{21094FA2-F150-4683-9E38-9D626CDE3028}" type="pres">
      <dgm:prSet presAssocID="{FC8ED886-8A16-43E2-9E14-6703D2F24A74}" presName="linear" presStyleCnt="0">
        <dgm:presLayoutVars>
          <dgm:animLvl val="lvl"/>
          <dgm:resizeHandles val="exact"/>
        </dgm:presLayoutVars>
      </dgm:prSet>
      <dgm:spPr/>
    </dgm:pt>
    <dgm:pt modelId="{080E10C0-8EA7-432C-9C29-57CDA3D906B1}" type="pres">
      <dgm:prSet presAssocID="{348E6FC3-8AFC-485C-B633-16F46A5F552F}" presName="parentText" presStyleLbl="node1" presStyleIdx="0" presStyleCnt="6" custLinFactY="93604" custLinFactNeighborY="100000">
        <dgm:presLayoutVars>
          <dgm:chMax val="0"/>
          <dgm:bulletEnabled val="1"/>
        </dgm:presLayoutVars>
      </dgm:prSet>
      <dgm:spPr/>
    </dgm:pt>
    <dgm:pt modelId="{A30FC54C-E45D-44CC-B0C9-340D24E486CE}" type="pres">
      <dgm:prSet presAssocID="{AC31C411-09B4-4673-8E60-D4BA39D607D1}" presName="spacer" presStyleCnt="0"/>
      <dgm:spPr/>
    </dgm:pt>
    <dgm:pt modelId="{0F0F16EF-2D77-4978-84CE-25008B9C27AB}" type="pres">
      <dgm:prSet presAssocID="{16BEEB7C-9225-40E2-839A-CDBB1F60B01A}" presName="parentText" presStyleLbl="node1" presStyleIdx="1" presStyleCnt="6" custLinFactY="-151252" custLinFactNeighborX="-30392" custLinFactNeighborY="-200000">
        <dgm:presLayoutVars>
          <dgm:chMax val="0"/>
          <dgm:bulletEnabled val="1"/>
        </dgm:presLayoutVars>
      </dgm:prSet>
      <dgm:spPr/>
    </dgm:pt>
    <dgm:pt modelId="{0FDF08C9-786C-4FE2-B565-1BC5C715B8E6}" type="pres">
      <dgm:prSet presAssocID="{1A7F2E97-8001-4634-ACB1-F9096BAA2EF2}" presName="spacer" presStyleCnt="0"/>
      <dgm:spPr/>
    </dgm:pt>
    <dgm:pt modelId="{7A01E93D-0E4C-4C11-9390-3415E8537A7E}" type="pres">
      <dgm:prSet presAssocID="{CEC26D93-1F4A-4CE6-BA2F-A414FFF8AB81}" presName="parentText" presStyleLbl="node1" presStyleIdx="2" presStyleCnt="6" custLinFactY="96271" custLinFactNeighborY="100000">
        <dgm:presLayoutVars>
          <dgm:chMax val="0"/>
          <dgm:bulletEnabled val="1"/>
        </dgm:presLayoutVars>
      </dgm:prSet>
      <dgm:spPr/>
    </dgm:pt>
    <dgm:pt modelId="{D73F7F80-1304-4D4F-A12D-A5435C85FEFA}" type="pres">
      <dgm:prSet presAssocID="{2BEE8A93-2CA1-4BBB-8118-DCEEF495553E}" presName="spacer" presStyleCnt="0"/>
      <dgm:spPr/>
    </dgm:pt>
    <dgm:pt modelId="{5E218A35-184B-44FE-A101-05E0486E6D4A}" type="pres">
      <dgm:prSet presAssocID="{63309BE1-D22B-4EAB-B819-AE0E44F8CD4E}" presName="parentText" presStyleLbl="node1" presStyleIdx="3" presStyleCnt="6" custLinFactY="100000" custLinFactNeighborY="137324">
        <dgm:presLayoutVars>
          <dgm:chMax val="0"/>
          <dgm:bulletEnabled val="1"/>
        </dgm:presLayoutVars>
      </dgm:prSet>
      <dgm:spPr/>
    </dgm:pt>
    <dgm:pt modelId="{C79C40F3-17E8-411C-819F-F088D8BDD2C0}" type="pres">
      <dgm:prSet presAssocID="{EB0FCC22-DDB4-425C-994C-9A2F987CCF7C}" presName="spacer" presStyleCnt="0"/>
      <dgm:spPr/>
    </dgm:pt>
    <dgm:pt modelId="{2A6D318B-18BD-4EBF-8C5C-7F754C10263B}" type="pres">
      <dgm:prSet presAssocID="{82E76663-F45F-4608-97C2-A92149B412A3}" presName="parentText" presStyleLbl="node1" presStyleIdx="4" presStyleCnt="6" custLinFactY="-199882" custLinFactNeighborY="-200000">
        <dgm:presLayoutVars>
          <dgm:chMax val="0"/>
          <dgm:bulletEnabled val="1"/>
        </dgm:presLayoutVars>
      </dgm:prSet>
      <dgm:spPr/>
    </dgm:pt>
    <dgm:pt modelId="{925772B4-26DD-412C-B5DD-4D296355687A}" type="pres">
      <dgm:prSet presAssocID="{3DBC6290-27F3-4A25-9E56-04BE528E8112}" presName="spacer" presStyleCnt="0"/>
      <dgm:spPr/>
    </dgm:pt>
    <dgm:pt modelId="{3373C948-22D0-4A4D-B404-A39522EF6EFD}" type="pres">
      <dgm:prSet presAssocID="{12DACD2A-475D-49FD-A73E-EFE3E8DBB0F7}" presName="parentText" presStyleLbl="node1" presStyleIdx="5" presStyleCnt="6" custLinFactNeighborY="-14259">
        <dgm:presLayoutVars>
          <dgm:chMax val="0"/>
          <dgm:bulletEnabled val="1"/>
        </dgm:presLayoutVars>
      </dgm:prSet>
      <dgm:spPr/>
    </dgm:pt>
  </dgm:ptLst>
  <dgm:cxnLst>
    <dgm:cxn modelId="{B5A74512-58F8-4E32-9D3A-B73675BEEB57}" srcId="{FC8ED886-8A16-43E2-9E14-6703D2F24A74}" destId="{16BEEB7C-9225-40E2-839A-CDBB1F60B01A}" srcOrd="1" destOrd="0" parTransId="{B4A2A81B-B89E-48FF-8497-B9666D9F1C26}" sibTransId="{1A7F2E97-8001-4634-ACB1-F9096BAA2EF2}"/>
    <dgm:cxn modelId="{D2735542-2B1E-4792-B3B2-91D23DA44384}" srcId="{FC8ED886-8A16-43E2-9E14-6703D2F24A74}" destId="{82E76663-F45F-4608-97C2-A92149B412A3}" srcOrd="4" destOrd="0" parTransId="{E2AFC14F-CF3C-4F1D-BB2F-11C3BF880766}" sibTransId="{3DBC6290-27F3-4A25-9E56-04BE528E8112}"/>
    <dgm:cxn modelId="{3FB0BA84-279C-4568-944F-4808AA551F75}" srcId="{FC8ED886-8A16-43E2-9E14-6703D2F24A74}" destId="{CEC26D93-1F4A-4CE6-BA2F-A414FFF8AB81}" srcOrd="2" destOrd="0" parTransId="{D68900BA-22D0-4C24-B4C5-70AD51CB0A07}" sibTransId="{2BEE8A93-2CA1-4BBB-8118-DCEEF495553E}"/>
    <dgm:cxn modelId="{1774278D-5392-489B-A3E8-1298920669E9}" type="presOf" srcId="{82E76663-F45F-4608-97C2-A92149B412A3}" destId="{2A6D318B-18BD-4EBF-8C5C-7F754C10263B}" srcOrd="0" destOrd="0" presId="urn:microsoft.com/office/officeart/2005/8/layout/vList2"/>
    <dgm:cxn modelId="{9D11DA90-6CC1-4758-BDB5-6BE274D00D1C}" type="presOf" srcId="{16BEEB7C-9225-40E2-839A-CDBB1F60B01A}" destId="{0F0F16EF-2D77-4978-84CE-25008B9C27AB}" srcOrd="0" destOrd="0" presId="urn:microsoft.com/office/officeart/2005/8/layout/vList2"/>
    <dgm:cxn modelId="{DB54AC95-83AC-43D9-8883-B27B423EFA5E}" type="presOf" srcId="{348E6FC3-8AFC-485C-B633-16F46A5F552F}" destId="{080E10C0-8EA7-432C-9C29-57CDA3D906B1}" srcOrd="0" destOrd="0" presId="urn:microsoft.com/office/officeart/2005/8/layout/vList2"/>
    <dgm:cxn modelId="{F9AF759B-F294-4569-A620-EBF86697EADC}" type="presOf" srcId="{CEC26D93-1F4A-4CE6-BA2F-A414FFF8AB81}" destId="{7A01E93D-0E4C-4C11-9390-3415E8537A7E}" srcOrd="0" destOrd="0" presId="urn:microsoft.com/office/officeart/2005/8/layout/vList2"/>
    <dgm:cxn modelId="{14190BBA-856F-4B20-89C8-BA981D864566}" srcId="{FC8ED886-8A16-43E2-9E14-6703D2F24A74}" destId="{63309BE1-D22B-4EAB-B819-AE0E44F8CD4E}" srcOrd="3" destOrd="0" parTransId="{106829FA-BF3C-4C9F-9135-E20D53E8266E}" sibTransId="{EB0FCC22-DDB4-425C-994C-9A2F987CCF7C}"/>
    <dgm:cxn modelId="{05A0BEBF-8636-4AD2-B52A-D1063BF0F033}" srcId="{FC8ED886-8A16-43E2-9E14-6703D2F24A74}" destId="{348E6FC3-8AFC-485C-B633-16F46A5F552F}" srcOrd="0" destOrd="0" parTransId="{B9984D7D-C2E9-479D-8CAA-77E0BAD86284}" sibTransId="{AC31C411-09B4-4673-8E60-D4BA39D607D1}"/>
    <dgm:cxn modelId="{C1C3ACC1-A82C-4077-91D0-114BA009CE88}" type="presOf" srcId="{63309BE1-D22B-4EAB-B819-AE0E44F8CD4E}" destId="{5E218A35-184B-44FE-A101-05E0486E6D4A}" srcOrd="0" destOrd="0" presId="urn:microsoft.com/office/officeart/2005/8/layout/vList2"/>
    <dgm:cxn modelId="{B95564DB-13C0-417C-BF80-E276071ACA8D}" type="presOf" srcId="{12DACD2A-475D-49FD-A73E-EFE3E8DBB0F7}" destId="{3373C948-22D0-4A4D-B404-A39522EF6EFD}" srcOrd="0" destOrd="0" presId="urn:microsoft.com/office/officeart/2005/8/layout/vList2"/>
    <dgm:cxn modelId="{327D6CE5-C347-4B6D-83E4-AFB4F5E2EF2B}" type="presOf" srcId="{FC8ED886-8A16-43E2-9E14-6703D2F24A74}" destId="{21094FA2-F150-4683-9E38-9D626CDE3028}" srcOrd="0" destOrd="0" presId="urn:microsoft.com/office/officeart/2005/8/layout/vList2"/>
    <dgm:cxn modelId="{87DD50F9-0D70-47F4-A05F-56346CCF0F4F}" srcId="{FC8ED886-8A16-43E2-9E14-6703D2F24A74}" destId="{12DACD2A-475D-49FD-A73E-EFE3E8DBB0F7}" srcOrd="5" destOrd="0" parTransId="{4B1CEE60-C69B-43FE-A41A-0F04E267238C}" sibTransId="{70726A0F-5B24-4A6D-AB6D-811066BB95E0}"/>
    <dgm:cxn modelId="{5E757586-BD00-48A6-8CA0-4F8711B69056}" type="presParOf" srcId="{21094FA2-F150-4683-9E38-9D626CDE3028}" destId="{080E10C0-8EA7-432C-9C29-57CDA3D906B1}" srcOrd="0" destOrd="0" presId="urn:microsoft.com/office/officeart/2005/8/layout/vList2"/>
    <dgm:cxn modelId="{6C03DAC6-1E01-455C-BC93-4CE939D18B1B}" type="presParOf" srcId="{21094FA2-F150-4683-9E38-9D626CDE3028}" destId="{A30FC54C-E45D-44CC-B0C9-340D24E486CE}" srcOrd="1" destOrd="0" presId="urn:microsoft.com/office/officeart/2005/8/layout/vList2"/>
    <dgm:cxn modelId="{518B4C3F-E43A-421E-BDF3-1EBDEB12B116}" type="presParOf" srcId="{21094FA2-F150-4683-9E38-9D626CDE3028}" destId="{0F0F16EF-2D77-4978-84CE-25008B9C27AB}" srcOrd="2" destOrd="0" presId="urn:microsoft.com/office/officeart/2005/8/layout/vList2"/>
    <dgm:cxn modelId="{483BC02A-3D39-48A2-8A60-7707819847B6}" type="presParOf" srcId="{21094FA2-F150-4683-9E38-9D626CDE3028}" destId="{0FDF08C9-786C-4FE2-B565-1BC5C715B8E6}" srcOrd="3" destOrd="0" presId="urn:microsoft.com/office/officeart/2005/8/layout/vList2"/>
    <dgm:cxn modelId="{A13AA18E-4AB5-4FEF-9796-C1ED79218AD8}" type="presParOf" srcId="{21094FA2-F150-4683-9E38-9D626CDE3028}" destId="{7A01E93D-0E4C-4C11-9390-3415E8537A7E}" srcOrd="4" destOrd="0" presId="urn:microsoft.com/office/officeart/2005/8/layout/vList2"/>
    <dgm:cxn modelId="{AB76F3EB-9088-485F-9707-97701E0BF48A}" type="presParOf" srcId="{21094FA2-F150-4683-9E38-9D626CDE3028}" destId="{D73F7F80-1304-4D4F-A12D-A5435C85FEFA}" srcOrd="5" destOrd="0" presId="urn:microsoft.com/office/officeart/2005/8/layout/vList2"/>
    <dgm:cxn modelId="{6EA2E680-0840-40D6-AFEE-29DAC93686CB}" type="presParOf" srcId="{21094FA2-F150-4683-9E38-9D626CDE3028}" destId="{5E218A35-184B-44FE-A101-05E0486E6D4A}" srcOrd="6" destOrd="0" presId="urn:microsoft.com/office/officeart/2005/8/layout/vList2"/>
    <dgm:cxn modelId="{55F79D0A-76F8-4BA7-966F-B80AFADF69ED}" type="presParOf" srcId="{21094FA2-F150-4683-9E38-9D626CDE3028}" destId="{C79C40F3-17E8-411C-819F-F088D8BDD2C0}" srcOrd="7" destOrd="0" presId="urn:microsoft.com/office/officeart/2005/8/layout/vList2"/>
    <dgm:cxn modelId="{B10A1726-681B-4538-B200-92D7C8DF9A1C}" type="presParOf" srcId="{21094FA2-F150-4683-9E38-9D626CDE3028}" destId="{2A6D318B-18BD-4EBF-8C5C-7F754C10263B}" srcOrd="8" destOrd="0" presId="urn:microsoft.com/office/officeart/2005/8/layout/vList2"/>
    <dgm:cxn modelId="{FBE41F1C-3473-4078-A2C5-01B943C52776}" type="presParOf" srcId="{21094FA2-F150-4683-9E38-9D626CDE3028}" destId="{925772B4-26DD-412C-B5DD-4D296355687A}" srcOrd="9" destOrd="0" presId="urn:microsoft.com/office/officeart/2005/8/layout/vList2"/>
    <dgm:cxn modelId="{4FFD9771-93B5-43B7-8239-476BE1AA2C2B}" type="presParOf" srcId="{21094FA2-F150-4683-9E38-9D626CDE3028}" destId="{3373C948-22D0-4A4D-B404-A39522EF6E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8ED886-8A16-43E2-9E14-6703D2F24A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8E6FC3-8AFC-485C-B633-16F46A5F552F}">
      <dgm:prSet/>
      <dgm:spPr/>
      <dgm:t>
        <a:bodyPr/>
        <a:lstStyle/>
        <a:p>
          <a:r>
            <a:rPr lang="ru-RU"/>
            <a:t>ГОСТ 34.201-89. "Виды, комплектность и обозначение документов при создании автоматизированных систем";</a:t>
          </a:r>
        </a:p>
      </dgm:t>
    </dgm:pt>
    <dgm:pt modelId="{B9984D7D-C2E9-479D-8CAA-77E0BAD86284}" type="parTrans" cxnId="{05A0BEBF-8636-4AD2-B52A-D1063BF0F033}">
      <dgm:prSet/>
      <dgm:spPr/>
      <dgm:t>
        <a:bodyPr/>
        <a:lstStyle/>
        <a:p>
          <a:endParaRPr lang="ru-RU"/>
        </a:p>
      </dgm:t>
    </dgm:pt>
    <dgm:pt modelId="{AC31C411-09B4-4673-8E60-D4BA39D607D1}" type="sibTrans" cxnId="{05A0BEBF-8636-4AD2-B52A-D1063BF0F033}">
      <dgm:prSet/>
      <dgm:spPr/>
      <dgm:t>
        <a:bodyPr/>
        <a:lstStyle/>
        <a:p>
          <a:endParaRPr lang="ru-RU"/>
        </a:p>
      </dgm:t>
    </dgm:pt>
    <dgm:pt modelId="{16BEEB7C-9225-40E2-839A-CDBB1F60B01A}">
      <dgm:prSet/>
      <dgm:spPr/>
      <dgm:t>
        <a:bodyPr/>
        <a:lstStyle/>
        <a:p>
          <a:r>
            <a:rPr lang="ru-RU"/>
            <a:t>ГОСТ 34.003-90 "Термины и определения";</a:t>
          </a:r>
        </a:p>
      </dgm:t>
    </dgm:pt>
    <dgm:pt modelId="{B4A2A81B-B89E-48FF-8497-B9666D9F1C26}" type="parTrans" cxnId="{B5A74512-58F8-4E32-9D3A-B73675BEEB57}">
      <dgm:prSet/>
      <dgm:spPr/>
      <dgm:t>
        <a:bodyPr/>
        <a:lstStyle/>
        <a:p>
          <a:endParaRPr lang="ru-RU"/>
        </a:p>
      </dgm:t>
    </dgm:pt>
    <dgm:pt modelId="{1A7F2E97-8001-4634-ACB1-F9096BAA2EF2}" type="sibTrans" cxnId="{B5A74512-58F8-4E32-9D3A-B73675BEEB57}">
      <dgm:prSet/>
      <dgm:spPr/>
      <dgm:t>
        <a:bodyPr/>
        <a:lstStyle/>
        <a:p>
          <a:endParaRPr lang="ru-RU"/>
        </a:p>
      </dgm:t>
    </dgm:pt>
    <dgm:pt modelId="{CEC26D93-1F4A-4CE6-BA2F-A414FFF8AB81}">
      <dgm:prSet/>
      <dgm:spPr/>
      <dgm:t>
        <a:bodyPr/>
        <a:lstStyle/>
        <a:p>
          <a:r>
            <a:rPr lang="ru-RU"/>
            <a:t>ГОСТ 34.602-89 "Техническое задание на создание автоматизированной системы";</a:t>
          </a:r>
        </a:p>
      </dgm:t>
    </dgm:pt>
    <dgm:pt modelId="{D68900BA-22D0-4C24-B4C5-70AD51CB0A07}" type="parTrans" cxnId="{3FB0BA84-279C-4568-944F-4808AA551F75}">
      <dgm:prSet/>
      <dgm:spPr/>
      <dgm:t>
        <a:bodyPr/>
        <a:lstStyle/>
        <a:p>
          <a:endParaRPr lang="ru-RU"/>
        </a:p>
      </dgm:t>
    </dgm:pt>
    <dgm:pt modelId="{2BEE8A93-2CA1-4BBB-8118-DCEEF495553E}" type="sibTrans" cxnId="{3FB0BA84-279C-4568-944F-4808AA551F75}">
      <dgm:prSet/>
      <dgm:spPr/>
      <dgm:t>
        <a:bodyPr/>
        <a:lstStyle/>
        <a:p>
          <a:endParaRPr lang="ru-RU"/>
        </a:p>
      </dgm:t>
    </dgm:pt>
    <dgm:pt modelId="{63309BE1-D22B-4EAB-B819-AE0E44F8CD4E}">
      <dgm:prSet/>
      <dgm:spPr/>
      <dgm:t>
        <a:bodyPr/>
        <a:lstStyle/>
        <a:p>
          <a:r>
            <a:rPr lang="ru-RU"/>
            <a:t>ГОСТ 34.603-92 "Виды испытаний автоматизированных систем";</a:t>
          </a:r>
        </a:p>
      </dgm:t>
    </dgm:pt>
    <dgm:pt modelId="{106829FA-BF3C-4C9F-9135-E20D53E8266E}" type="parTrans" cxnId="{14190BBA-856F-4B20-89C8-BA981D864566}">
      <dgm:prSet/>
      <dgm:spPr/>
      <dgm:t>
        <a:bodyPr/>
        <a:lstStyle/>
        <a:p>
          <a:endParaRPr lang="ru-RU"/>
        </a:p>
      </dgm:t>
    </dgm:pt>
    <dgm:pt modelId="{EB0FCC22-DDB4-425C-994C-9A2F987CCF7C}" type="sibTrans" cxnId="{14190BBA-856F-4B20-89C8-BA981D864566}">
      <dgm:prSet/>
      <dgm:spPr/>
      <dgm:t>
        <a:bodyPr/>
        <a:lstStyle/>
        <a:p>
          <a:endParaRPr lang="ru-RU"/>
        </a:p>
      </dgm:t>
    </dgm:pt>
    <dgm:pt modelId="{82E76663-F45F-4608-97C2-A92149B412A3}">
      <dgm:prSet/>
      <dgm:spPr/>
      <dgm:t>
        <a:bodyPr/>
        <a:lstStyle/>
        <a:p>
          <a:r>
            <a:rPr lang="ru-RU" dirty="0"/>
            <a:t>ГОСТ 34.601-90 "Автоматизированные системы. Стадии создания";</a:t>
          </a:r>
        </a:p>
      </dgm:t>
    </dgm:pt>
    <dgm:pt modelId="{E2AFC14F-CF3C-4F1D-BB2F-11C3BF880766}" type="parTrans" cxnId="{D2735542-2B1E-4792-B3B2-91D23DA44384}">
      <dgm:prSet/>
      <dgm:spPr/>
      <dgm:t>
        <a:bodyPr/>
        <a:lstStyle/>
        <a:p>
          <a:endParaRPr lang="ru-RU"/>
        </a:p>
      </dgm:t>
    </dgm:pt>
    <dgm:pt modelId="{3DBC6290-27F3-4A25-9E56-04BE528E8112}" type="sibTrans" cxnId="{D2735542-2B1E-4792-B3B2-91D23DA44384}">
      <dgm:prSet/>
      <dgm:spPr/>
      <dgm:t>
        <a:bodyPr/>
        <a:lstStyle/>
        <a:p>
          <a:endParaRPr lang="ru-RU"/>
        </a:p>
      </dgm:t>
    </dgm:pt>
    <dgm:pt modelId="{12DACD2A-475D-49FD-A73E-EFE3E8DBB0F7}">
      <dgm:prSet/>
      <dgm:spPr/>
      <dgm:t>
        <a:bodyPr/>
        <a:lstStyle/>
        <a:p>
          <a:r>
            <a:rPr lang="ru-RU"/>
            <a:t>Руководящий документ РД 50-34.698-90 "Автоматизированные системы. Требования к содержанию документов".</a:t>
          </a:r>
        </a:p>
      </dgm:t>
    </dgm:pt>
    <dgm:pt modelId="{4B1CEE60-C69B-43FE-A41A-0F04E267238C}" type="parTrans" cxnId="{87DD50F9-0D70-47F4-A05F-56346CCF0F4F}">
      <dgm:prSet/>
      <dgm:spPr/>
      <dgm:t>
        <a:bodyPr/>
        <a:lstStyle/>
        <a:p>
          <a:endParaRPr lang="ru-RU"/>
        </a:p>
      </dgm:t>
    </dgm:pt>
    <dgm:pt modelId="{70726A0F-5B24-4A6D-AB6D-811066BB95E0}" type="sibTrans" cxnId="{87DD50F9-0D70-47F4-A05F-56346CCF0F4F}">
      <dgm:prSet/>
      <dgm:spPr/>
      <dgm:t>
        <a:bodyPr/>
        <a:lstStyle/>
        <a:p>
          <a:endParaRPr lang="ru-RU"/>
        </a:p>
      </dgm:t>
    </dgm:pt>
    <dgm:pt modelId="{21094FA2-F150-4683-9E38-9D626CDE3028}" type="pres">
      <dgm:prSet presAssocID="{FC8ED886-8A16-43E2-9E14-6703D2F24A74}" presName="linear" presStyleCnt="0">
        <dgm:presLayoutVars>
          <dgm:animLvl val="lvl"/>
          <dgm:resizeHandles val="exact"/>
        </dgm:presLayoutVars>
      </dgm:prSet>
      <dgm:spPr/>
    </dgm:pt>
    <dgm:pt modelId="{080E10C0-8EA7-432C-9C29-57CDA3D906B1}" type="pres">
      <dgm:prSet presAssocID="{348E6FC3-8AFC-485C-B633-16F46A5F552F}" presName="parentText" presStyleLbl="node1" presStyleIdx="0" presStyleCnt="6" custLinFactY="93604" custLinFactNeighborY="100000">
        <dgm:presLayoutVars>
          <dgm:chMax val="0"/>
          <dgm:bulletEnabled val="1"/>
        </dgm:presLayoutVars>
      </dgm:prSet>
      <dgm:spPr/>
    </dgm:pt>
    <dgm:pt modelId="{A30FC54C-E45D-44CC-B0C9-340D24E486CE}" type="pres">
      <dgm:prSet presAssocID="{AC31C411-09B4-4673-8E60-D4BA39D607D1}" presName="spacer" presStyleCnt="0"/>
      <dgm:spPr/>
    </dgm:pt>
    <dgm:pt modelId="{0F0F16EF-2D77-4978-84CE-25008B9C27AB}" type="pres">
      <dgm:prSet presAssocID="{16BEEB7C-9225-40E2-839A-CDBB1F60B01A}" presName="parentText" presStyleLbl="node1" presStyleIdx="1" presStyleCnt="6" custLinFactY="-151252" custLinFactNeighborX="-30392" custLinFactNeighborY="-200000">
        <dgm:presLayoutVars>
          <dgm:chMax val="0"/>
          <dgm:bulletEnabled val="1"/>
        </dgm:presLayoutVars>
      </dgm:prSet>
      <dgm:spPr/>
    </dgm:pt>
    <dgm:pt modelId="{0FDF08C9-786C-4FE2-B565-1BC5C715B8E6}" type="pres">
      <dgm:prSet presAssocID="{1A7F2E97-8001-4634-ACB1-F9096BAA2EF2}" presName="spacer" presStyleCnt="0"/>
      <dgm:spPr/>
    </dgm:pt>
    <dgm:pt modelId="{7A01E93D-0E4C-4C11-9390-3415E8537A7E}" type="pres">
      <dgm:prSet presAssocID="{CEC26D93-1F4A-4CE6-BA2F-A414FFF8AB81}" presName="parentText" presStyleLbl="node1" presStyleIdx="2" presStyleCnt="6" custLinFactY="96271" custLinFactNeighborY="100000">
        <dgm:presLayoutVars>
          <dgm:chMax val="0"/>
          <dgm:bulletEnabled val="1"/>
        </dgm:presLayoutVars>
      </dgm:prSet>
      <dgm:spPr/>
    </dgm:pt>
    <dgm:pt modelId="{D73F7F80-1304-4D4F-A12D-A5435C85FEFA}" type="pres">
      <dgm:prSet presAssocID="{2BEE8A93-2CA1-4BBB-8118-DCEEF495553E}" presName="spacer" presStyleCnt="0"/>
      <dgm:spPr/>
    </dgm:pt>
    <dgm:pt modelId="{5E218A35-184B-44FE-A101-05E0486E6D4A}" type="pres">
      <dgm:prSet presAssocID="{63309BE1-D22B-4EAB-B819-AE0E44F8CD4E}" presName="parentText" presStyleLbl="node1" presStyleIdx="3" presStyleCnt="6" custLinFactY="100000" custLinFactNeighborY="137324">
        <dgm:presLayoutVars>
          <dgm:chMax val="0"/>
          <dgm:bulletEnabled val="1"/>
        </dgm:presLayoutVars>
      </dgm:prSet>
      <dgm:spPr/>
    </dgm:pt>
    <dgm:pt modelId="{C79C40F3-17E8-411C-819F-F088D8BDD2C0}" type="pres">
      <dgm:prSet presAssocID="{EB0FCC22-DDB4-425C-994C-9A2F987CCF7C}" presName="spacer" presStyleCnt="0"/>
      <dgm:spPr/>
    </dgm:pt>
    <dgm:pt modelId="{2A6D318B-18BD-4EBF-8C5C-7F754C10263B}" type="pres">
      <dgm:prSet presAssocID="{82E76663-F45F-4608-97C2-A92149B412A3}" presName="parentText" presStyleLbl="node1" presStyleIdx="4" presStyleCnt="6" custLinFactY="-199882" custLinFactNeighborY="-200000">
        <dgm:presLayoutVars>
          <dgm:chMax val="0"/>
          <dgm:bulletEnabled val="1"/>
        </dgm:presLayoutVars>
      </dgm:prSet>
      <dgm:spPr/>
    </dgm:pt>
    <dgm:pt modelId="{925772B4-26DD-412C-B5DD-4D296355687A}" type="pres">
      <dgm:prSet presAssocID="{3DBC6290-27F3-4A25-9E56-04BE528E8112}" presName="spacer" presStyleCnt="0"/>
      <dgm:spPr/>
    </dgm:pt>
    <dgm:pt modelId="{3373C948-22D0-4A4D-B404-A39522EF6EFD}" type="pres">
      <dgm:prSet presAssocID="{12DACD2A-475D-49FD-A73E-EFE3E8DBB0F7}" presName="parentText" presStyleLbl="node1" presStyleIdx="5" presStyleCnt="6" custLinFactNeighborY="-14259">
        <dgm:presLayoutVars>
          <dgm:chMax val="0"/>
          <dgm:bulletEnabled val="1"/>
        </dgm:presLayoutVars>
      </dgm:prSet>
      <dgm:spPr/>
    </dgm:pt>
  </dgm:ptLst>
  <dgm:cxnLst>
    <dgm:cxn modelId="{B5A74512-58F8-4E32-9D3A-B73675BEEB57}" srcId="{FC8ED886-8A16-43E2-9E14-6703D2F24A74}" destId="{16BEEB7C-9225-40E2-839A-CDBB1F60B01A}" srcOrd="1" destOrd="0" parTransId="{B4A2A81B-B89E-48FF-8497-B9666D9F1C26}" sibTransId="{1A7F2E97-8001-4634-ACB1-F9096BAA2EF2}"/>
    <dgm:cxn modelId="{D2735542-2B1E-4792-B3B2-91D23DA44384}" srcId="{FC8ED886-8A16-43E2-9E14-6703D2F24A74}" destId="{82E76663-F45F-4608-97C2-A92149B412A3}" srcOrd="4" destOrd="0" parTransId="{E2AFC14F-CF3C-4F1D-BB2F-11C3BF880766}" sibTransId="{3DBC6290-27F3-4A25-9E56-04BE528E8112}"/>
    <dgm:cxn modelId="{3FB0BA84-279C-4568-944F-4808AA551F75}" srcId="{FC8ED886-8A16-43E2-9E14-6703D2F24A74}" destId="{CEC26D93-1F4A-4CE6-BA2F-A414FFF8AB81}" srcOrd="2" destOrd="0" parTransId="{D68900BA-22D0-4C24-B4C5-70AD51CB0A07}" sibTransId="{2BEE8A93-2CA1-4BBB-8118-DCEEF495553E}"/>
    <dgm:cxn modelId="{1774278D-5392-489B-A3E8-1298920669E9}" type="presOf" srcId="{82E76663-F45F-4608-97C2-A92149B412A3}" destId="{2A6D318B-18BD-4EBF-8C5C-7F754C10263B}" srcOrd="0" destOrd="0" presId="urn:microsoft.com/office/officeart/2005/8/layout/vList2"/>
    <dgm:cxn modelId="{9D11DA90-6CC1-4758-BDB5-6BE274D00D1C}" type="presOf" srcId="{16BEEB7C-9225-40E2-839A-CDBB1F60B01A}" destId="{0F0F16EF-2D77-4978-84CE-25008B9C27AB}" srcOrd="0" destOrd="0" presId="urn:microsoft.com/office/officeart/2005/8/layout/vList2"/>
    <dgm:cxn modelId="{DB54AC95-83AC-43D9-8883-B27B423EFA5E}" type="presOf" srcId="{348E6FC3-8AFC-485C-B633-16F46A5F552F}" destId="{080E10C0-8EA7-432C-9C29-57CDA3D906B1}" srcOrd="0" destOrd="0" presId="urn:microsoft.com/office/officeart/2005/8/layout/vList2"/>
    <dgm:cxn modelId="{F9AF759B-F294-4569-A620-EBF86697EADC}" type="presOf" srcId="{CEC26D93-1F4A-4CE6-BA2F-A414FFF8AB81}" destId="{7A01E93D-0E4C-4C11-9390-3415E8537A7E}" srcOrd="0" destOrd="0" presId="urn:microsoft.com/office/officeart/2005/8/layout/vList2"/>
    <dgm:cxn modelId="{14190BBA-856F-4B20-89C8-BA981D864566}" srcId="{FC8ED886-8A16-43E2-9E14-6703D2F24A74}" destId="{63309BE1-D22B-4EAB-B819-AE0E44F8CD4E}" srcOrd="3" destOrd="0" parTransId="{106829FA-BF3C-4C9F-9135-E20D53E8266E}" sibTransId="{EB0FCC22-DDB4-425C-994C-9A2F987CCF7C}"/>
    <dgm:cxn modelId="{05A0BEBF-8636-4AD2-B52A-D1063BF0F033}" srcId="{FC8ED886-8A16-43E2-9E14-6703D2F24A74}" destId="{348E6FC3-8AFC-485C-B633-16F46A5F552F}" srcOrd="0" destOrd="0" parTransId="{B9984D7D-C2E9-479D-8CAA-77E0BAD86284}" sibTransId="{AC31C411-09B4-4673-8E60-D4BA39D607D1}"/>
    <dgm:cxn modelId="{C1C3ACC1-A82C-4077-91D0-114BA009CE88}" type="presOf" srcId="{63309BE1-D22B-4EAB-B819-AE0E44F8CD4E}" destId="{5E218A35-184B-44FE-A101-05E0486E6D4A}" srcOrd="0" destOrd="0" presId="urn:microsoft.com/office/officeart/2005/8/layout/vList2"/>
    <dgm:cxn modelId="{B95564DB-13C0-417C-BF80-E276071ACA8D}" type="presOf" srcId="{12DACD2A-475D-49FD-A73E-EFE3E8DBB0F7}" destId="{3373C948-22D0-4A4D-B404-A39522EF6EFD}" srcOrd="0" destOrd="0" presId="urn:microsoft.com/office/officeart/2005/8/layout/vList2"/>
    <dgm:cxn modelId="{327D6CE5-C347-4B6D-83E4-AFB4F5E2EF2B}" type="presOf" srcId="{FC8ED886-8A16-43E2-9E14-6703D2F24A74}" destId="{21094FA2-F150-4683-9E38-9D626CDE3028}" srcOrd="0" destOrd="0" presId="urn:microsoft.com/office/officeart/2005/8/layout/vList2"/>
    <dgm:cxn modelId="{87DD50F9-0D70-47F4-A05F-56346CCF0F4F}" srcId="{FC8ED886-8A16-43E2-9E14-6703D2F24A74}" destId="{12DACD2A-475D-49FD-A73E-EFE3E8DBB0F7}" srcOrd="5" destOrd="0" parTransId="{4B1CEE60-C69B-43FE-A41A-0F04E267238C}" sibTransId="{70726A0F-5B24-4A6D-AB6D-811066BB95E0}"/>
    <dgm:cxn modelId="{5E757586-BD00-48A6-8CA0-4F8711B69056}" type="presParOf" srcId="{21094FA2-F150-4683-9E38-9D626CDE3028}" destId="{080E10C0-8EA7-432C-9C29-57CDA3D906B1}" srcOrd="0" destOrd="0" presId="urn:microsoft.com/office/officeart/2005/8/layout/vList2"/>
    <dgm:cxn modelId="{6C03DAC6-1E01-455C-BC93-4CE939D18B1B}" type="presParOf" srcId="{21094FA2-F150-4683-9E38-9D626CDE3028}" destId="{A30FC54C-E45D-44CC-B0C9-340D24E486CE}" srcOrd="1" destOrd="0" presId="urn:microsoft.com/office/officeart/2005/8/layout/vList2"/>
    <dgm:cxn modelId="{518B4C3F-E43A-421E-BDF3-1EBDEB12B116}" type="presParOf" srcId="{21094FA2-F150-4683-9E38-9D626CDE3028}" destId="{0F0F16EF-2D77-4978-84CE-25008B9C27AB}" srcOrd="2" destOrd="0" presId="urn:microsoft.com/office/officeart/2005/8/layout/vList2"/>
    <dgm:cxn modelId="{483BC02A-3D39-48A2-8A60-7707819847B6}" type="presParOf" srcId="{21094FA2-F150-4683-9E38-9D626CDE3028}" destId="{0FDF08C9-786C-4FE2-B565-1BC5C715B8E6}" srcOrd="3" destOrd="0" presId="urn:microsoft.com/office/officeart/2005/8/layout/vList2"/>
    <dgm:cxn modelId="{A13AA18E-4AB5-4FEF-9796-C1ED79218AD8}" type="presParOf" srcId="{21094FA2-F150-4683-9E38-9D626CDE3028}" destId="{7A01E93D-0E4C-4C11-9390-3415E8537A7E}" srcOrd="4" destOrd="0" presId="urn:microsoft.com/office/officeart/2005/8/layout/vList2"/>
    <dgm:cxn modelId="{AB76F3EB-9088-485F-9707-97701E0BF48A}" type="presParOf" srcId="{21094FA2-F150-4683-9E38-9D626CDE3028}" destId="{D73F7F80-1304-4D4F-A12D-A5435C85FEFA}" srcOrd="5" destOrd="0" presId="urn:microsoft.com/office/officeart/2005/8/layout/vList2"/>
    <dgm:cxn modelId="{6EA2E680-0840-40D6-AFEE-29DAC93686CB}" type="presParOf" srcId="{21094FA2-F150-4683-9E38-9D626CDE3028}" destId="{5E218A35-184B-44FE-A101-05E0486E6D4A}" srcOrd="6" destOrd="0" presId="urn:microsoft.com/office/officeart/2005/8/layout/vList2"/>
    <dgm:cxn modelId="{55F79D0A-76F8-4BA7-966F-B80AFADF69ED}" type="presParOf" srcId="{21094FA2-F150-4683-9E38-9D626CDE3028}" destId="{C79C40F3-17E8-411C-819F-F088D8BDD2C0}" srcOrd="7" destOrd="0" presId="urn:microsoft.com/office/officeart/2005/8/layout/vList2"/>
    <dgm:cxn modelId="{B10A1726-681B-4538-B200-92D7C8DF9A1C}" type="presParOf" srcId="{21094FA2-F150-4683-9E38-9D626CDE3028}" destId="{2A6D318B-18BD-4EBF-8C5C-7F754C10263B}" srcOrd="8" destOrd="0" presId="urn:microsoft.com/office/officeart/2005/8/layout/vList2"/>
    <dgm:cxn modelId="{FBE41F1C-3473-4078-A2C5-01B943C52776}" type="presParOf" srcId="{21094FA2-F150-4683-9E38-9D626CDE3028}" destId="{925772B4-26DD-412C-B5DD-4D296355687A}" srcOrd="9" destOrd="0" presId="urn:microsoft.com/office/officeart/2005/8/layout/vList2"/>
    <dgm:cxn modelId="{4FFD9771-93B5-43B7-8239-476BE1AA2C2B}" type="presParOf" srcId="{21094FA2-F150-4683-9E38-9D626CDE3028}" destId="{3373C948-22D0-4A4D-B404-A39522EF6E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C4C4C-5C36-4409-953A-15D03D50B9B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44DFC2-2A3F-45F5-9EAC-B83EF80E6D80}">
      <dgm:prSet/>
      <dgm:spPr/>
      <dgm:t>
        <a:bodyPr/>
        <a:lstStyle/>
        <a:p>
          <a:r>
            <a:rPr lang="ru-RU"/>
            <a:t>стандарт ориентирован на полностью заказную разработку системы "с нуля" и не рассчитан на внедрение готового решения с помощью типовой методологии или на комбинацию заказных разработок и внедрений;</a:t>
          </a:r>
        </a:p>
      </dgm:t>
    </dgm:pt>
    <dgm:pt modelId="{F910C78D-AAF6-4F92-800E-98A614DD94A0}" type="parTrans" cxnId="{BF0FC83A-1ADE-4004-9C3B-A1AEDAF54224}">
      <dgm:prSet/>
      <dgm:spPr/>
      <dgm:t>
        <a:bodyPr/>
        <a:lstStyle/>
        <a:p>
          <a:endParaRPr lang="ru-RU"/>
        </a:p>
      </dgm:t>
    </dgm:pt>
    <dgm:pt modelId="{E19E1461-E975-4093-97BE-12A2ACDEFD95}" type="sibTrans" cxnId="{BF0FC83A-1ADE-4004-9C3B-A1AEDAF54224}">
      <dgm:prSet/>
      <dgm:spPr/>
      <dgm:t>
        <a:bodyPr/>
        <a:lstStyle/>
        <a:p>
          <a:endParaRPr lang="ru-RU"/>
        </a:p>
      </dgm:t>
    </dgm:pt>
    <dgm:pt modelId="{E25F3D85-781E-4D9E-8B14-F0E023815E1B}">
      <dgm:prSet/>
      <dgm:spPr/>
      <dgm:t>
        <a:bodyPr/>
        <a:lstStyle/>
        <a:p>
          <a:r>
            <a:rPr lang="ru-RU"/>
            <a:t>стандарт предлагает одну-единственную модель жизненного цикла системы, называемую каскадной, когда все работы по созданию системы линейно упорядочены и этот порядок заранее определен;</a:t>
          </a:r>
        </a:p>
      </dgm:t>
    </dgm:pt>
    <dgm:pt modelId="{48FB0AA5-E1CF-472F-A424-3E5DC46BBB62}" type="parTrans" cxnId="{E109474D-FB22-45EC-BF99-213B10576874}">
      <dgm:prSet/>
      <dgm:spPr/>
      <dgm:t>
        <a:bodyPr/>
        <a:lstStyle/>
        <a:p>
          <a:endParaRPr lang="ru-RU"/>
        </a:p>
      </dgm:t>
    </dgm:pt>
    <dgm:pt modelId="{A904C0AF-2645-4470-A0DF-67992F19D522}" type="sibTrans" cxnId="{E109474D-FB22-45EC-BF99-213B10576874}">
      <dgm:prSet/>
      <dgm:spPr/>
      <dgm:t>
        <a:bodyPr/>
        <a:lstStyle/>
        <a:p>
          <a:endParaRPr lang="ru-RU"/>
        </a:p>
      </dgm:t>
    </dgm:pt>
    <dgm:pt modelId="{71825119-F7BB-4540-A13B-F966ACE03462}">
      <dgm:prSet/>
      <dgm:spPr/>
      <dgm:t>
        <a:bodyPr/>
        <a:lstStyle/>
        <a:p>
          <a:r>
            <a:rPr lang="ru-RU"/>
            <a:t>стандарт имеет слишком формальный характер. На практике это приводит к появлению Технических заданий, по форме удовлетворяющих требованиям ГОСТ 34.602-89, но по сути малосодержательных.</a:t>
          </a:r>
        </a:p>
      </dgm:t>
    </dgm:pt>
    <dgm:pt modelId="{4A9A417E-0CC8-4D27-9D94-90EF9B431FD5}" type="parTrans" cxnId="{16CF461A-77D1-4933-8D83-A924B02BF45B}">
      <dgm:prSet/>
      <dgm:spPr/>
      <dgm:t>
        <a:bodyPr/>
        <a:lstStyle/>
        <a:p>
          <a:endParaRPr lang="ru-RU"/>
        </a:p>
      </dgm:t>
    </dgm:pt>
    <dgm:pt modelId="{7BEC0997-23D2-40D0-8F54-D4770F8E729B}" type="sibTrans" cxnId="{16CF461A-77D1-4933-8D83-A924B02BF45B}">
      <dgm:prSet/>
      <dgm:spPr/>
      <dgm:t>
        <a:bodyPr/>
        <a:lstStyle/>
        <a:p>
          <a:endParaRPr lang="ru-RU"/>
        </a:p>
      </dgm:t>
    </dgm:pt>
    <dgm:pt modelId="{8B9223C7-4EF0-4699-B8C4-D3E3188C9543}" type="pres">
      <dgm:prSet presAssocID="{1ABC4C4C-5C36-4409-953A-15D03D50B9BF}" presName="linear" presStyleCnt="0">
        <dgm:presLayoutVars>
          <dgm:animLvl val="lvl"/>
          <dgm:resizeHandles val="exact"/>
        </dgm:presLayoutVars>
      </dgm:prSet>
      <dgm:spPr/>
    </dgm:pt>
    <dgm:pt modelId="{FB495BAD-723B-4491-A9CB-9535794083AE}" type="pres">
      <dgm:prSet presAssocID="{E244DFC2-2A3F-45F5-9EAC-B83EF80E6D8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094486-BA13-4950-8A81-30DDFF110A50}" type="pres">
      <dgm:prSet presAssocID="{E19E1461-E975-4093-97BE-12A2ACDEFD95}" presName="spacer" presStyleCnt="0"/>
      <dgm:spPr/>
    </dgm:pt>
    <dgm:pt modelId="{4A857F9B-85C6-46FF-AB67-AB38DE34F1BA}" type="pres">
      <dgm:prSet presAssocID="{E25F3D85-781E-4D9E-8B14-F0E023815E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3DAA12-1F33-4B5C-B4C6-7DF70CCAC436}" type="pres">
      <dgm:prSet presAssocID="{A904C0AF-2645-4470-A0DF-67992F19D522}" presName="spacer" presStyleCnt="0"/>
      <dgm:spPr/>
    </dgm:pt>
    <dgm:pt modelId="{112D9F70-9985-4D67-9B27-9B383C80DB57}" type="pres">
      <dgm:prSet presAssocID="{71825119-F7BB-4540-A13B-F966ACE0346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6CF461A-77D1-4933-8D83-A924B02BF45B}" srcId="{1ABC4C4C-5C36-4409-953A-15D03D50B9BF}" destId="{71825119-F7BB-4540-A13B-F966ACE03462}" srcOrd="2" destOrd="0" parTransId="{4A9A417E-0CC8-4D27-9D94-90EF9B431FD5}" sibTransId="{7BEC0997-23D2-40D0-8F54-D4770F8E729B}"/>
    <dgm:cxn modelId="{BF0FC83A-1ADE-4004-9C3B-A1AEDAF54224}" srcId="{1ABC4C4C-5C36-4409-953A-15D03D50B9BF}" destId="{E244DFC2-2A3F-45F5-9EAC-B83EF80E6D80}" srcOrd="0" destOrd="0" parTransId="{F910C78D-AAF6-4F92-800E-98A614DD94A0}" sibTransId="{E19E1461-E975-4093-97BE-12A2ACDEFD95}"/>
    <dgm:cxn modelId="{E109474D-FB22-45EC-BF99-213B10576874}" srcId="{1ABC4C4C-5C36-4409-953A-15D03D50B9BF}" destId="{E25F3D85-781E-4D9E-8B14-F0E023815E1B}" srcOrd="1" destOrd="0" parTransId="{48FB0AA5-E1CF-472F-A424-3E5DC46BBB62}" sibTransId="{A904C0AF-2645-4470-A0DF-67992F19D522}"/>
    <dgm:cxn modelId="{F8D12271-8DD0-4A6B-9AAD-1DA9882BFE4E}" type="presOf" srcId="{E25F3D85-781E-4D9E-8B14-F0E023815E1B}" destId="{4A857F9B-85C6-46FF-AB67-AB38DE34F1BA}" srcOrd="0" destOrd="0" presId="urn:microsoft.com/office/officeart/2005/8/layout/vList2"/>
    <dgm:cxn modelId="{C85BE656-4F9F-41A5-AE7A-3E1DEC502D7B}" type="presOf" srcId="{E244DFC2-2A3F-45F5-9EAC-B83EF80E6D80}" destId="{FB495BAD-723B-4491-A9CB-9535794083AE}" srcOrd="0" destOrd="0" presId="urn:microsoft.com/office/officeart/2005/8/layout/vList2"/>
    <dgm:cxn modelId="{93DB64B1-71BB-44DA-ACD4-EF8CEE456C24}" type="presOf" srcId="{1ABC4C4C-5C36-4409-953A-15D03D50B9BF}" destId="{8B9223C7-4EF0-4699-B8C4-D3E3188C9543}" srcOrd="0" destOrd="0" presId="urn:microsoft.com/office/officeart/2005/8/layout/vList2"/>
    <dgm:cxn modelId="{756727D8-5E62-4243-AE7F-FDD7E479D5DE}" type="presOf" srcId="{71825119-F7BB-4540-A13B-F966ACE03462}" destId="{112D9F70-9985-4D67-9B27-9B383C80DB57}" srcOrd="0" destOrd="0" presId="urn:microsoft.com/office/officeart/2005/8/layout/vList2"/>
    <dgm:cxn modelId="{B4BD0162-D500-4A5D-88A5-E1609DAC1E37}" type="presParOf" srcId="{8B9223C7-4EF0-4699-B8C4-D3E3188C9543}" destId="{FB495BAD-723B-4491-A9CB-9535794083AE}" srcOrd="0" destOrd="0" presId="urn:microsoft.com/office/officeart/2005/8/layout/vList2"/>
    <dgm:cxn modelId="{D827499A-3A72-4C63-9520-C5139F3E4C0D}" type="presParOf" srcId="{8B9223C7-4EF0-4699-B8C4-D3E3188C9543}" destId="{76094486-BA13-4950-8A81-30DDFF110A50}" srcOrd="1" destOrd="0" presId="urn:microsoft.com/office/officeart/2005/8/layout/vList2"/>
    <dgm:cxn modelId="{FD6B6F91-74FA-4A22-9CB2-B6F4EFB71653}" type="presParOf" srcId="{8B9223C7-4EF0-4699-B8C4-D3E3188C9543}" destId="{4A857F9B-85C6-46FF-AB67-AB38DE34F1BA}" srcOrd="2" destOrd="0" presId="urn:microsoft.com/office/officeart/2005/8/layout/vList2"/>
    <dgm:cxn modelId="{5BD6ABD2-6D4B-4DD1-992D-3BBB89917EA7}" type="presParOf" srcId="{8B9223C7-4EF0-4699-B8C4-D3E3188C9543}" destId="{E83DAA12-1F33-4B5C-B4C6-7DF70CCAC436}" srcOrd="3" destOrd="0" presId="urn:microsoft.com/office/officeart/2005/8/layout/vList2"/>
    <dgm:cxn modelId="{2269333F-7A12-420F-B086-DD0EBC34A1B4}" type="presParOf" srcId="{8B9223C7-4EF0-4699-B8C4-D3E3188C9543}" destId="{112D9F70-9985-4D67-9B27-9B383C80D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8ED886-8A16-43E2-9E14-6703D2F24A7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8E6FC3-8AFC-485C-B633-16F46A5F552F}">
      <dgm:prSet/>
      <dgm:spPr/>
      <dgm:t>
        <a:bodyPr/>
        <a:lstStyle/>
        <a:p>
          <a:r>
            <a:rPr lang="ru-RU"/>
            <a:t>ГОСТ 34.201-89. "Виды, комплектность и обозначение документов при создании автоматизированных систем";</a:t>
          </a:r>
        </a:p>
      </dgm:t>
    </dgm:pt>
    <dgm:pt modelId="{B9984D7D-C2E9-479D-8CAA-77E0BAD86284}" type="parTrans" cxnId="{05A0BEBF-8636-4AD2-B52A-D1063BF0F033}">
      <dgm:prSet/>
      <dgm:spPr/>
      <dgm:t>
        <a:bodyPr/>
        <a:lstStyle/>
        <a:p>
          <a:endParaRPr lang="ru-RU"/>
        </a:p>
      </dgm:t>
    </dgm:pt>
    <dgm:pt modelId="{AC31C411-09B4-4673-8E60-D4BA39D607D1}" type="sibTrans" cxnId="{05A0BEBF-8636-4AD2-B52A-D1063BF0F033}">
      <dgm:prSet/>
      <dgm:spPr/>
      <dgm:t>
        <a:bodyPr/>
        <a:lstStyle/>
        <a:p>
          <a:endParaRPr lang="ru-RU"/>
        </a:p>
      </dgm:t>
    </dgm:pt>
    <dgm:pt modelId="{16BEEB7C-9225-40E2-839A-CDBB1F60B01A}">
      <dgm:prSet/>
      <dgm:spPr/>
      <dgm:t>
        <a:bodyPr/>
        <a:lstStyle/>
        <a:p>
          <a:r>
            <a:rPr lang="ru-RU"/>
            <a:t>ГОСТ 34.003-90 "Термины и определения";</a:t>
          </a:r>
        </a:p>
      </dgm:t>
    </dgm:pt>
    <dgm:pt modelId="{B4A2A81B-B89E-48FF-8497-B9666D9F1C26}" type="parTrans" cxnId="{B5A74512-58F8-4E32-9D3A-B73675BEEB57}">
      <dgm:prSet/>
      <dgm:spPr/>
      <dgm:t>
        <a:bodyPr/>
        <a:lstStyle/>
        <a:p>
          <a:endParaRPr lang="ru-RU"/>
        </a:p>
      </dgm:t>
    </dgm:pt>
    <dgm:pt modelId="{1A7F2E97-8001-4634-ACB1-F9096BAA2EF2}" type="sibTrans" cxnId="{B5A74512-58F8-4E32-9D3A-B73675BEEB57}">
      <dgm:prSet/>
      <dgm:spPr/>
      <dgm:t>
        <a:bodyPr/>
        <a:lstStyle/>
        <a:p>
          <a:endParaRPr lang="ru-RU"/>
        </a:p>
      </dgm:t>
    </dgm:pt>
    <dgm:pt modelId="{CEC26D93-1F4A-4CE6-BA2F-A414FFF8AB81}">
      <dgm:prSet/>
      <dgm:spPr/>
      <dgm:t>
        <a:bodyPr/>
        <a:lstStyle/>
        <a:p>
          <a:r>
            <a:rPr lang="ru-RU"/>
            <a:t>ГОСТ 34.602-89 "Техническое задание на создание автоматизированной системы";</a:t>
          </a:r>
        </a:p>
      </dgm:t>
    </dgm:pt>
    <dgm:pt modelId="{D68900BA-22D0-4C24-B4C5-70AD51CB0A07}" type="parTrans" cxnId="{3FB0BA84-279C-4568-944F-4808AA551F75}">
      <dgm:prSet/>
      <dgm:spPr/>
      <dgm:t>
        <a:bodyPr/>
        <a:lstStyle/>
        <a:p>
          <a:endParaRPr lang="ru-RU"/>
        </a:p>
      </dgm:t>
    </dgm:pt>
    <dgm:pt modelId="{2BEE8A93-2CA1-4BBB-8118-DCEEF495553E}" type="sibTrans" cxnId="{3FB0BA84-279C-4568-944F-4808AA551F75}">
      <dgm:prSet/>
      <dgm:spPr/>
      <dgm:t>
        <a:bodyPr/>
        <a:lstStyle/>
        <a:p>
          <a:endParaRPr lang="ru-RU"/>
        </a:p>
      </dgm:t>
    </dgm:pt>
    <dgm:pt modelId="{63309BE1-D22B-4EAB-B819-AE0E44F8CD4E}">
      <dgm:prSet/>
      <dgm:spPr/>
      <dgm:t>
        <a:bodyPr/>
        <a:lstStyle/>
        <a:p>
          <a:r>
            <a:rPr lang="ru-RU"/>
            <a:t>ГОСТ 34.603-92 "Виды испытаний автоматизированных систем";</a:t>
          </a:r>
        </a:p>
      </dgm:t>
    </dgm:pt>
    <dgm:pt modelId="{106829FA-BF3C-4C9F-9135-E20D53E8266E}" type="parTrans" cxnId="{14190BBA-856F-4B20-89C8-BA981D864566}">
      <dgm:prSet/>
      <dgm:spPr/>
      <dgm:t>
        <a:bodyPr/>
        <a:lstStyle/>
        <a:p>
          <a:endParaRPr lang="ru-RU"/>
        </a:p>
      </dgm:t>
    </dgm:pt>
    <dgm:pt modelId="{EB0FCC22-DDB4-425C-994C-9A2F987CCF7C}" type="sibTrans" cxnId="{14190BBA-856F-4B20-89C8-BA981D864566}">
      <dgm:prSet/>
      <dgm:spPr/>
      <dgm:t>
        <a:bodyPr/>
        <a:lstStyle/>
        <a:p>
          <a:endParaRPr lang="ru-RU"/>
        </a:p>
      </dgm:t>
    </dgm:pt>
    <dgm:pt modelId="{82E76663-F45F-4608-97C2-A92149B412A3}">
      <dgm:prSet/>
      <dgm:spPr/>
      <dgm:t>
        <a:bodyPr/>
        <a:lstStyle/>
        <a:p>
          <a:r>
            <a:rPr lang="ru-RU" dirty="0"/>
            <a:t>ГОСТ 34.601-90 "Автоматизированные системы. Стадии создания";</a:t>
          </a:r>
        </a:p>
      </dgm:t>
    </dgm:pt>
    <dgm:pt modelId="{E2AFC14F-CF3C-4F1D-BB2F-11C3BF880766}" type="parTrans" cxnId="{D2735542-2B1E-4792-B3B2-91D23DA44384}">
      <dgm:prSet/>
      <dgm:spPr/>
      <dgm:t>
        <a:bodyPr/>
        <a:lstStyle/>
        <a:p>
          <a:endParaRPr lang="ru-RU"/>
        </a:p>
      </dgm:t>
    </dgm:pt>
    <dgm:pt modelId="{3DBC6290-27F3-4A25-9E56-04BE528E8112}" type="sibTrans" cxnId="{D2735542-2B1E-4792-B3B2-91D23DA44384}">
      <dgm:prSet/>
      <dgm:spPr/>
      <dgm:t>
        <a:bodyPr/>
        <a:lstStyle/>
        <a:p>
          <a:endParaRPr lang="ru-RU"/>
        </a:p>
      </dgm:t>
    </dgm:pt>
    <dgm:pt modelId="{12DACD2A-475D-49FD-A73E-EFE3E8DBB0F7}">
      <dgm:prSet/>
      <dgm:spPr/>
      <dgm:t>
        <a:bodyPr/>
        <a:lstStyle/>
        <a:p>
          <a:r>
            <a:rPr lang="ru-RU"/>
            <a:t>Руководящий документ РД 50-34.698-90 "Автоматизированные системы. Требования к содержанию документов".</a:t>
          </a:r>
        </a:p>
      </dgm:t>
    </dgm:pt>
    <dgm:pt modelId="{4B1CEE60-C69B-43FE-A41A-0F04E267238C}" type="parTrans" cxnId="{87DD50F9-0D70-47F4-A05F-56346CCF0F4F}">
      <dgm:prSet/>
      <dgm:spPr/>
      <dgm:t>
        <a:bodyPr/>
        <a:lstStyle/>
        <a:p>
          <a:endParaRPr lang="ru-RU"/>
        </a:p>
      </dgm:t>
    </dgm:pt>
    <dgm:pt modelId="{70726A0F-5B24-4A6D-AB6D-811066BB95E0}" type="sibTrans" cxnId="{87DD50F9-0D70-47F4-A05F-56346CCF0F4F}">
      <dgm:prSet/>
      <dgm:spPr/>
      <dgm:t>
        <a:bodyPr/>
        <a:lstStyle/>
        <a:p>
          <a:endParaRPr lang="ru-RU"/>
        </a:p>
      </dgm:t>
    </dgm:pt>
    <dgm:pt modelId="{21094FA2-F150-4683-9E38-9D626CDE3028}" type="pres">
      <dgm:prSet presAssocID="{FC8ED886-8A16-43E2-9E14-6703D2F24A74}" presName="linear" presStyleCnt="0">
        <dgm:presLayoutVars>
          <dgm:animLvl val="lvl"/>
          <dgm:resizeHandles val="exact"/>
        </dgm:presLayoutVars>
      </dgm:prSet>
      <dgm:spPr/>
    </dgm:pt>
    <dgm:pt modelId="{080E10C0-8EA7-432C-9C29-57CDA3D906B1}" type="pres">
      <dgm:prSet presAssocID="{348E6FC3-8AFC-485C-B633-16F46A5F552F}" presName="parentText" presStyleLbl="node1" presStyleIdx="0" presStyleCnt="6" custLinFactY="93604" custLinFactNeighborY="100000">
        <dgm:presLayoutVars>
          <dgm:chMax val="0"/>
          <dgm:bulletEnabled val="1"/>
        </dgm:presLayoutVars>
      </dgm:prSet>
      <dgm:spPr/>
    </dgm:pt>
    <dgm:pt modelId="{A30FC54C-E45D-44CC-B0C9-340D24E486CE}" type="pres">
      <dgm:prSet presAssocID="{AC31C411-09B4-4673-8E60-D4BA39D607D1}" presName="spacer" presStyleCnt="0"/>
      <dgm:spPr/>
    </dgm:pt>
    <dgm:pt modelId="{0F0F16EF-2D77-4978-84CE-25008B9C27AB}" type="pres">
      <dgm:prSet presAssocID="{16BEEB7C-9225-40E2-839A-CDBB1F60B01A}" presName="parentText" presStyleLbl="node1" presStyleIdx="1" presStyleCnt="6" custLinFactY="-151252" custLinFactNeighborX="-30392" custLinFactNeighborY="-200000">
        <dgm:presLayoutVars>
          <dgm:chMax val="0"/>
          <dgm:bulletEnabled val="1"/>
        </dgm:presLayoutVars>
      </dgm:prSet>
      <dgm:spPr/>
    </dgm:pt>
    <dgm:pt modelId="{0FDF08C9-786C-4FE2-B565-1BC5C715B8E6}" type="pres">
      <dgm:prSet presAssocID="{1A7F2E97-8001-4634-ACB1-F9096BAA2EF2}" presName="spacer" presStyleCnt="0"/>
      <dgm:spPr/>
    </dgm:pt>
    <dgm:pt modelId="{7A01E93D-0E4C-4C11-9390-3415E8537A7E}" type="pres">
      <dgm:prSet presAssocID="{CEC26D93-1F4A-4CE6-BA2F-A414FFF8AB81}" presName="parentText" presStyleLbl="node1" presStyleIdx="2" presStyleCnt="6" custLinFactY="96271" custLinFactNeighborY="100000">
        <dgm:presLayoutVars>
          <dgm:chMax val="0"/>
          <dgm:bulletEnabled val="1"/>
        </dgm:presLayoutVars>
      </dgm:prSet>
      <dgm:spPr/>
    </dgm:pt>
    <dgm:pt modelId="{D73F7F80-1304-4D4F-A12D-A5435C85FEFA}" type="pres">
      <dgm:prSet presAssocID="{2BEE8A93-2CA1-4BBB-8118-DCEEF495553E}" presName="spacer" presStyleCnt="0"/>
      <dgm:spPr/>
    </dgm:pt>
    <dgm:pt modelId="{5E218A35-184B-44FE-A101-05E0486E6D4A}" type="pres">
      <dgm:prSet presAssocID="{63309BE1-D22B-4EAB-B819-AE0E44F8CD4E}" presName="parentText" presStyleLbl="node1" presStyleIdx="3" presStyleCnt="6" custLinFactY="100000" custLinFactNeighborY="137324">
        <dgm:presLayoutVars>
          <dgm:chMax val="0"/>
          <dgm:bulletEnabled val="1"/>
        </dgm:presLayoutVars>
      </dgm:prSet>
      <dgm:spPr/>
    </dgm:pt>
    <dgm:pt modelId="{C79C40F3-17E8-411C-819F-F088D8BDD2C0}" type="pres">
      <dgm:prSet presAssocID="{EB0FCC22-DDB4-425C-994C-9A2F987CCF7C}" presName="spacer" presStyleCnt="0"/>
      <dgm:spPr/>
    </dgm:pt>
    <dgm:pt modelId="{2A6D318B-18BD-4EBF-8C5C-7F754C10263B}" type="pres">
      <dgm:prSet presAssocID="{82E76663-F45F-4608-97C2-A92149B412A3}" presName="parentText" presStyleLbl="node1" presStyleIdx="4" presStyleCnt="6" custLinFactY="-199882" custLinFactNeighborY="-200000">
        <dgm:presLayoutVars>
          <dgm:chMax val="0"/>
          <dgm:bulletEnabled val="1"/>
        </dgm:presLayoutVars>
      </dgm:prSet>
      <dgm:spPr/>
    </dgm:pt>
    <dgm:pt modelId="{925772B4-26DD-412C-B5DD-4D296355687A}" type="pres">
      <dgm:prSet presAssocID="{3DBC6290-27F3-4A25-9E56-04BE528E8112}" presName="spacer" presStyleCnt="0"/>
      <dgm:spPr/>
    </dgm:pt>
    <dgm:pt modelId="{3373C948-22D0-4A4D-B404-A39522EF6EFD}" type="pres">
      <dgm:prSet presAssocID="{12DACD2A-475D-49FD-A73E-EFE3E8DBB0F7}" presName="parentText" presStyleLbl="node1" presStyleIdx="5" presStyleCnt="6" custLinFactNeighborY="-14259">
        <dgm:presLayoutVars>
          <dgm:chMax val="0"/>
          <dgm:bulletEnabled val="1"/>
        </dgm:presLayoutVars>
      </dgm:prSet>
      <dgm:spPr/>
    </dgm:pt>
  </dgm:ptLst>
  <dgm:cxnLst>
    <dgm:cxn modelId="{B5A74512-58F8-4E32-9D3A-B73675BEEB57}" srcId="{FC8ED886-8A16-43E2-9E14-6703D2F24A74}" destId="{16BEEB7C-9225-40E2-839A-CDBB1F60B01A}" srcOrd="1" destOrd="0" parTransId="{B4A2A81B-B89E-48FF-8497-B9666D9F1C26}" sibTransId="{1A7F2E97-8001-4634-ACB1-F9096BAA2EF2}"/>
    <dgm:cxn modelId="{D2735542-2B1E-4792-B3B2-91D23DA44384}" srcId="{FC8ED886-8A16-43E2-9E14-6703D2F24A74}" destId="{82E76663-F45F-4608-97C2-A92149B412A3}" srcOrd="4" destOrd="0" parTransId="{E2AFC14F-CF3C-4F1D-BB2F-11C3BF880766}" sibTransId="{3DBC6290-27F3-4A25-9E56-04BE528E8112}"/>
    <dgm:cxn modelId="{3FB0BA84-279C-4568-944F-4808AA551F75}" srcId="{FC8ED886-8A16-43E2-9E14-6703D2F24A74}" destId="{CEC26D93-1F4A-4CE6-BA2F-A414FFF8AB81}" srcOrd="2" destOrd="0" parTransId="{D68900BA-22D0-4C24-B4C5-70AD51CB0A07}" sibTransId="{2BEE8A93-2CA1-4BBB-8118-DCEEF495553E}"/>
    <dgm:cxn modelId="{1774278D-5392-489B-A3E8-1298920669E9}" type="presOf" srcId="{82E76663-F45F-4608-97C2-A92149B412A3}" destId="{2A6D318B-18BD-4EBF-8C5C-7F754C10263B}" srcOrd="0" destOrd="0" presId="urn:microsoft.com/office/officeart/2005/8/layout/vList2"/>
    <dgm:cxn modelId="{9D11DA90-6CC1-4758-BDB5-6BE274D00D1C}" type="presOf" srcId="{16BEEB7C-9225-40E2-839A-CDBB1F60B01A}" destId="{0F0F16EF-2D77-4978-84CE-25008B9C27AB}" srcOrd="0" destOrd="0" presId="urn:microsoft.com/office/officeart/2005/8/layout/vList2"/>
    <dgm:cxn modelId="{DB54AC95-83AC-43D9-8883-B27B423EFA5E}" type="presOf" srcId="{348E6FC3-8AFC-485C-B633-16F46A5F552F}" destId="{080E10C0-8EA7-432C-9C29-57CDA3D906B1}" srcOrd="0" destOrd="0" presId="urn:microsoft.com/office/officeart/2005/8/layout/vList2"/>
    <dgm:cxn modelId="{F9AF759B-F294-4569-A620-EBF86697EADC}" type="presOf" srcId="{CEC26D93-1F4A-4CE6-BA2F-A414FFF8AB81}" destId="{7A01E93D-0E4C-4C11-9390-3415E8537A7E}" srcOrd="0" destOrd="0" presId="urn:microsoft.com/office/officeart/2005/8/layout/vList2"/>
    <dgm:cxn modelId="{14190BBA-856F-4B20-89C8-BA981D864566}" srcId="{FC8ED886-8A16-43E2-9E14-6703D2F24A74}" destId="{63309BE1-D22B-4EAB-B819-AE0E44F8CD4E}" srcOrd="3" destOrd="0" parTransId="{106829FA-BF3C-4C9F-9135-E20D53E8266E}" sibTransId="{EB0FCC22-DDB4-425C-994C-9A2F987CCF7C}"/>
    <dgm:cxn modelId="{05A0BEBF-8636-4AD2-B52A-D1063BF0F033}" srcId="{FC8ED886-8A16-43E2-9E14-6703D2F24A74}" destId="{348E6FC3-8AFC-485C-B633-16F46A5F552F}" srcOrd="0" destOrd="0" parTransId="{B9984D7D-C2E9-479D-8CAA-77E0BAD86284}" sibTransId="{AC31C411-09B4-4673-8E60-D4BA39D607D1}"/>
    <dgm:cxn modelId="{C1C3ACC1-A82C-4077-91D0-114BA009CE88}" type="presOf" srcId="{63309BE1-D22B-4EAB-B819-AE0E44F8CD4E}" destId="{5E218A35-184B-44FE-A101-05E0486E6D4A}" srcOrd="0" destOrd="0" presId="urn:microsoft.com/office/officeart/2005/8/layout/vList2"/>
    <dgm:cxn modelId="{B95564DB-13C0-417C-BF80-E276071ACA8D}" type="presOf" srcId="{12DACD2A-475D-49FD-A73E-EFE3E8DBB0F7}" destId="{3373C948-22D0-4A4D-B404-A39522EF6EFD}" srcOrd="0" destOrd="0" presId="urn:microsoft.com/office/officeart/2005/8/layout/vList2"/>
    <dgm:cxn modelId="{327D6CE5-C347-4B6D-83E4-AFB4F5E2EF2B}" type="presOf" srcId="{FC8ED886-8A16-43E2-9E14-6703D2F24A74}" destId="{21094FA2-F150-4683-9E38-9D626CDE3028}" srcOrd="0" destOrd="0" presId="urn:microsoft.com/office/officeart/2005/8/layout/vList2"/>
    <dgm:cxn modelId="{87DD50F9-0D70-47F4-A05F-56346CCF0F4F}" srcId="{FC8ED886-8A16-43E2-9E14-6703D2F24A74}" destId="{12DACD2A-475D-49FD-A73E-EFE3E8DBB0F7}" srcOrd="5" destOrd="0" parTransId="{4B1CEE60-C69B-43FE-A41A-0F04E267238C}" sibTransId="{70726A0F-5B24-4A6D-AB6D-811066BB95E0}"/>
    <dgm:cxn modelId="{5E757586-BD00-48A6-8CA0-4F8711B69056}" type="presParOf" srcId="{21094FA2-F150-4683-9E38-9D626CDE3028}" destId="{080E10C0-8EA7-432C-9C29-57CDA3D906B1}" srcOrd="0" destOrd="0" presId="urn:microsoft.com/office/officeart/2005/8/layout/vList2"/>
    <dgm:cxn modelId="{6C03DAC6-1E01-455C-BC93-4CE939D18B1B}" type="presParOf" srcId="{21094FA2-F150-4683-9E38-9D626CDE3028}" destId="{A30FC54C-E45D-44CC-B0C9-340D24E486CE}" srcOrd="1" destOrd="0" presId="urn:microsoft.com/office/officeart/2005/8/layout/vList2"/>
    <dgm:cxn modelId="{518B4C3F-E43A-421E-BDF3-1EBDEB12B116}" type="presParOf" srcId="{21094FA2-F150-4683-9E38-9D626CDE3028}" destId="{0F0F16EF-2D77-4978-84CE-25008B9C27AB}" srcOrd="2" destOrd="0" presId="urn:microsoft.com/office/officeart/2005/8/layout/vList2"/>
    <dgm:cxn modelId="{483BC02A-3D39-48A2-8A60-7707819847B6}" type="presParOf" srcId="{21094FA2-F150-4683-9E38-9D626CDE3028}" destId="{0FDF08C9-786C-4FE2-B565-1BC5C715B8E6}" srcOrd="3" destOrd="0" presId="urn:microsoft.com/office/officeart/2005/8/layout/vList2"/>
    <dgm:cxn modelId="{A13AA18E-4AB5-4FEF-9796-C1ED79218AD8}" type="presParOf" srcId="{21094FA2-F150-4683-9E38-9D626CDE3028}" destId="{7A01E93D-0E4C-4C11-9390-3415E8537A7E}" srcOrd="4" destOrd="0" presId="urn:microsoft.com/office/officeart/2005/8/layout/vList2"/>
    <dgm:cxn modelId="{AB76F3EB-9088-485F-9707-97701E0BF48A}" type="presParOf" srcId="{21094FA2-F150-4683-9E38-9D626CDE3028}" destId="{D73F7F80-1304-4D4F-A12D-A5435C85FEFA}" srcOrd="5" destOrd="0" presId="urn:microsoft.com/office/officeart/2005/8/layout/vList2"/>
    <dgm:cxn modelId="{6EA2E680-0840-40D6-AFEE-29DAC93686CB}" type="presParOf" srcId="{21094FA2-F150-4683-9E38-9D626CDE3028}" destId="{5E218A35-184B-44FE-A101-05E0486E6D4A}" srcOrd="6" destOrd="0" presId="urn:microsoft.com/office/officeart/2005/8/layout/vList2"/>
    <dgm:cxn modelId="{55F79D0A-76F8-4BA7-966F-B80AFADF69ED}" type="presParOf" srcId="{21094FA2-F150-4683-9E38-9D626CDE3028}" destId="{C79C40F3-17E8-411C-819F-F088D8BDD2C0}" srcOrd="7" destOrd="0" presId="urn:microsoft.com/office/officeart/2005/8/layout/vList2"/>
    <dgm:cxn modelId="{B10A1726-681B-4538-B200-92D7C8DF9A1C}" type="presParOf" srcId="{21094FA2-F150-4683-9E38-9D626CDE3028}" destId="{2A6D318B-18BD-4EBF-8C5C-7F754C10263B}" srcOrd="8" destOrd="0" presId="urn:microsoft.com/office/officeart/2005/8/layout/vList2"/>
    <dgm:cxn modelId="{FBE41F1C-3473-4078-A2C5-01B943C52776}" type="presParOf" srcId="{21094FA2-F150-4683-9E38-9D626CDE3028}" destId="{925772B4-26DD-412C-B5DD-4D296355687A}" srcOrd="9" destOrd="0" presId="urn:microsoft.com/office/officeart/2005/8/layout/vList2"/>
    <dgm:cxn modelId="{4FFD9771-93B5-43B7-8239-476BE1AA2C2B}" type="presParOf" srcId="{21094FA2-F150-4683-9E38-9D626CDE3028}" destId="{3373C948-22D0-4A4D-B404-A39522EF6E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CF7527-29FA-4798-AF74-95A7EEF6B3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55EDA-D4B2-4111-9383-DE123F6BE8BB}">
      <dgm:prSet/>
      <dgm:spPr/>
      <dgm:t>
        <a:bodyPr/>
        <a:lstStyle/>
        <a:p>
          <a:r>
            <a:rPr lang="ru-RU"/>
            <a:t> Формирование требований к АС</a:t>
          </a:r>
        </a:p>
      </dgm:t>
    </dgm:pt>
    <dgm:pt modelId="{82E0F871-85A5-4ECC-823A-F27B35D00F7B}" type="parTrans" cxnId="{0344C24F-1025-4B92-B319-88923FE3D5EC}">
      <dgm:prSet/>
      <dgm:spPr/>
      <dgm:t>
        <a:bodyPr/>
        <a:lstStyle/>
        <a:p>
          <a:endParaRPr lang="ru-RU"/>
        </a:p>
      </dgm:t>
    </dgm:pt>
    <dgm:pt modelId="{D8BFE960-0D6D-49C5-9186-1DCB10305D51}" type="sibTrans" cxnId="{0344C24F-1025-4B92-B319-88923FE3D5EC}">
      <dgm:prSet/>
      <dgm:spPr/>
      <dgm:t>
        <a:bodyPr/>
        <a:lstStyle/>
        <a:p>
          <a:endParaRPr lang="ru-RU"/>
        </a:p>
      </dgm:t>
    </dgm:pt>
    <dgm:pt modelId="{74C927D5-67C4-4B65-860B-9A82127BE88F}">
      <dgm:prSet/>
      <dgm:spPr/>
      <dgm:t>
        <a:bodyPr/>
        <a:lstStyle/>
        <a:p>
          <a:r>
            <a:rPr lang="ru-RU"/>
            <a:t> Разработка концепции АС</a:t>
          </a:r>
        </a:p>
      </dgm:t>
    </dgm:pt>
    <dgm:pt modelId="{1DC879C7-5D5C-454F-B397-D05C014E89BF}" type="parTrans" cxnId="{74832BF2-2D0E-43DE-9F5E-F41793F00D21}">
      <dgm:prSet/>
      <dgm:spPr/>
      <dgm:t>
        <a:bodyPr/>
        <a:lstStyle/>
        <a:p>
          <a:endParaRPr lang="ru-RU"/>
        </a:p>
      </dgm:t>
    </dgm:pt>
    <dgm:pt modelId="{26AC6AC0-09DD-4783-9177-88974AA70AB0}" type="sibTrans" cxnId="{74832BF2-2D0E-43DE-9F5E-F41793F00D21}">
      <dgm:prSet/>
      <dgm:spPr/>
      <dgm:t>
        <a:bodyPr/>
        <a:lstStyle/>
        <a:p>
          <a:endParaRPr lang="ru-RU"/>
        </a:p>
      </dgm:t>
    </dgm:pt>
    <dgm:pt modelId="{E6FC24A6-97A7-47E5-BA91-9A7C93416D61}">
      <dgm:prSet/>
      <dgm:spPr/>
      <dgm:t>
        <a:bodyPr/>
        <a:lstStyle/>
        <a:p>
          <a:r>
            <a:rPr lang="ru-RU"/>
            <a:t> Техническое задание</a:t>
          </a:r>
        </a:p>
      </dgm:t>
    </dgm:pt>
    <dgm:pt modelId="{932259EF-D146-43A9-B123-ADB8878BB698}" type="parTrans" cxnId="{C1C4BEA9-9AF8-480E-A5BF-D4A05D31A163}">
      <dgm:prSet/>
      <dgm:spPr/>
      <dgm:t>
        <a:bodyPr/>
        <a:lstStyle/>
        <a:p>
          <a:endParaRPr lang="ru-RU"/>
        </a:p>
      </dgm:t>
    </dgm:pt>
    <dgm:pt modelId="{0126FE7D-D5F1-478F-81ED-0F72C274669D}" type="sibTrans" cxnId="{C1C4BEA9-9AF8-480E-A5BF-D4A05D31A163}">
      <dgm:prSet/>
      <dgm:spPr/>
      <dgm:t>
        <a:bodyPr/>
        <a:lstStyle/>
        <a:p>
          <a:endParaRPr lang="ru-RU"/>
        </a:p>
      </dgm:t>
    </dgm:pt>
    <dgm:pt modelId="{968C3AA2-33B3-4618-878C-2A070E4B69EF}">
      <dgm:prSet/>
      <dgm:spPr/>
      <dgm:t>
        <a:bodyPr/>
        <a:lstStyle/>
        <a:p>
          <a:r>
            <a:rPr lang="ru-RU"/>
            <a:t> Эскизный проект</a:t>
          </a:r>
        </a:p>
      </dgm:t>
    </dgm:pt>
    <dgm:pt modelId="{850CE44D-C853-42C4-A33D-9DEC66F48AC6}" type="parTrans" cxnId="{4516E5FA-C836-46CA-9E92-5FF4036EEFBC}">
      <dgm:prSet/>
      <dgm:spPr/>
      <dgm:t>
        <a:bodyPr/>
        <a:lstStyle/>
        <a:p>
          <a:endParaRPr lang="ru-RU"/>
        </a:p>
      </dgm:t>
    </dgm:pt>
    <dgm:pt modelId="{91DAEA1B-1FEE-4F58-9780-99D6341AAA95}" type="sibTrans" cxnId="{4516E5FA-C836-46CA-9E92-5FF4036EEFBC}">
      <dgm:prSet/>
      <dgm:spPr/>
      <dgm:t>
        <a:bodyPr/>
        <a:lstStyle/>
        <a:p>
          <a:endParaRPr lang="ru-RU"/>
        </a:p>
      </dgm:t>
    </dgm:pt>
    <dgm:pt modelId="{DA63E30E-DE9D-4E56-B036-1ECF768113A4}">
      <dgm:prSet/>
      <dgm:spPr/>
      <dgm:t>
        <a:bodyPr/>
        <a:lstStyle/>
        <a:p>
          <a:r>
            <a:rPr lang="ru-RU" dirty="0"/>
            <a:t> Технический проект</a:t>
          </a:r>
        </a:p>
      </dgm:t>
    </dgm:pt>
    <dgm:pt modelId="{9546ED23-B5D5-450E-A766-60EE816AA446}" type="parTrans" cxnId="{FBB15201-F7EC-4174-9584-D1B2252DACC4}">
      <dgm:prSet/>
      <dgm:spPr/>
      <dgm:t>
        <a:bodyPr/>
        <a:lstStyle/>
        <a:p>
          <a:endParaRPr lang="ru-RU"/>
        </a:p>
      </dgm:t>
    </dgm:pt>
    <dgm:pt modelId="{9822E743-5BCD-43AD-B2B5-3CC0DDAE1211}" type="sibTrans" cxnId="{FBB15201-F7EC-4174-9584-D1B2252DACC4}">
      <dgm:prSet/>
      <dgm:spPr/>
      <dgm:t>
        <a:bodyPr/>
        <a:lstStyle/>
        <a:p>
          <a:endParaRPr lang="ru-RU"/>
        </a:p>
      </dgm:t>
    </dgm:pt>
    <dgm:pt modelId="{D0C72C93-0760-4DB7-AD9A-C387BC6C2A25}">
      <dgm:prSet/>
      <dgm:spPr/>
      <dgm:t>
        <a:bodyPr/>
        <a:lstStyle/>
        <a:p>
          <a:r>
            <a:rPr lang="ru-RU"/>
            <a:t> Рабочая документация</a:t>
          </a:r>
        </a:p>
      </dgm:t>
    </dgm:pt>
    <dgm:pt modelId="{0E88DB8B-6623-44C0-A6F0-5A63D594ECE3}" type="parTrans" cxnId="{30884CCA-7266-4343-857F-FFADAFC1F9CF}">
      <dgm:prSet/>
      <dgm:spPr/>
      <dgm:t>
        <a:bodyPr/>
        <a:lstStyle/>
        <a:p>
          <a:endParaRPr lang="ru-RU"/>
        </a:p>
      </dgm:t>
    </dgm:pt>
    <dgm:pt modelId="{A49AE33F-9A65-4463-A9B2-5FD3B9C1DC0F}" type="sibTrans" cxnId="{30884CCA-7266-4343-857F-FFADAFC1F9CF}">
      <dgm:prSet/>
      <dgm:spPr/>
      <dgm:t>
        <a:bodyPr/>
        <a:lstStyle/>
        <a:p>
          <a:endParaRPr lang="ru-RU"/>
        </a:p>
      </dgm:t>
    </dgm:pt>
    <dgm:pt modelId="{DD460697-780E-49F5-A477-90E13E5DA940}">
      <dgm:prSet/>
      <dgm:spPr/>
      <dgm:t>
        <a:bodyPr/>
        <a:lstStyle/>
        <a:p>
          <a:r>
            <a:rPr lang="ru-RU"/>
            <a:t> Ввод в действие</a:t>
          </a:r>
        </a:p>
      </dgm:t>
    </dgm:pt>
    <dgm:pt modelId="{4DC25982-86DE-4059-ABAD-985433BEA020}" type="parTrans" cxnId="{99E2E5EE-1463-437E-9D05-79182627DA7A}">
      <dgm:prSet/>
      <dgm:spPr/>
      <dgm:t>
        <a:bodyPr/>
        <a:lstStyle/>
        <a:p>
          <a:endParaRPr lang="ru-RU"/>
        </a:p>
      </dgm:t>
    </dgm:pt>
    <dgm:pt modelId="{2B26DB6A-B935-42D8-A73E-6B96EEB2E8D0}" type="sibTrans" cxnId="{99E2E5EE-1463-437E-9D05-79182627DA7A}">
      <dgm:prSet/>
      <dgm:spPr/>
      <dgm:t>
        <a:bodyPr/>
        <a:lstStyle/>
        <a:p>
          <a:endParaRPr lang="ru-RU"/>
        </a:p>
      </dgm:t>
    </dgm:pt>
    <dgm:pt modelId="{9045AB56-DB2B-4DF7-A758-B2FDD2594D1C}">
      <dgm:prSet/>
      <dgm:spPr/>
      <dgm:t>
        <a:bodyPr/>
        <a:lstStyle/>
        <a:p>
          <a:r>
            <a:rPr lang="ru-RU"/>
            <a:t> Сопровождение АС</a:t>
          </a:r>
        </a:p>
      </dgm:t>
    </dgm:pt>
    <dgm:pt modelId="{9C8BCB09-6245-4E33-BEEA-AEB34904A840}" type="parTrans" cxnId="{7DC5E728-B421-4897-93F5-BAFCABBD5178}">
      <dgm:prSet/>
      <dgm:spPr/>
      <dgm:t>
        <a:bodyPr/>
        <a:lstStyle/>
        <a:p>
          <a:endParaRPr lang="ru-RU"/>
        </a:p>
      </dgm:t>
    </dgm:pt>
    <dgm:pt modelId="{B13344C0-41D6-4F96-A639-65AEA87D65F1}" type="sibTrans" cxnId="{7DC5E728-B421-4897-93F5-BAFCABBD5178}">
      <dgm:prSet/>
      <dgm:spPr/>
      <dgm:t>
        <a:bodyPr/>
        <a:lstStyle/>
        <a:p>
          <a:endParaRPr lang="ru-RU"/>
        </a:p>
      </dgm:t>
    </dgm:pt>
    <dgm:pt modelId="{1044FEA2-E2F1-4F0D-BE18-A80023760B2E}" type="pres">
      <dgm:prSet presAssocID="{38CF7527-29FA-4798-AF74-95A7EEF6B32D}" presName="linear" presStyleCnt="0">
        <dgm:presLayoutVars>
          <dgm:animLvl val="lvl"/>
          <dgm:resizeHandles val="exact"/>
        </dgm:presLayoutVars>
      </dgm:prSet>
      <dgm:spPr/>
    </dgm:pt>
    <dgm:pt modelId="{27928C4C-693D-4D3B-BC6E-70B7650CD5CF}" type="pres">
      <dgm:prSet presAssocID="{42355EDA-D4B2-4111-9383-DE123F6BE8BB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AC01C31-9D99-41AD-9A04-3A7F1A1D37D8}" type="pres">
      <dgm:prSet presAssocID="{D8BFE960-0D6D-49C5-9186-1DCB10305D51}" presName="spacer" presStyleCnt="0"/>
      <dgm:spPr/>
    </dgm:pt>
    <dgm:pt modelId="{0B46FE7C-C1E3-44C6-A7D0-8AD757029ED6}" type="pres">
      <dgm:prSet presAssocID="{74C927D5-67C4-4B65-860B-9A82127BE88F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0D530B2-140F-405C-B185-4DEC3CF323F5}" type="pres">
      <dgm:prSet presAssocID="{26AC6AC0-09DD-4783-9177-88974AA70AB0}" presName="spacer" presStyleCnt="0"/>
      <dgm:spPr/>
    </dgm:pt>
    <dgm:pt modelId="{65095DEA-8484-424D-95F2-7E2CA7F2516C}" type="pres">
      <dgm:prSet presAssocID="{E6FC24A6-97A7-47E5-BA91-9A7C93416D6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03A99DB-65EB-459C-AF1A-D494CB24F740}" type="pres">
      <dgm:prSet presAssocID="{0126FE7D-D5F1-478F-81ED-0F72C274669D}" presName="spacer" presStyleCnt="0"/>
      <dgm:spPr/>
    </dgm:pt>
    <dgm:pt modelId="{A4FEC39D-8811-48F0-AF15-DC9935B1BC9B}" type="pres">
      <dgm:prSet presAssocID="{968C3AA2-33B3-4618-878C-2A070E4B69E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1719DE5-FCD2-4484-A8E6-C89B92D70D2D}" type="pres">
      <dgm:prSet presAssocID="{91DAEA1B-1FEE-4F58-9780-99D6341AAA95}" presName="spacer" presStyleCnt="0"/>
      <dgm:spPr/>
    </dgm:pt>
    <dgm:pt modelId="{CB9B5F5F-1B05-4C69-8E0B-D5CA58E0BF18}" type="pres">
      <dgm:prSet presAssocID="{DA63E30E-DE9D-4E56-B036-1ECF768113A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3BFD94A-5673-48D8-A20E-C05A8A1AF800}" type="pres">
      <dgm:prSet presAssocID="{9822E743-5BCD-43AD-B2B5-3CC0DDAE1211}" presName="spacer" presStyleCnt="0"/>
      <dgm:spPr/>
    </dgm:pt>
    <dgm:pt modelId="{9B168B84-F5E8-47C4-B654-21A6C0AD87E9}" type="pres">
      <dgm:prSet presAssocID="{D0C72C93-0760-4DB7-AD9A-C387BC6C2A2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E478572-BF2D-42E5-9139-94C4C62E7405}" type="pres">
      <dgm:prSet presAssocID="{A49AE33F-9A65-4463-A9B2-5FD3B9C1DC0F}" presName="spacer" presStyleCnt="0"/>
      <dgm:spPr/>
    </dgm:pt>
    <dgm:pt modelId="{E0EB93ED-24D0-4C03-BDAE-98E2F2A48774}" type="pres">
      <dgm:prSet presAssocID="{DD460697-780E-49F5-A477-90E13E5DA94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3827DB9-7AA3-4E6A-8D9E-4EA08C4398D2}" type="pres">
      <dgm:prSet presAssocID="{2B26DB6A-B935-42D8-A73E-6B96EEB2E8D0}" presName="spacer" presStyleCnt="0"/>
      <dgm:spPr/>
    </dgm:pt>
    <dgm:pt modelId="{37A7C27E-7C85-4962-AA98-B12B67D6ABCA}" type="pres">
      <dgm:prSet presAssocID="{9045AB56-DB2B-4DF7-A758-B2FDD2594D1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BB15201-F7EC-4174-9584-D1B2252DACC4}" srcId="{38CF7527-29FA-4798-AF74-95A7EEF6B32D}" destId="{DA63E30E-DE9D-4E56-B036-1ECF768113A4}" srcOrd="4" destOrd="0" parTransId="{9546ED23-B5D5-450E-A766-60EE816AA446}" sibTransId="{9822E743-5BCD-43AD-B2B5-3CC0DDAE1211}"/>
    <dgm:cxn modelId="{38172C04-D2E4-4BE6-93F0-494B0C94B5D5}" type="presOf" srcId="{DA63E30E-DE9D-4E56-B036-1ECF768113A4}" destId="{CB9B5F5F-1B05-4C69-8E0B-D5CA58E0BF18}" srcOrd="0" destOrd="0" presId="urn:microsoft.com/office/officeart/2005/8/layout/vList2"/>
    <dgm:cxn modelId="{70E69006-C6C0-4C6A-A70B-2D8205B10E42}" type="presOf" srcId="{D0C72C93-0760-4DB7-AD9A-C387BC6C2A25}" destId="{9B168B84-F5E8-47C4-B654-21A6C0AD87E9}" srcOrd="0" destOrd="0" presId="urn:microsoft.com/office/officeart/2005/8/layout/vList2"/>
    <dgm:cxn modelId="{22D3E707-14B7-48D9-91A6-CC1C6E349BB6}" type="presOf" srcId="{968C3AA2-33B3-4618-878C-2A070E4B69EF}" destId="{A4FEC39D-8811-48F0-AF15-DC9935B1BC9B}" srcOrd="0" destOrd="0" presId="urn:microsoft.com/office/officeart/2005/8/layout/vList2"/>
    <dgm:cxn modelId="{7DC5E728-B421-4897-93F5-BAFCABBD5178}" srcId="{38CF7527-29FA-4798-AF74-95A7EEF6B32D}" destId="{9045AB56-DB2B-4DF7-A758-B2FDD2594D1C}" srcOrd="7" destOrd="0" parTransId="{9C8BCB09-6245-4E33-BEEA-AEB34904A840}" sibTransId="{B13344C0-41D6-4F96-A639-65AEA87D65F1}"/>
    <dgm:cxn modelId="{0282004C-9FB5-4F20-9E43-8ECD334BC50D}" type="presOf" srcId="{9045AB56-DB2B-4DF7-A758-B2FDD2594D1C}" destId="{37A7C27E-7C85-4962-AA98-B12B67D6ABCA}" srcOrd="0" destOrd="0" presId="urn:microsoft.com/office/officeart/2005/8/layout/vList2"/>
    <dgm:cxn modelId="{0344C24F-1025-4B92-B319-88923FE3D5EC}" srcId="{38CF7527-29FA-4798-AF74-95A7EEF6B32D}" destId="{42355EDA-D4B2-4111-9383-DE123F6BE8BB}" srcOrd="0" destOrd="0" parTransId="{82E0F871-85A5-4ECC-823A-F27B35D00F7B}" sibTransId="{D8BFE960-0D6D-49C5-9186-1DCB10305D51}"/>
    <dgm:cxn modelId="{87211272-227E-4B85-B8C7-E5ACDDB5377C}" type="presOf" srcId="{DD460697-780E-49F5-A477-90E13E5DA940}" destId="{E0EB93ED-24D0-4C03-BDAE-98E2F2A48774}" srcOrd="0" destOrd="0" presId="urn:microsoft.com/office/officeart/2005/8/layout/vList2"/>
    <dgm:cxn modelId="{A5DD297B-7BDA-4043-B982-24A5A07F2F03}" type="presOf" srcId="{E6FC24A6-97A7-47E5-BA91-9A7C93416D61}" destId="{65095DEA-8484-424D-95F2-7E2CA7F2516C}" srcOrd="0" destOrd="0" presId="urn:microsoft.com/office/officeart/2005/8/layout/vList2"/>
    <dgm:cxn modelId="{C1C4BEA9-9AF8-480E-A5BF-D4A05D31A163}" srcId="{38CF7527-29FA-4798-AF74-95A7EEF6B32D}" destId="{E6FC24A6-97A7-47E5-BA91-9A7C93416D61}" srcOrd="2" destOrd="0" parTransId="{932259EF-D146-43A9-B123-ADB8878BB698}" sibTransId="{0126FE7D-D5F1-478F-81ED-0F72C274669D}"/>
    <dgm:cxn modelId="{85E286C4-6A9B-4761-859D-EA229A2A22DB}" type="presOf" srcId="{74C927D5-67C4-4B65-860B-9A82127BE88F}" destId="{0B46FE7C-C1E3-44C6-A7D0-8AD757029ED6}" srcOrd="0" destOrd="0" presId="urn:microsoft.com/office/officeart/2005/8/layout/vList2"/>
    <dgm:cxn modelId="{30884CCA-7266-4343-857F-FFADAFC1F9CF}" srcId="{38CF7527-29FA-4798-AF74-95A7EEF6B32D}" destId="{D0C72C93-0760-4DB7-AD9A-C387BC6C2A25}" srcOrd="5" destOrd="0" parTransId="{0E88DB8B-6623-44C0-A6F0-5A63D594ECE3}" sibTransId="{A49AE33F-9A65-4463-A9B2-5FD3B9C1DC0F}"/>
    <dgm:cxn modelId="{238B5BDF-9E8C-493A-9821-1199E8819C73}" type="presOf" srcId="{38CF7527-29FA-4798-AF74-95A7EEF6B32D}" destId="{1044FEA2-E2F1-4F0D-BE18-A80023760B2E}" srcOrd="0" destOrd="0" presId="urn:microsoft.com/office/officeart/2005/8/layout/vList2"/>
    <dgm:cxn modelId="{3EA80FEB-F5E3-4086-A975-C386A6CA84BA}" type="presOf" srcId="{42355EDA-D4B2-4111-9383-DE123F6BE8BB}" destId="{27928C4C-693D-4D3B-BC6E-70B7650CD5CF}" srcOrd="0" destOrd="0" presId="urn:microsoft.com/office/officeart/2005/8/layout/vList2"/>
    <dgm:cxn modelId="{99E2E5EE-1463-437E-9D05-79182627DA7A}" srcId="{38CF7527-29FA-4798-AF74-95A7EEF6B32D}" destId="{DD460697-780E-49F5-A477-90E13E5DA940}" srcOrd="6" destOrd="0" parTransId="{4DC25982-86DE-4059-ABAD-985433BEA020}" sibTransId="{2B26DB6A-B935-42D8-A73E-6B96EEB2E8D0}"/>
    <dgm:cxn modelId="{74832BF2-2D0E-43DE-9F5E-F41793F00D21}" srcId="{38CF7527-29FA-4798-AF74-95A7EEF6B32D}" destId="{74C927D5-67C4-4B65-860B-9A82127BE88F}" srcOrd="1" destOrd="0" parTransId="{1DC879C7-5D5C-454F-B397-D05C014E89BF}" sibTransId="{26AC6AC0-09DD-4783-9177-88974AA70AB0}"/>
    <dgm:cxn modelId="{4516E5FA-C836-46CA-9E92-5FF4036EEFBC}" srcId="{38CF7527-29FA-4798-AF74-95A7EEF6B32D}" destId="{968C3AA2-33B3-4618-878C-2A070E4B69EF}" srcOrd="3" destOrd="0" parTransId="{850CE44D-C853-42C4-A33D-9DEC66F48AC6}" sibTransId="{91DAEA1B-1FEE-4F58-9780-99D6341AAA95}"/>
    <dgm:cxn modelId="{FE723BD1-EBEA-4B9D-AC88-C3857121CC6C}" type="presParOf" srcId="{1044FEA2-E2F1-4F0D-BE18-A80023760B2E}" destId="{27928C4C-693D-4D3B-BC6E-70B7650CD5CF}" srcOrd="0" destOrd="0" presId="urn:microsoft.com/office/officeart/2005/8/layout/vList2"/>
    <dgm:cxn modelId="{D4252A74-EFB5-4907-A155-8580B8B3A4EB}" type="presParOf" srcId="{1044FEA2-E2F1-4F0D-BE18-A80023760B2E}" destId="{CAC01C31-9D99-41AD-9A04-3A7F1A1D37D8}" srcOrd="1" destOrd="0" presId="urn:microsoft.com/office/officeart/2005/8/layout/vList2"/>
    <dgm:cxn modelId="{EF23D27B-C86D-43D7-B046-88794488B69F}" type="presParOf" srcId="{1044FEA2-E2F1-4F0D-BE18-A80023760B2E}" destId="{0B46FE7C-C1E3-44C6-A7D0-8AD757029ED6}" srcOrd="2" destOrd="0" presId="urn:microsoft.com/office/officeart/2005/8/layout/vList2"/>
    <dgm:cxn modelId="{60EB7ACB-F7E9-4877-B2C1-5896F0F45EFB}" type="presParOf" srcId="{1044FEA2-E2F1-4F0D-BE18-A80023760B2E}" destId="{50D530B2-140F-405C-B185-4DEC3CF323F5}" srcOrd="3" destOrd="0" presId="urn:microsoft.com/office/officeart/2005/8/layout/vList2"/>
    <dgm:cxn modelId="{5CB30F5D-6964-48AB-A972-8673A0296999}" type="presParOf" srcId="{1044FEA2-E2F1-4F0D-BE18-A80023760B2E}" destId="{65095DEA-8484-424D-95F2-7E2CA7F2516C}" srcOrd="4" destOrd="0" presId="urn:microsoft.com/office/officeart/2005/8/layout/vList2"/>
    <dgm:cxn modelId="{F31BE82B-B818-4438-BB4C-0F861981EDCD}" type="presParOf" srcId="{1044FEA2-E2F1-4F0D-BE18-A80023760B2E}" destId="{503A99DB-65EB-459C-AF1A-D494CB24F740}" srcOrd="5" destOrd="0" presId="urn:microsoft.com/office/officeart/2005/8/layout/vList2"/>
    <dgm:cxn modelId="{B483EB8E-8968-4ADB-8EB0-1E49E7CED8F6}" type="presParOf" srcId="{1044FEA2-E2F1-4F0D-BE18-A80023760B2E}" destId="{A4FEC39D-8811-48F0-AF15-DC9935B1BC9B}" srcOrd="6" destOrd="0" presId="urn:microsoft.com/office/officeart/2005/8/layout/vList2"/>
    <dgm:cxn modelId="{D70F81AF-8492-43CC-B50D-9C8A2C369D61}" type="presParOf" srcId="{1044FEA2-E2F1-4F0D-BE18-A80023760B2E}" destId="{41719DE5-FCD2-4484-A8E6-C89B92D70D2D}" srcOrd="7" destOrd="0" presId="urn:microsoft.com/office/officeart/2005/8/layout/vList2"/>
    <dgm:cxn modelId="{02C8D8FB-32D2-46CC-BFA2-762E853FC7C5}" type="presParOf" srcId="{1044FEA2-E2F1-4F0D-BE18-A80023760B2E}" destId="{CB9B5F5F-1B05-4C69-8E0B-D5CA58E0BF18}" srcOrd="8" destOrd="0" presId="urn:microsoft.com/office/officeart/2005/8/layout/vList2"/>
    <dgm:cxn modelId="{0E685AA0-E840-45E5-9610-719986F0663A}" type="presParOf" srcId="{1044FEA2-E2F1-4F0D-BE18-A80023760B2E}" destId="{E3BFD94A-5673-48D8-A20E-C05A8A1AF800}" srcOrd="9" destOrd="0" presId="urn:microsoft.com/office/officeart/2005/8/layout/vList2"/>
    <dgm:cxn modelId="{E3E2E907-9828-42F8-83F0-2D9679C34524}" type="presParOf" srcId="{1044FEA2-E2F1-4F0D-BE18-A80023760B2E}" destId="{9B168B84-F5E8-47C4-B654-21A6C0AD87E9}" srcOrd="10" destOrd="0" presId="urn:microsoft.com/office/officeart/2005/8/layout/vList2"/>
    <dgm:cxn modelId="{29E3B26F-98DB-40B8-B4EE-0437062CBB73}" type="presParOf" srcId="{1044FEA2-E2F1-4F0D-BE18-A80023760B2E}" destId="{0E478572-BF2D-42E5-9139-94C4C62E7405}" srcOrd="11" destOrd="0" presId="urn:microsoft.com/office/officeart/2005/8/layout/vList2"/>
    <dgm:cxn modelId="{05A064F1-355D-4E23-B77F-2BE116FBE45C}" type="presParOf" srcId="{1044FEA2-E2F1-4F0D-BE18-A80023760B2E}" destId="{E0EB93ED-24D0-4C03-BDAE-98E2F2A48774}" srcOrd="12" destOrd="0" presId="urn:microsoft.com/office/officeart/2005/8/layout/vList2"/>
    <dgm:cxn modelId="{C186A63F-733D-4F46-B56F-3386F7862BA8}" type="presParOf" srcId="{1044FEA2-E2F1-4F0D-BE18-A80023760B2E}" destId="{13827DB9-7AA3-4E6A-8D9E-4EA08C4398D2}" srcOrd="13" destOrd="0" presId="urn:microsoft.com/office/officeart/2005/8/layout/vList2"/>
    <dgm:cxn modelId="{33AEA62E-8DE9-4521-9CD7-A600FC7B547C}" type="presParOf" srcId="{1044FEA2-E2F1-4F0D-BE18-A80023760B2E}" destId="{37A7C27E-7C85-4962-AA98-B12B67D6ABC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E10C0-8EA7-432C-9C29-57CDA3D906B1}">
      <dsp:nvSpPr>
        <dsp:cNvPr id="0" name=""/>
        <dsp:cNvSpPr/>
      </dsp:nvSpPr>
      <dsp:spPr>
        <a:xfrm>
          <a:off x="0" y="792085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34.201-89. "Виды, комплектность и обозначение документов при создании автоматизированных систем";</a:t>
          </a:r>
        </a:p>
      </dsp:txBody>
      <dsp:txXfrm>
        <a:off x="33926" y="826011"/>
        <a:ext cx="7276964" cy="627128"/>
      </dsp:txXfrm>
    </dsp:sp>
    <dsp:sp modelId="{0F0F16EF-2D77-4978-84CE-25008B9C27AB}">
      <dsp:nvSpPr>
        <dsp:cNvPr id="0" name=""/>
        <dsp:cNvSpPr/>
      </dsp:nvSpPr>
      <dsp:spPr>
        <a:xfrm>
          <a:off x="0" y="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34.003-90 "Термины и определения";</a:t>
          </a:r>
        </a:p>
      </dsp:txBody>
      <dsp:txXfrm>
        <a:off x="33926" y="33926"/>
        <a:ext cx="7276964" cy="627128"/>
      </dsp:txXfrm>
    </dsp:sp>
    <dsp:sp modelId="{7A01E93D-0E4C-4C11-9390-3415E8537A7E}">
      <dsp:nvSpPr>
        <dsp:cNvPr id="0" name=""/>
        <dsp:cNvSpPr/>
      </dsp:nvSpPr>
      <dsp:spPr>
        <a:xfrm>
          <a:off x="0" y="230426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34.602-89 "Техническое задание на создание автоматизированной системы";</a:t>
          </a:r>
        </a:p>
      </dsp:txBody>
      <dsp:txXfrm>
        <a:off x="33926" y="2338186"/>
        <a:ext cx="7276964" cy="627128"/>
      </dsp:txXfrm>
    </dsp:sp>
    <dsp:sp modelId="{5E218A35-184B-44FE-A101-05E0486E6D4A}">
      <dsp:nvSpPr>
        <dsp:cNvPr id="0" name=""/>
        <dsp:cNvSpPr/>
      </dsp:nvSpPr>
      <dsp:spPr>
        <a:xfrm>
          <a:off x="0" y="309634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34.603-92 "Виды испытаний автоматизированных систем";</a:t>
          </a:r>
        </a:p>
      </dsp:txBody>
      <dsp:txXfrm>
        <a:off x="33926" y="3130270"/>
        <a:ext cx="7276964" cy="627128"/>
      </dsp:txXfrm>
    </dsp:sp>
    <dsp:sp modelId="{2A6D318B-18BD-4EBF-8C5C-7F754C10263B}">
      <dsp:nvSpPr>
        <dsp:cNvPr id="0" name=""/>
        <dsp:cNvSpPr/>
      </dsp:nvSpPr>
      <dsp:spPr>
        <a:xfrm>
          <a:off x="0" y="1584176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ГОСТ 34.601-90 "Автоматизированные системы. Стадии создания";</a:t>
          </a:r>
        </a:p>
      </dsp:txBody>
      <dsp:txXfrm>
        <a:off x="33926" y="1618102"/>
        <a:ext cx="7276964" cy="627128"/>
      </dsp:txXfrm>
    </dsp:sp>
    <dsp:sp modelId="{3373C948-22D0-4A4D-B404-A39522EF6EFD}">
      <dsp:nvSpPr>
        <dsp:cNvPr id="0" name=""/>
        <dsp:cNvSpPr/>
      </dsp:nvSpPr>
      <dsp:spPr>
        <a:xfrm>
          <a:off x="0" y="381642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Руководящий документ РД 50-34.698-90 "Автоматизированные системы. Требования к содержанию документов".</a:t>
          </a:r>
        </a:p>
      </dsp:txBody>
      <dsp:txXfrm>
        <a:off x="33926" y="3850350"/>
        <a:ext cx="7276964" cy="627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E10C0-8EA7-432C-9C29-57CDA3D906B1}">
      <dsp:nvSpPr>
        <dsp:cNvPr id="0" name=""/>
        <dsp:cNvSpPr/>
      </dsp:nvSpPr>
      <dsp:spPr>
        <a:xfrm>
          <a:off x="0" y="792085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34.201-89. "Виды, комплектность и обозначение документов при создании автоматизированных систем";</a:t>
          </a:r>
        </a:p>
      </dsp:txBody>
      <dsp:txXfrm>
        <a:off x="33926" y="826011"/>
        <a:ext cx="7276964" cy="627128"/>
      </dsp:txXfrm>
    </dsp:sp>
    <dsp:sp modelId="{0F0F16EF-2D77-4978-84CE-25008B9C27AB}">
      <dsp:nvSpPr>
        <dsp:cNvPr id="0" name=""/>
        <dsp:cNvSpPr/>
      </dsp:nvSpPr>
      <dsp:spPr>
        <a:xfrm>
          <a:off x="0" y="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34.003-90 "Термины и определения";</a:t>
          </a:r>
        </a:p>
      </dsp:txBody>
      <dsp:txXfrm>
        <a:off x="33926" y="33926"/>
        <a:ext cx="7276964" cy="627128"/>
      </dsp:txXfrm>
    </dsp:sp>
    <dsp:sp modelId="{7A01E93D-0E4C-4C11-9390-3415E8537A7E}">
      <dsp:nvSpPr>
        <dsp:cNvPr id="0" name=""/>
        <dsp:cNvSpPr/>
      </dsp:nvSpPr>
      <dsp:spPr>
        <a:xfrm>
          <a:off x="0" y="230426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34.602-89 "Техническое задание на создание автоматизированной системы";</a:t>
          </a:r>
        </a:p>
      </dsp:txBody>
      <dsp:txXfrm>
        <a:off x="33926" y="2338186"/>
        <a:ext cx="7276964" cy="627128"/>
      </dsp:txXfrm>
    </dsp:sp>
    <dsp:sp modelId="{5E218A35-184B-44FE-A101-05E0486E6D4A}">
      <dsp:nvSpPr>
        <dsp:cNvPr id="0" name=""/>
        <dsp:cNvSpPr/>
      </dsp:nvSpPr>
      <dsp:spPr>
        <a:xfrm>
          <a:off x="0" y="309634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34.603-92 "Виды испытаний автоматизированных систем";</a:t>
          </a:r>
        </a:p>
      </dsp:txBody>
      <dsp:txXfrm>
        <a:off x="33926" y="3130270"/>
        <a:ext cx="7276964" cy="627128"/>
      </dsp:txXfrm>
    </dsp:sp>
    <dsp:sp modelId="{2A6D318B-18BD-4EBF-8C5C-7F754C10263B}">
      <dsp:nvSpPr>
        <dsp:cNvPr id="0" name=""/>
        <dsp:cNvSpPr/>
      </dsp:nvSpPr>
      <dsp:spPr>
        <a:xfrm>
          <a:off x="0" y="1584176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ГОСТ 34.601-90 "Автоматизированные системы. Стадии создания";</a:t>
          </a:r>
        </a:p>
      </dsp:txBody>
      <dsp:txXfrm>
        <a:off x="33926" y="1618102"/>
        <a:ext cx="7276964" cy="627128"/>
      </dsp:txXfrm>
    </dsp:sp>
    <dsp:sp modelId="{3373C948-22D0-4A4D-B404-A39522EF6EFD}">
      <dsp:nvSpPr>
        <dsp:cNvPr id="0" name=""/>
        <dsp:cNvSpPr/>
      </dsp:nvSpPr>
      <dsp:spPr>
        <a:xfrm>
          <a:off x="0" y="381642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Руководящий документ РД 50-34.698-90 "Автоматизированные системы. Требования к содержанию документов".</a:t>
          </a:r>
        </a:p>
      </dsp:txBody>
      <dsp:txXfrm>
        <a:off x="33926" y="3850350"/>
        <a:ext cx="7276964" cy="627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E10C0-8EA7-432C-9C29-57CDA3D906B1}">
      <dsp:nvSpPr>
        <dsp:cNvPr id="0" name=""/>
        <dsp:cNvSpPr/>
      </dsp:nvSpPr>
      <dsp:spPr>
        <a:xfrm>
          <a:off x="0" y="792085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34.201-89. "Виды, комплектность и обозначение документов при создании автоматизированных систем";</a:t>
          </a:r>
        </a:p>
      </dsp:txBody>
      <dsp:txXfrm>
        <a:off x="33926" y="826011"/>
        <a:ext cx="7276964" cy="627128"/>
      </dsp:txXfrm>
    </dsp:sp>
    <dsp:sp modelId="{0F0F16EF-2D77-4978-84CE-25008B9C27AB}">
      <dsp:nvSpPr>
        <dsp:cNvPr id="0" name=""/>
        <dsp:cNvSpPr/>
      </dsp:nvSpPr>
      <dsp:spPr>
        <a:xfrm>
          <a:off x="0" y="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34.003-90 "Термины и определения";</a:t>
          </a:r>
        </a:p>
      </dsp:txBody>
      <dsp:txXfrm>
        <a:off x="33926" y="33926"/>
        <a:ext cx="7276964" cy="627128"/>
      </dsp:txXfrm>
    </dsp:sp>
    <dsp:sp modelId="{7A01E93D-0E4C-4C11-9390-3415E8537A7E}">
      <dsp:nvSpPr>
        <dsp:cNvPr id="0" name=""/>
        <dsp:cNvSpPr/>
      </dsp:nvSpPr>
      <dsp:spPr>
        <a:xfrm>
          <a:off x="0" y="230426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34.602-89 "Техническое задание на создание автоматизированной системы";</a:t>
          </a:r>
        </a:p>
      </dsp:txBody>
      <dsp:txXfrm>
        <a:off x="33926" y="2338186"/>
        <a:ext cx="7276964" cy="627128"/>
      </dsp:txXfrm>
    </dsp:sp>
    <dsp:sp modelId="{5E218A35-184B-44FE-A101-05E0486E6D4A}">
      <dsp:nvSpPr>
        <dsp:cNvPr id="0" name=""/>
        <dsp:cNvSpPr/>
      </dsp:nvSpPr>
      <dsp:spPr>
        <a:xfrm>
          <a:off x="0" y="309634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34.603-92 "Виды испытаний автоматизированных систем";</a:t>
          </a:r>
        </a:p>
      </dsp:txBody>
      <dsp:txXfrm>
        <a:off x="33926" y="3130270"/>
        <a:ext cx="7276964" cy="627128"/>
      </dsp:txXfrm>
    </dsp:sp>
    <dsp:sp modelId="{2A6D318B-18BD-4EBF-8C5C-7F754C10263B}">
      <dsp:nvSpPr>
        <dsp:cNvPr id="0" name=""/>
        <dsp:cNvSpPr/>
      </dsp:nvSpPr>
      <dsp:spPr>
        <a:xfrm>
          <a:off x="0" y="1584176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ГОСТ 34.601-90 "Автоматизированные системы. Стадии создания";</a:t>
          </a:r>
        </a:p>
      </dsp:txBody>
      <dsp:txXfrm>
        <a:off x="33926" y="1618102"/>
        <a:ext cx="7276964" cy="627128"/>
      </dsp:txXfrm>
    </dsp:sp>
    <dsp:sp modelId="{3373C948-22D0-4A4D-B404-A39522EF6EFD}">
      <dsp:nvSpPr>
        <dsp:cNvPr id="0" name=""/>
        <dsp:cNvSpPr/>
      </dsp:nvSpPr>
      <dsp:spPr>
        <a:xfrm>
          <a:off x="0" y="381642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Руководящий документ РД 50-34.698-90 "Автоматизированные системы. Требования к содержанию документов".</a:t>
          </a:r>
        </a:p>
      </dsp:txBody>
      <dsp:txXfrm>
        <a:off x="33926" y="3850350"/>
        <a:ext cx="7276964" cy="62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95BAD-723B-4491-A9CB-9535794083AE}">
      <dsp:nvSpPr>
        <dsp:cNvPr id="0" name=""/>
        <dsp:cNvSpPr/>
      </dsp:nvSpPr>
      <dsp:spPr>
        <a:xfrm>
          <a:off x="0" y="106186"/>
          <a:ext cx="7736740" cy="1425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стандарт ориентирован на полностью заказную разработку системы "с нуля" и не рассчитан на внедрение готового решения с помощью типовой методологии или на комбинацию заказных разработок и внедрений;</a:t>
          </a:r>
        </a:p>
      </dsp:txBody>
      <dsp:txXfrm>
        <a:off x="69566" y="175752"/>
        <a:ext cx="7597608" cy="1285927"/>
      </dsp:txXfrm>
    </dsp:sp>
    <dsp:sp modelId="{4A857F9B-85C6-46FF-AB67-AB38DE34F1BA}">
      <dsp:nvSpPr>
        <dsp:cNvPr id="0" name=""/>
        <dsp:cNvSpPr/>
      </dsp:nvSpPr>
      <dsp:spPr>
        <a:xfrm>
          <a:off x="0" y="1591726"/>
          <a:ext cx="7736740" cy="1425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стандарт предлагает одну-единственную модель жизненного цикла системы, называемую каскадной, когда все работы по созданию системы линейно упорядочены и этот порядок заранее определен;</a:t>
          </a:r>
        </a:p>
      </dsp:txBody>
      <dsp:txXfrm>
        <a:off x="69566" y="1661292"/>
        <a:ext cx="7597608" cy="1285927"/>
      </dsp:txXfrm>
    </dsp:sp>
    <dsp:sp modelId="{112D9F70-9985-4D67-9B27-9B383C80DB57}">
      <dsp:nvSpPr>
        <dsp:cNvPr id="0" name=""/>
        <dsp:cNvSpPr/>
      </dsp:nvSpPr>
      <dsp:spPr>
        <a:xfrm>
          <a:off x="0" y="3077266"/>
          <a:ext cx="7736740" cy="1425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стандарт имеет слишком формальный характер. На практике это приводит к появлению Технических заданий, по форме удовлетворяющих требованиям ГОСТ 34.602-89, но по сути малосодержательных.</a:t>
          </a:r>
        </a:p>
      </dsp:txBody>
      <dsp:txXfrm>
        <a:off x="69566" y="3146832"/>
        <a:ext cx="7597608" cy="1285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E10C0-8EA7-432C-9C29-57CDA3D906B1}">
      <dsp:nvSpPr>
        <dsp:cNvPr id="0" name=""/>
        <dsp:cNvSpPr/>
      </dsp:nvSpPr>
      <dsp:spPr>
        <a:xfrm>
          <a:off x="0" y="792085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34.201-89. "Виды, комплектность и обозначение документов при создании автоматизированных систем";</a:t>
          </a:r>
        </a:p>
      </dsp:txBody>
      <dsp:txXfrm>
        <a:off x="33926" y="826011"/>
        <a:ext cx="7276964" cy="627128"/>
      </dsp:txXfrm>
    </dsp:sp>
    <dsp:sp modelId="{0F0F16EF-2D77-4978-84CE-25008B9C27AB}">
      <dsp:nvSpPr>
        <dsp:cNvPr id="0" name=""/>
        <dsp:cNvSpPr/>
      </dsp:nvSpPr>
      <dsp:spPr>
        <a:xfrm>
          <a:off x="0" y="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34.003-90 "Термины и определения";</a:t>
          </a:r>
        </a:p>
      </dsp:txBody>
      <dsp:txXfrm>
        <a:off x="33926" y="33926"/>
        <a:ext cx="7276964" cy="627128"/>
      </dsp:txXfrm>
    </dsp:sp>
    <dsp:sp modelId="{7A01E93D-0E4C-4C11-9390-3415E8537A7E}">
      <dsp:nvSpPr>
        <dsp:cNvPr id="0" name=""/>
        <dsp:cNvSpPr/>
      </dsp:nvSpPr>
      <dsp:spPr>
        <a:xfrm>
          <a:off x="0" y="2304260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34.602-89 "Техническое задание на создание автоматизированной системы";</a:t>
          </a:r>
        </a:p>
      </dsp:txBody>
      <dsp:txXfrm>
        <a:off x="33926" y="2338186"/>
        <a:ext cx="7276964" cy="627128"/>
      </dsp:txXfrm>
    </dsp:sp>
    <dsp:sp modelId="{5E218A35-184B-44FE-A101-05E0486E6D4A}">
      <dsp:nvSpPr>
        <dsp:cNvPr id="0" name=""/>
        <dsp:cNvSpPr/>
      </dsp:nvSpPr>
      <dsp:spPr>
        <a:xfrm>
          <a:off x="0" y="309634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ГОСТ 34.603-92 "Виды испытаний автоматизированных систем";</a:t>
          </a:r>
        </a:p>
      </dsp:txBody>
      <dsp:txXfrm>
        <a:off x="33926" y="3130270"/>
        <a:ext cx="7276964" cy="627128"/>
      </dsp:txXfrm>
    </dsp:sp>
    <dsp:sp modelId="{2A6D318B-18BD-4EBF-8C5C-7F754C10263B}">
      <dsp:nvSpPr>
        <dsp:cNvPr id="0" name=""/>
        <dsp:cNvSpPr/>
      </dsp:nvSpPr>
      <dsp:spPr>
        <a:xfrm>
          <a:off x="0" y="1584176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ГОСТ 34.601-90 "Автоматизированные системы. Стадии создания";</a:t>
          </a:r>
        </a:p>
      </dsp:txBody>
      <dsp:txXfrm>
        <a:off x="33926" y="1618102"/>
        <a:ext cx="7276964" cy="627128"/>
      </dsp:txXfrm>
    </dsp:sp>
    <dsp:sp modelId="{3373C948-22D0-4A4D-B404-A39522EF6EFD}">
      <dsp:nvSpPr>
        <dsp:cNvPr id="0" name=""/>
        <dsp:cNvSpPr/>
      </dsp:nvSpPr>
      <dsp:spPr>
        <a:xfrm>
          <a:off x="0" y="3816424"/>
          <a:ext cx="7344816" cy="694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Руководящий документ РД 50-34.698-90 "Автоматизированные системы. Требования к содержанию документов".</a:t>
          </a:r>
        </a:p>
      </dsp:txBody>
      <dsp:txXfrm>
        <a:off x="33926" y="3850350"/>
        <a:ext cx="7276964" cy="627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28C4C-693D-4D3B-BC6E-70B7650CD5CF}">
      <dsp:nvSpPr>
        <dsp:cNvPr id="0" name=""/>
        <dsp:cNvSpPr/>
      </dsp:nvSpPr>
      <dsp:spPr>
        <a:xfrm>
          <a:off x="0" y="9097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Формирование требований к АС</a:t>
          </a:r>
        </a:p>
      </dsp:txBody>
      <dsp:txXfrm>
        <a:off x="23988" y="114959"/>
        <a:ext cx="7296840" cy="443423"/>
      </dsp:txXfrm>
    </dsp:sp>
    <dsp:sp modelId="{0B46FE7C-C1E3-44C6-A7D0-8AD757029ED6}">
      <dsp:nvSpPr>
        <dsp:cNvPr id="0" name=""/>
        <dsp:cNvSpPr/>
      </dsp:nvSpPr>
      <dsp:spPr>
        <a:xfrm>
          <a:off x="0" y="64285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Разработка концепции АС</a:t>
          </a:r>
        </a:p>
      </dsp:txBody>
      <dsp:txXfrm>
        <a:off x="23988" y="666839"/>
        <a:ext cx="7296840" cy="443423"/>
      </dsp:txXfrm>
    </dsp:sp>
    <dsp:sp modelId="{65095DEA-8484-424D-95F2-7E2CA7F2516C}">
      <dsp:nvSpPr>
        <dsp:cNvPr id="0" name=""/>
        <dsp:cNvSpPr/>
      </dsp:nvSpPr>
      <dsp:spPr>
        <a:xfrm>
          <a:off x="0" y="119473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Техническое задание</a:t>
          </a:r>
        </a:p>
      </dsp:txBody>
      <dsp:txXfrm>
        <a:off x="23988" y="1218719"/>
        <a:ext cx="7296840" cy="443423"/>
      </dsp:txXfrm>
    </dsp:sp>
    <dsp:sp modelId="{A4FEC39D-8811-48F0-AF15-DC9935B1BC9B}">
      <dsp:nvSpPr>
        <dsp:cNvPr id="0" name=""/>
        <dsp:cNvSpPr/>
      </dsp:nvSpPr>
      <dsp:spPr>
        <a:xfrm>
          <a:off x="0" y="174661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Эскизный проект</a:t>
          </a:r>
        </a:p>
      </dsp:txBody>
      <dsp:txXfrm>
        <a:off x="23988" y="1770599"/>
        <a:ext cx="7296840" cy="443423"/>
      </dsp:txXfrm>
    </dsp:sp>
    <dsp:sp modelId="{CB9B5F5F-1B05-4C69-8E0B-D5CA58E0BF18}">
      <dsp:nvSpPr>
        <dsp:cNvPr id="0" name=""/>
        <dsp:cNvSpPr/>
      </dsp:nvSpPr>
      <dsp:spPr>
        <a:xfrm>
          <a:off x="0" y="229849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 Технический проект</a:t>
          </a:r>
        </a:p>
      </dsp:txBody>
      <dsp:txXfrm>
        <a:off x="23988" y="2322479"/>
        <a:ext cx="7296840" cy="443423"/>
      </dsp:txXfrm>
    </dsp:sp>
    <dsp:sp modelId="{9B168B84-F5E8-47C4-B654-21A6C0AD87E9}">
      <dsp:nvSpPr>
        <dsp:cNvPr id="0" name=""/>
        <dsp:cNvSpPr/>
      </dsp:nvSpPr>
      <dsp:spPr>
        <a:xfrm>
          <a:off x="0" y="285037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Рабочая документация</a:t>
          </a:r>
        </a:p>
      </dsp:txBody>
      <dsp:txXfrm>
        <a:off x="23988" y="2874359"/>
        <a:ext cx="7296840" cy="443423"/>
      </dsp:txXfrm>
    </dsp:sp>
    <dsp:sp modelId="{E0EB93ED-24D0-4C03-BDAE-98E2F2A48774}">
      <dsp:nvSpPr>
        <dsp:cNvPr id="0" name=""/>
        <dsp:cNvSpPr/>
      </dsp:nvSpPr>
      <dsp:spPr>
        <a:xfrm>
          <a:off x="0" y="340225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Ввод в действие</a:t>
          </a:r>
        </a:p>
      </dsp:txBody>
      <dsp:txXfrm>
        <a:off x="23988" y="3426239"/>
        <a:ext cx="7296840" cy="443423"/>
      </dsp:txXfrm>
    </dsp:sp>
    <dsp:sp modelId="{37A7C27E-7C85-4962-AA98-B12B67D6ABCA}">
      <dsp:nvSpPr>
        <dsp:cNvPr id="0" name=""/>
        <dsp:cNvSpPr/>
      </dsp:nvSpPr>
      <dsp:spPr>
        <a:xfrm>
          <a:off x="0" y="3954131"/>
          <a:ext cx="7344816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 Сопровождение АС</a:t>
          </a:r>
        </a:p>
      </dsp:txBody>
      <dsp:txXfrm>
        <a:off x="23988" y="3978119"/>
        <a:ext cx="7296840" cy="44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E1E8EF-F6CD-440D-AA29-680560C8B386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7CD0BA-85E8-42EA-93A2-15EB81E81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Aq-rTHL7w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95476" cy="3052226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ГОСТ 34. Разработка автоматизированной системы управления (АСУ)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229200"/>
            <a:ext cx="5184576" cy="576064"/>
          </a:xfrm>
        </p:spPr>
        <p:txBody>
          <a:bodyPr/>
          <a:lstStyle/>
          <a:p>
            <a:r>
              <a:rPr lang="ru-RU" dirty="0"/>
              <a:t>Хабибрахманова Алсу Ильгамовна</a:t>
            </a:r>
          </a:p>
        </p:txBody>
      </p:sp>
    </p:spTree>
    <p:extLst>
      <p:ext uri="{BB962C8B-B14F-4D97-AF65-F5344CB8AC3E}">
        <p14:creationId xmlns:p14="http://schemas.microsoft.com/office/powerpoint/2010/main" val="80026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E6D581F-C31C-19BC-AABA-96A4ED870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171569"/>
              </p:ext>
            </p:extLst>
          </p:nvPr>
        </p:nvGraphicFramePr>
        <p:xfrm>
          <a:off x="683568" y="1772816"/>
          <a:ext cx="773674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Недостатки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Жизненный цикл процесса создания АСУ согласно ГОСТ 34 (ГОСТ 34.601-90) включает</a:t>
            </a:r>
            <a:br>
              <a:rPr lang="ru-RU" sz="2000" b="1" i="1" cap="all" dirty="0"/>
            </a:br>
            <a:r>
              <a:rPr lang="ru-RU" sz="2000" b="1" i="1" cap="all" dirty="0"/>
              <a:t>следующие стадии:</a:t>
            </a:r>
            <a:br>
              <a:rPr lang="ru-RU" sz="3200" b="1" i="1" cap="all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763E531-D1DF-3517-1260-EED53CFA2C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80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Руководящий документ РД 50-34.698-90 "Автоматизированные системы. Требования к содержанию документов".</a:t>
            </a:r>
            <a:br>
              <a:rPr lang="ru-RU" sz="2000" b="1" i="1" cap="all" dirty="0"/>
            </a:br>
            <a:br>
              <a:rPr lang="ru-RU" sz="2000" b="1" i="1" cap="all" dirty="0"/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4C522-BBA8-0CCB-CAF0-840969D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632848" cy="504056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Стадия "Формирование требований к АС«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На стадии разрабатывают отчет по ГОСТ 7.32 и заявку на разработку АС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Основная часть отчета содержит разделы: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характеристика объекта и результатов его функционирования;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описание существующей информационной системы;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описание недостатков существующей информационной системы;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обоснование необходимости совершенствования информационной системы объекта;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цели, критерии и ограничения создания АС;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функции и задачи создаваемой АС;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выводы и предложения.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В разделе "Характеристика объекта и результатов его функционирования" описывают тенденции развития, требования к объему, номенклатуре и качеству результатов функционирования, а также характер взаимодействия объекта с внешней средой.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00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Руководящий документ РД 50-34.698-90 "Автоматизированные системы. Требования к содержанию документов".</a:t>
            </a:r>
            <a:br>
              <a:rPr lang="ru-RU" sz="2000" b="1" i="1" cap="all" dirty="0"/>
            </a:br>
            <a:br>
              <a:rPr lang="ru-RU" sz="2000" b="1" i="1" cap="all" dirty="0"/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4C522-BBA8-0CCB-CAF0-840969D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488832" cy="468052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 startAt="4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Раздел "Описание существующей информационной системы" содержит описание функциональной и информационной структуры системы, качественных и количественных характеристик, раскрывающих взаимодействие ее компонентов в процессе функционирования.</a:t>
            </a:r>
          </a:p>
          <a:p>
            <a:pPr algn="l">
              <a:buFont typeface="+mj-lt"/>
              <a:buAutoNum type="arabicPeriod" startAt="4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В разделе "Описание недостатков существующей информационной системы" приводят результаты диагностического анализа, при котором оценивают качество функционирования и организационно-технологический уровень системы выявляют недостатки в организации и технологии функционирования информационных процессов и определяют степень их влияния на качество функционирования системы.</a:t>
            </a:r>
          </a:p>
          <a:p>
            <a:pPr algn="l">
              <a:buFont typeface="+mj-lt"/>
              <a:buAutoNum type="arabicPeriod" startAt="4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В разделе "Обоснование необходимости совершенствования информационной системы объекта" при анализе соответствия показателей функционирования объекта предъявляемым требованиям оценивают степень соответствия прогнозируемых показателей требуемым и выявляют необходимость совершенствования информационной системы путем создания 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62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Руководящий документ РД 50-34.698-90 "Автоматизированные системы. Требования к содержанию документов".</a:t>
            </a:r>
            <a:br>
              <a:rPr lang="ru-RU" sz="2000" b="1" i="1" cap="all" dirty="0"/>
            </a:br>
            <a:br>
              <a:rPr lang="ru-RU" sz="2000" b="1" i="1" cap="all" dirty="0"/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4C522-BBA8-0CCB-CAF0-840969D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488832" cy="468052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+mj-lt"/>
              <a:buAutoNum type="arabicPeriod" startAt="7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Раздел "Цели, критерии и ограничения создания АС" содержит: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формулировку производственно-хозяйственных, научно-технических и экономических целей и критериев создания АС;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характеристику ограничений по созданию АС.</a:t>
            </a:r>
          </a:p>
          <a:p>
            <a:pPr algn="l">
              <a:buFont typeface="+mj-lt"/>
              <a:buAutoNum type="arabicPeriod" startAt="7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Раздел "Функции и задачи создаваемой АС" содержит: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обоснование выбора перечня автоматизированных функций и комплексов задач с указанием очередности внедрения,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требования к характеристикам реализации функций и задач в соответствии с действующими нормативно-техническими документами, определяющими общие технические требования к АС конкретного вида;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дополнительные требования к АС в целом и ее частям, учитывающие специфику создаваемой 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Руководящий документ РД 50-34.698-90 "Автоматизированные системы. Требования к содержанию документов".</a:t>
            </a:r>
            <a:br>
              <a:rPr lang="ru-RU" sz="2000" b="1" i="1" cap="all" dirty="0"/>
            </a:br>
            <a:br>
              <a:rPr lang="ru-RU" sz="2000" b="1" i="1" cap="all" dirty="0"/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4C522-BBA8-0CCB-CAF0-840969D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488832" cy="468052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 startAt="9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Раздел "Ожидаемые технико-экономические результаты создания АС" содержит: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перечень основных источников экономической эффективности получаемых в результате создания АС (в том числе - экономии производственных ресурсов, улучшения качества продукции, повышения производительности труда и т. д.) и оценку ожидаемых изменений основных технико-экономических и социальных показателей производственно-хозяйственной деятельности объекта (например, показателей по номенклатуре и объемам производства, себестоимости продукции, рентабельности, отчислениям в фонды экономического стимулирования, уровням социального развития);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оценку ожидаемых затрат на создание и эксплуатацию АС с распределением их по очередям создания АС и по годам;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ожидаемые обобщающие показатели экономической эффективности АС.</a:t>
            </a:r>
          </a:p>
          <a:p>
            <a:pPr algn="l">
              <a:buFont typeface="+mj-lt"/>
              <a:buAutoNum type="arabicPeriod" startAt="9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Раздел "Выводы и предложения" рекомендуется разделять на следующие подразделы: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выводы о производственно-хозяйственной необходимости и технико-экономической целесообразности создания АС;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предложения по совершенствованию организации и технологии процесса деятельности;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рекомендации по созданию 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4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Руководящий документ РД 50-34.698-90 "Автоматизированные системы. Требования к содержанию документов".</a:t>
            </a:r>
            <a:br>
              <a:rPr lang="ru-RU" sz="2000" b="1" i="1" cap="all" dirty="0"/>
            </a:br>
            <a:br>
              <a:rPr lang="ru-RU" sz="2000" b="1" i="1" cap="all" dirty="0"/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4C522-BBA8-0CCB-CAF0-840969D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488832" cy="468052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+mj-lt"/>
              <a:buAutoNum type="arabicPeriod" startAt="11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Подраздел "Выводы о производственно-хозяйственной необходимости и технико-экономической целесообразности создания АС" содержит: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сопоставление ожидаемых результатов создания АС с заданными целями и критериями создания АС (по целевым показателям и нормативным требованиям);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принципиальное решение вопроса о создании АС (положительное или отрицательное).</a:t>
            </a:r>
          </a:p>
          <a:p>
            <a:pPr algn="l">
              <a:buFont typeface="+mj-lt"/>
              <a:buAutoNum type="arabicPeriod" startAt="11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Подраздел "Предложения по совершенствованию организации и технологии процесса деятельности" содержит предложения по совершенствованию: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производственно-хозяйственной деятельности;</a:t>
            </a:r>
          </a:p>
          <a:p>
            <a:pPr marL="800100" lvl="1" indent="-3429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организационной и </a:t>
            </a:r>
            <a:r>
              <a:rPr lang="ru-RU" b="0" i="1" dirty="0">
                <a:solidFill>
                  <a:srgbClr val="000000"/>
                </a:solidFill>
                <a:effectLst/>
                <a:latin typeface="lucida grande"/>
              </a:rPr>
              <a:t>функциональной структур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 системы, методов деятельности, видов обеспечения 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18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Руководящий документ РД 50-34.698-90 "Автоматизированные системы. Требования к содержанию документов".</a:t>
            </a:r>
            <a:br>
              <a:rPr lang="ru-RU" sz="2000" b="1" i="1" cap="all" dirty="0"/>
            </a:br>
            <a:br>
              <a:rPr lang="ru-RU" sz="2000" b="1" i="1" cap="all" dirty="0"/>
            </a:b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4C522-BBA8-0CCB-CAF0-840969DD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267602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+mj-lt"/>
              <a:buAutoNum type="arabicPeriod" startAt="13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Подраздел "Рекомендации по созданию АС" содержит рекомендации: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виду создаваемой АС, ее совместимости с другими АС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lucida grande"/>
              </a:rPr>
              <a:t>неавтоматизируемой</a:t>
            </a: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 частью соответствующей системы;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организационной и функциональной структуре создаваемой АС;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составу и характеристикам подсистем и видов обеспечения АС;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организации использования имеющихся и приобретению дополнительных средств вычислительной техники;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рациональной организации разработки и внедрения АС;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определению основных и дополнительных, внешних и внутренних источников и видов объемов финансирования и материального обеспечения разработок АС;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по обеспечению производственных условий создания АС;</a:t>
            </a:r>
          </a:p>
          <a:p>
            <a:pPr marL="914400" lvl="1" indent="-457200"/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другие рекомендации по созданию АС.</a:t>
            </a:r>
          </a:p>
          <a:p>
            <a:pPr algn="l">
              <a:buFont typeface="+mj-lt"/>
              <a:buAutoNum type="arabicPeriod" startAt="13"/>
            </a:pPr>
            <a:r>
              <a:rPr lang="ru-RU" b="0" i="0" dirty="0">
                <a:solidFill>
                  <a:srgbClr val="000000"/>
                </a:solidFill>
                <a:effectLst/>
                <a:latin typeface="lucida grande"/>
              </a:rPr>
              <a:t>Заявка на разработку АС составляется в произвольной форме и содержит предложения организации-пользователя к организации-разработчику на проведение работ по созданию АС и его требования к системе, условия и ресурсы на создание АС".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4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EA5F37-A599-982E-4C66-90923BB9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ГОСТ 34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282A5-DA96-09D3-B47C-3E3BEFE6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132855"/>
            <a:ext cx="7488832" cy="410445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ГОСТ 34 регламентирует только деятельность по созданию информационной системы. Остаются открытыми вопросы о сопровождении, эксплуатации и выводе системы из эксплуатации.</a:t>
            </a:r>
          </a:p>
          <a:p>
            <a:r>
              <a:rPr lang="ru-RU" dirty="0"/>
              <a:t>ГОСТ 34 относится только к заказной разработке ИС. Организация процесса выбора, приобретения и внедрения систем и их компонентов остается за рамками ГОСТ 34.</a:t>
            </a:r>
          </a:p>
          <a:p>
            <a:r>
              <a:rPr lang="ru-RU" dirty="0"/>
              <a:t>ГОСТ 34 не содержит рекомендаций по управлению проектом создания системы (хотя неявные указания на проектный характер деятельности по созданию ИС присутствуют). В 34-м ГОСТе нет плана проекта, распределения проектных ролей, ответственностей, задач, ресурсов проекта и т. п.</a:t>
            </a:r>
          </a:p>
          <a:p>
            <a:r>
              <a:rPr lang="ru-RU" dirty="0"/>
              <a:t>ГОСТ 34 не подразумевает связей между деятельностью по созданию ИС и другими процессами организации.</a:t>
            </a:r>
          </a:p>
          <a:p>
            <a:r>
              <a:rPr lang="ru-RU" dirty="0"/>
              <a:t>ГОСТ 34 "закрыт" и не соотносится с международными стандартами в области управления качеством, управления проектами, управления информационной безопасностью и др.</a:t>
            </a:r>
          </a:p>
        </p:txBody>
      </p:sp>
    </p:spTree>
    <p:extLst>
      <p:ext uri="{BB962C8B-B14F-4D97-AF65-F5344CB8AC3E}">
        <p14:creationId xmlns:p14="http://schemas.microsoft.com/office/powerpoint/2010/main" val="373950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48003-86C4-44C6-B79B-DB46ECEE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17583"/>
            <a:ext cx="8064895" cy="117125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Практический интерес ГОСТ 34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3733F9-5F52-CCE0-3DA7-849D3AC3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первоначального знакомства с управлением деятельностью по автоматизации предприятия;</a:t>
            </a:r>
          </a:p>
          <a:p>
            <a:r>
              <a:rPr lang="ru-RU" dirty="0"/>
              <a:t>создания первого варианта корпоративного стандарта в области автоматизации;</a:t>
            </a:r>
          </a:p>
          <a:p>
            <a:r>
              <a:rPr lang="ru-RU" dirty="0"/>
              <a:t>выработки общего языка с управленцами - неспециалистами в области ИТ.</a:t>
            </a:r>
          </a:p>
        </p:txBody>
      </p:sp>
    </p:spTree>
    <p:extLst>
      <p:ext uri="{BB962C8B-B14F-4D97-AF65-F5344CB8AC3E}">
        <p14:creationId xmlns:p14="http://schemas.microsoft.com/office/powerpoint/2010/main" val="165178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327805" cy="43823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600" dirty="0">
              <a:solidFill>
                <a:prstClr val="black"/>
              </a:solidFill>
            </a:endParaRPr>
          </a:p>
          <a:p>
            <a:r>
              <a:rPr lang="ru-RU" sz="2800" dirty="0">
                <a:hlinkClick r:id="rId2" action="ppaction://hlinksldjump"/>
              </a:rPr>
              <a:t>Сущность стандарта ГОСТ 34</a:t>
            </a:r>
          </a:p>
          <a:p>
            <a:r>
              <a:rPr lang="ru-RU" sz="2800" dirty="0">
                <a:hlinkClick r:id="rId2" action="ppaction://hlinksldjump"/>
              </a:rPr>
              <a:t>Жизненный цикл процесса создания проекта согласно ГОСТ 34</a:t>
            </a:r>
          </a:p>
          <a:p>
            <a:r>
              <a:rPr lang="ru-RU" sz="2800" dirty="0">
                <a:hlinkClick r:id="rId2" action="ppaction://hlinksldjump"/>
              </a:rPr>
              <a:t>Стадии разработки АС</a:t>
            </a:r>
            <a:endParaRPr lang="ru-RU" sz="2800" dirty="0">
              <a:hlinkClick r:id="rId3" action="ppaction://hlinksldjump"/>
            </a:endParaRPr>
          </a:p>
          <a:p>
            <a:r>
              <a:rPr lang="ru-RU" sz="2800" dirty="0">
                <a:hlinkClick r:id="rId4" action="ppaction://hlinksldjump"/>
              </a:rPr>
              <a:t>Перечень организаций, участвующих в работах по созданию АС.</a:t>
            </a:r>
            <a:br>
              <a:rPr lang="ru-RU" sz="2800" b="1" i="1" cap="all" dirty="0"/>
            </a:br>
            <a:endParaRPr lang="ru-RU" sz="2800" b="1" dirty="0">
              <a:hlinkClick r:id="rId3" action="ppaction://hlinksldjump"/>
            </a:endParaRPr>
          </a:p>
          <a:p>
            <a:endParaRPr lang="ru-RU" sz="2800" dirty="0"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612208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7344816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cap="all" dirty="0"/>
              <a:t>Жизненный цикл процесса создания АСУ согласно ГОСТ 34 (ГОСТ 34.601-90) включает</a:t>
            </a:r>
            <a:br>
              <a:rPr lang="ru-RU" sz="2000" b="1" i="1" cap="all" dirty="0"/>
            </a:br>
            <a:r>
              <a:rPr lang="ru-RU" sz="2000" b="1" i="1" cap="all" dirty="0"/>
              <a:t>следующие стадии:</a:t>
            </a:r>
            <a:br>
              <a:rPr lang="ru-RU" sz="3200" b="1" i="1" cap="all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14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Стадии и этапы создания АС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51F769-F1FF-438F-BB39-BF7DB10D0F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508" y="776742"/>
          <a:ext cx="8856984" cy="596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980763654"/>
                    </a:ext>
                  </a:extLst>
                </a:gridCol>
                <a:gridCol w="7092788">
                  <a:extLst>
                    <a:ext uri="{9D8B030D-6E8A-4147-A177-3AD203B41FA5}">
                      <a16:colId xmlns:a16="http://schemas.microsoft.com/office/drawing/2014/main" val="2903231345"/>
                    </a:ext>
                  </a:extLst>
                </a:gridCol>
              </a:tblGrid>
              <a:tr h="371688">
                <a:tc>
                  <a:txBody>
                    <a:bodyPr/>
                    <a:lstStyle/>
                    <a:p>
                      <a:r>
                        <a:rPr lang="ru-RU" dirty="0"/>
                        <a:t>Стадии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Этапы работ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92601"/>
                  </a:ext>
                </a:extLst>
              </a:tr>
              <a:tr h="609040">
                <a:tc>
                  <a:txBody>
                    <a:bodyPr/>
                    <a:lstStyle/>
                    <a:p>
                      <a:r>
                        <a:rPr lang="ru-RU" sz="1400" dirty="0"/>
                        <a:t>1. Формирование</a:t>
                      </a:r>
                    </a:p>
                    <a:p>
                      <a:r>
                        <a:rPr lang="ru-RU" sz="1400" dirty="0"/>
                        <a:t>требований к 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1.1. Обследование объекта и обоснование необходимости создания АС. 1.2. Формирование требований пользователя к АС. 1.3. Оформление отчёта о выполненной работе и заявки на разработку АС (тактико-технического задания)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79826"/>
                  </a:ext>
                </a:extLst>
              </a:tr>
              <a:tr h="689040">
                <a:tc>
                  <a:txBody>
                    <a:bodyPr/>
                    <a:lstStyle/>
                    <a:p>
                      <a:r>
                        <a:rPr lang="ru-RU" sz="1400" dirty="0"/>
                        <a:t>2. Разработка</a:t>
                      </a:r>
                    </a:p>
                    <a:p>
                      <a:r>
                        <a:rPr lang="ru-RU" sz="1400" dirty="0"/>
                        <a:t>концепции АС.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2.1. Изучение объекта. 2.2. Проведение необходимых научно-исследовательских работ. 2.3. Разработка вариантов концепции АС, удовлетворяющего требованиям пользователя. 2.4. Оформление отчёта о выполненной работе.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93588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r>
                        <a:rPr lang="ru-RU" sz="1400" dirty="0"/>
                        <a:t>3. Техническое</a:t>
                      </a:r>
                    </a:p>
                    <a:p>
                      <a:r>
                        <a:rPr lang="ru-RU" sz="1400" dirty="0"/>
                        <a:t>задание.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Разработка и утверждение технического задания на создание 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15473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r>
                        <a:rPr lang="ru-RU" sz="1400" dirty="0"/>
                        <a:t>4. Эскизный</a:t>
                      </a:r>
                    </a:p>
                    <a:p>
                      <a:r>
                        <a:rPr lang="ru-RU" sz="1400" dirty="0"/>
                        <a:t>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4.1. Разработка предварительных проектных решений по системе и её частям. 4.2. Разработка документации на АС и её части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71847"/>
                  </a:ext>
                </a:extLst>
              </a:tr>
              <a:tr h="1049542">
                <a:tc>
                  <a:txBody>
                    <a:bodyPr/>
                    <a:lstStyle/>
                    <a:p>
                      <a:r>
                        <a:rPr lang="ru-RU" sz="1400" dirty="0"/>
                        <a:t>5. Технический</a:t>
                      </a:r>
                    </a:p>
                    <a:p>
                      <a:r>
                        <a:rPr lang="ru-RU" sz="1400" dirty="0"/>
                        <a:t>проект.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5.1. Разработка проектных решений по системе и её частям. 5.2. Разработка документации на АС и её части. 5.3. Разработка и оформление документации на поставку изделий для комплектования АС и (или) технических требований (технических заданий) на их разработку. 5.4. Разработка заданий на проектирование в смежных частях проекта объекта автоматизации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769526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r>
                        <a:rPr lang="ru-RU" sz="1400" dirty="0"/>
                        <a:t>6. Рабочая</a:t>
                      </a:r>
                    </a:p>
                    <a:p>
                      <a:r>
                        <a:rPr lang="ru-RU" sz="1400" dirty="0"/>
                        <a:t>документация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6.1. Разработка рабочей документации на систему и её части. 6.2 Разработка или адаптация программ.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85873"/>
                  </a:ext>
                </a:extLst>
              </a:tr>
              <a:tr h="1136839">
                <a:tc>
                  <a:txBody>
                    <a:bodyPr/>
                    <a:lstStyle/>
                    <a:p>
                      <a:r>
                        <a:rPr lang="ru-RU" sz="1400" dirty="0"/>
                        <a:t>7. Ввод в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7.1. Подготовка объекта автоматизации к вводу АС в действие. 7.2. Подготовка персонала. 7.3. Комплектация АС поставляемыми изделиями (программными и техническими средствами, программно-техническими комплексами, информационными изделиями). 7.4. Строительно-монтажные работы. 7.5. Пусконаладочные работы. 7.6. Проведение предварительных испытаний. 7.7. Проведение опытной эксплуатации. 7.8. Проведение приёмочных испытаний.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16468"/>
                  </a:ext>
                </a:extLst>
              </a:tr>
              <a:tr h="407551">
                <a:tc>
                  <a:txBody>
                    <a:bodyPr/>
                    <a:lstStyle/>
                    <a:p>
                      <a:r>
                        <a:rPr lang="ru-RU" sz="1400" dirty="0"/>
                        <a:t>8. Сопровождение</a:t>
                      </a:r>
                    </a:p>
                    <a:p>
                      <a:r>
                        <a:rPr lang="ru-RU" sz="1400" dirty="0"/>
                        <a:t>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8.1. Выполнение работ в соответствии с гарантийными обязательствами. 8.2. Послегарантийное обслуживание.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6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80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204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Объект, цели исследования и методология проведения исследовательских работ</a:t>
            </a:r>
          </a:p>
          <a:p>
            <a:r>
              <a:rPr lang="ru-RU" dirty="0"/>
              <a:t>Основные конструктивные, технологические и технико-эксплуатационные</a:t>
            </a:r>
          </a:p>
          <a:p>
            <a:r>
              <a:rPr lang="ru-RU" dirty="0"/>
              <a:t>характеристики</a:t>
            </a:r>
          </a:p>
          <a:p>
            <a:r>
              <a:rPr lang="ru-RU" dirty="0"/>
              <a:t> Основные требования пользователя к АС</a:t>
            </a:r>
          </a:p>
          <a:p>
            <a:r>
              <a:rPr lang="ru-RU" dirty="0"/>
              <a:t> Степень внедрения и рекомендации по внедрению АС</a:t>
            </a:r>
          </a:p>
          <a:p>
            <a:r>
              <a:rPr lang="ru-RU" dirty="0"/>
              <a:t> Область применения АС</a:t>
            </a:r>
          </a:p>
          <a:p>
            <a:r>
              <a:rPr lang="ru-RU" dirty="0"/>
              <a:t> Обоснование экономической эффективности создания АС</a:t>
            </a:r>
          </a:p>
          <a:p>
            <a:r>
              <a:rPr lang="ru-RU" dirty="0"/>
              <a:t>Прогнозы и предположения о развитии объекта исследования.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Формирование требований к АС</a:t>
            </a:r>
            <a:br>
              <a:rPr lang="ru-RU" sz="3200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20480"/>
          </a:xfrm>
        </p:spPr>
        <p:txBody>
          <a:bodyPr>
            <a:normAutofit/>
          </a:bodyPr>
          <a:lstStyle/>
          <a:p>
            <a:r>
              <a:rPr lang="ru-RU" dirty="0"/>
              <a:t>отчет о выполненных работах, </a:t>
            </a:r>
          </a:p>
          <a:p>
            <a:r>
              <a:rPr lang="ru-RU" dirty="0"/>
              <a:t>отдельный документ «Концепция АС», </a:t>
            </a:r>
          </a:p>
          <a:p>
            <a:r>
              <a:rPr lang="ru-RU" dirty="0"/>
              <a:t>часть аналитического отчета.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Разработка концепции АС </a:t>
            </a:r>
            <a:br>
              <a:rPr lang="ru-RU" sz="3200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Общие сведения</a:t>
            </a:r>
          </a:p>
          <a:p>
            <a:r>
              <a:rPr lang="ru-RU" dirty="0"/>
              <a:t>2. Назначение и цели создания (развития) системы</a:t>
            </a:r>
          </a:p>
          <a:p>
            <a:r>
              <a:rPr lang="ru-RU" dirty="0"/>
              <a:t>3. Характеристика объектов автоматизации</a:t>
            </a:r>
          </a:p>
          <a:p>
            <a:r>
              <a:rPr lang="ru-RU" dirty="0"/>
              <a:t>4. Требования к системе</a:t>
            </a:r>
          </a:p>
          <a:p>
            <a:r>
              <a:rPr lang="ru-RU" dirty="0"/>
              <a:t>5. Состав и содержание работ по созданию системы</a:t>
            </a:r>
          </a:p>
          <a:p>
            <a:r>
              <a:rPr lang="ru-RU" dirty="0"/>
              <a:t>6. Порядок контроля и приемки системы</a:t>
            </a:r>
          </a:p>
          <a:p>
            <a:r>
              <a:rPr lang="ru-RU" dirty="0"/>
              <a:t>7. Требования к составу и содержанию работ по подготовке объекта автоматизации к</a:t>
            </a:r>
          </a:p>
          <a:p>
            <a:r>
              <a:rPr lang="ru-RU" dirty="0"/>
              <a:t>вводу системы в действие</a:t>
            </a:r>
          </a:p>
          <a:p>
            <a:r>
              <a:rPr lang="ru-RU" dirty="0"/>
              <a:t>8. Требования к документированию</a:t>
            </a:r>
          </a:p>
          <a:p>
            <a:r>
              <a:rPr lang="ru-RU" dirty="0"/>
              <a:t>9. Источники разработки.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Техническое задание (ТЗ)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20480"/>
          </a:xfrm>
        </p:spPr>
        <p:txBody>
          <a:bodyPr>
            <a:normAutofit/>
          </a:bodyPr>
          <a:lstStyle/>
          <a:p>
            <a:r>
              <a:rPr lang="ru-RU" dirty="0"/>
              <a:t> Пояснительная записка к техническому (эскизному) проекту</a:t>
            </a:r>
          </a:p>
          <a:p>
            <a:r>
              <a:rPr lang="ru-RU" dirty="0"/>
              <a:t> Схема организационной структуры</a:t>
            </a:r>
          </a:p>
          <a:p>
            <a:r>
              <a:rPr lang="ru-RU" dirty="0"/>
              <a:t> Схема комплекса технических средств (КТС)</a:t>
            </a:r>
          </a:p>
          <a:p>
            <a:r>
              <a:rPr lang="ru-RU" dirty="0"/>
              <a:t> Схема функциональной структуры</a:t>
            </a:r>
          </a:p>
          <a:p>
            <a:r>
              <a:rPr lang="ru-RU" dirty="0"/>
              <a:t> Схема автоматизации</a:t>
            </a:r>
          </a:p>
          <a:p>
            <a:r>
              <a:rPr lang="ru-RU" dirty="0"/>
              <a:t>Перечень входных и выходных сигналов и данных</a:t>
            </a:r>
          </a:p>
          <a:p>
            <a:r>
              <a:rPr lang="ru-RU" dirty="0"/>
              <a:t>Описание автоматизированных функций и т.д.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Эскизный и технический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37735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853353"/>
            <a:ext cx="7416824" cy="4320480"/>
          </a:xfrm>
        </p:spPr>
        <p:txBody>
          <a:bodyPr>
            <a:normAutofit/>
          </a:bodyPr>
          <a:lstStyle/>
          <a:p>
            <a:r>
              <a:rPr lang="ru-RU" dirty="0"/>
              <a:t> Руководство пользователя (администратора)</a:t>
            </a:r>
          </a:p>
          <a:p>
            <a:r>
              <a:rPr lang="ru-RU" dirty="0"/>
              <a:t> Инструкция по эксплуатации КТС </a:t>
            </a:r>
          </a:p>
          <a:p>
            <a:r>
              <a:rPr lang="ru-RU" dirty="0"/>
              <a:t>Общее описание системы </a:t>
            </a:r>
            <a:r>
              <a:rPr lang="ru-RU" sz="2000" i="1" dirty="0"/>
              <a:t>(в случае присутствия документа «Пояснительная записка к техническому (эскизному) проекту» данный документ нецелесообразен так большинство разделов дублируются)</a:t>
            </a:r>
            <a:r>
              <a:rPr lang="ru-RU" dirty="0"/>
              <a:t> </a:t>
            </a:r>
          </a:p>
          <a:p>
            <a:r>
              <a:rPr lang="ru-RU" dirty="0"/>
              <a:t>Программа и методика испытаний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Рабочая документация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853353"/>
            <a:ext cx="7416824" cy="4320480"/>
          </a:xfrm>
        </p:spPr>
        <p:txBody>
          <a:bodyPr>
            <a:normAutofit/>
          </a:bodyPr>
          <a:lstStyle/>
          <a:p>
            <a:r>
              <a:rPr lang="ru-RU" dirty="0"/>
              <a:t> Стадия ввода в действие АС согласно ГОСТ 34 включает подготовку комплекса технических средств, проведение пусконаладочных работ и обучение персонала. </a:t>
            </a:r>
          </a:p>
          <a:p>
            <a:r>
              <a:rPr lang="ru-RU" dirty="0"/>
              <a:t>После полной передачи системы обе стороны подписывают «Акт выполненных работ».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Ввод в действие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88" y="1853353"/>
            <a:ext cx="7416824" cy="4320480"/>
          </a:xfrm>
        </p:spPr>
        <p:txBody>
          <a:bodyPr>
            <a:normAutofit/>
          </a:bodyPr>
          <a:lstStyle/>
          <a:p>
            <a:r>
              <a:rPr lang="ru-RU" dirty="0"/>
              <a:t>Этап сопровождения АС подразумевает выполнение работ по гарантийному и послегарантийному обслуживанию системы.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Сопровождение АС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65245" cy="86409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i="1" cap="all" dirty="0"/>
              <a:t> </a:t>
            </a:r>
            <a:r>
              <a:rPr lang="ru-RU" sz="2700" dirty="0"/>
              <a:t>Перечень организаций, участвующих в работах по созданию АС.</a:t>
            </a:r>
            <a:br>
              <a:rPr lang="ru-RU" sz="2700" b="1" i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41309" cy="4392488"/>
          </a:xfrm>
        </p:spPr>
        <p:txBody>
          <a:bodyPr>
            <a:normAutofit lnSpcReduction="10000"/>
          </a:bodyPr>
          <a:lstStyle/>
          <a:p>
            <a:r>
              <a:rPr lang="ru-RU" sz="1600" i="1" dirty="0"/>
              <a:t>1. Организация-заказчик (пользователь), для которой создаются АС и которая обеспечивает финансирование, приемку работ и эксплуатацию АС, а также выполнение отдельных работ по созданию АС.</a:t>
            </a:r>
          </a:p>
          <a:p>
            <a:r>
              <a:rPr lang="ru-RU" sz="1600" i="1" dirty="0"/>
              <a:t>2. Организация-разработчик, которая осуществляет работы по созданию АС, представляет заказчику совокупность научно-технических услуг на разных стадиях и этапах создания, а также разрабатывает и поставляет различные программные и технические средства АС.</a:t>
            </a:r>
          </a:p>
          <a:p>
            <a:r>
              <a:rPr lang="ru-RU" sz="1600" i="1" dirty="0"/>
              <a:t>3. Организация-поставщик, которая изготавливает и поставляет программные и технические средства по заказу разработчика или заказчика.</a:t>
            </a:r>
          </a:p>
          <a:p>
            <a:r>
              <a:rPr lang="ru-RU" sz="1600" i="1" dirty="0"/>
              <a:t>4. Организация-проектировщик объекта автоматизации.</a:t>
            </a:r>
          </a:p>
          <a:p>
            <a:r>
              <a:rPr lang="ru-RU" sz="1600" i="1" dirty="0"/>
              <a:t>5. Организации-проектировщики различных частей проекта объекта автоматизации для проведения строительных, электротехнических, санитарно-технических и других подготовительных работ, связанных с созданием АС.</a:t>
            </a:r>
          </a:p>
          <a:p>
            <a:r>
              <a:rPr lang="ru-RU" sz="1600" i="1" dirty="0"/>
              <a:t>6. Организации строительные, монтажные, наладочные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43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i="1" cap="all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763E531-D1DF-3517-1260-EED53CFA2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825028"/>
              </p:ext>
            </p:extLst>
          </p:nvPr>
        </p:nvGraphicFramePr>
        <p:xfrm>
          <a:off x="899592" y="1628800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362F1419-B112-4024-8A24-E6B278BEBE9E}"/>
              </a:ext>
            </a:extLst>
          </p:cNvPr>
          <p:cNvSpPr txBox="1">
            <a:spLocks/>
          </p:cNvSpPr>
          <p:nvPr/>
        </p:nvSpPr>
        <p:spPr>
          <a:xfrm>
            <a:off x="827585" y="817582"/>
            <a:ext cx="723268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cap="all"/>
              <a:t>Стандарты семейства ГОСТ 34</a:t>
            </a:r>
            <a:br>
              <a:rPr lang="ru-RU" sz="3200" b="1" i="1" cap="all"/>
            </a:b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78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7200800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https://www.youtube.com/watch?v=LAq-rTHL7wo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7EE65-9FA5-3153-5AFD-E55E797D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6965245" cy="1202485"/>
          </a:xfrm>
        </p:spPr>
        <p:txBody>
          <a:bodyPr/>
          <a:lstStyle/>
          <a:p>
            <a:r>
              <a:rPr lang="ru-RU" dirty="0"/>
              <a:t>ГОСТ 34.201-89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717EAF-D84C-C73E-BB42-CE4721047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844824"/>
            <a:ext cx="7989591" cy="4320480"/>
          </a:xfrm>
        </p:spPr>
      </p:pic>
    </p:spTree>
    <p:extLst>
      <p:ext uri="{BB962C8B-B14F-4D97-AF65-F5344CB8AC3E}">
        <p14:creationId xmlns:p14="http://schemas.microsoft.com/office/powerpoint/2010/main" val="2535010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i="1" cap="all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763E531-D1DF-3517-1260-EED53CFA2C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362F1419-B112-4024-8A24-E6B278BEBE9E}"/>
              </a:ext>
            </a:extLst>
          </p:cNvPr>
          <p:cNvSpPr txBox="1">
            <a:spLocks/>
          </p:cNvSpPr>
          <p:nvPr/>
        </p:nvSpPr>
        <p:spPr>
          <a:xfrm>
            <a:off x="827585" y="817582"/>
            <a:ext cx="723268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cap="all"/>
              <a:t>Стандарты семейства ГОСТ 34</a:t>
            </a:r>
            <a:br>
              <a:rPr lang="ru-RU" sz="3200" b="1" i="1" cap="all"/>
            </a:b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ГОСТ 34.601-89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51F769-F1FF-438F-BB39-BF7DB10D0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381852"/>
              </p:ext>
            </p:extLst>
          </p:nvPr>
        </p:nvGraphicFramePr>
        <p:xfrm>
          <a:off x="143508" y="776742"/>
          <a:ext cx="8856984" cy="5963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980763654"/>
                    </a:ext>
                  </a:extLst>
                </a:gridCol>
                <a:gridCol w="7092788">
                  <a:extLst>
                    <a:ext uri="{9D8B030D-6E8A-4147-A177-3AD203B41FA5}">
                      <a16:colId xmlns:a16="http://schemas.microsoft.com/office/drawing/2014/main" val="2903231345"/>
                    </a:ext>
                  </a:extLst>
                </a:gridCol>
              </a:tblGrid>
              <a:tr h="371688">
                <a:tc>
                  <a:txBody>
                    <a:bodyPr/>
                    <a:lstStyle/>
                    <a:p>
                      <a:r>
                        <a:rPr lang="ru-RU" dirty="0"/>
                        <a:t>Стадии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Этапы работ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92601"/>
                  </a:ext>
                </a:extLst>
              </a:tr>
              <a:tr h="609040">
                <a:tc>
                  <a:txBody>
                    <a:bodyPr/>
                    <a:lstStyle/>
                    <a:p>
                      <a:r>
                        <a:rPr lang="ru-RU" sz="1400" dirty="0"/>
                        <a:t>1. Формирование</a:t>
                      </a:r>
                    </a:p>
                    <a:p>
                      <a:r>
                        <a:rPr lang="ru-RU" sz="1400" dirty="0"/>
                        <a:t>требований к 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1.1. Обследование объекта и обоснование необходимости создания АС. 1.2. Формирование требований пользователя к АС. 1.3. Оформление отчёта о выполненной работе и заявки на разработку АС (тактико-технического задания)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79826"/>
                  </a:ext>
                </a:extLst>
              </a:tr>
              <a:tr h="689040">
                <a:tc>
                  <a:txBody>
                    <a:bodyPr/>
                    <a:lstStyle/>
                    <a:p>
                      <a:r>
                        <a:rPr lang="ru-RU" sz="1400" dirty="0"/>
                        <a:t>2. Разработка</a:t>
                      </a:r>
                    </a:p>
                    <a:p>
                      <a:r>
                        <a:rPr lang="ru-RU" sz="1400" dirty="0"/>
                        <a:t>концепции АС.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2.1. Изучение объекта. 2.2. Проведение необходимых научно-исследовательских работ. 2.3. Разработка вариантов концепции АС, удовлетворяющего требованиям пользователя. 2.4. Оформление отчёта о выполненной работе.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693588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r>
                        <a:rPr lang="ru-RU" sz="1400" dirty="0"/>
                        <a:t>3. Техническое</a:t>
                      </a:r>
                    </a:p>
                    <a:p>
                      <a:r>
                        <a:rPr lang="ru-RU" sz="1400" dirty="0"/>
                        <a:t>задание.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Разработка и утверждение технического задания на создание 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415473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r>
                        <a:rPr lang="ru-RU" sz="1400" dirty="0"/>
                        <a:t>4. Эскизный</a:t>
                      </a:r>
                    </a:p>
                    <a:p>
                      <a:r>
                        <a:rPr lang="ru-RU" sz="1400" dirty="0"/>
                        <a:t>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4.1. Разработка предварительных проектных решений по системе и её частям. 4.2. Разработка документации на АС и её части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71847"/>
                  </a:ext>
                </a:extLst>
              </a:tr>
              <a:tr h="1049542">
                <a:tc>
                  <a:txBody>
                    <a:bodyPr/>
                    <a:lstStyle/>
                    <a:p>
                      <a:r>
                        <a:rPr lang="ru-RU" sz="1400" dirty="0"/>
                        <a:t>5. Технический</a:t>
                      </a:r>
                    </a:p>
                    <a:p>
                      <a:r>
                        <a:rPr lang="ru-RU" sz="1400" dirty="0"/>
                        <a:t>проект.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5.1. Разработка проектных решений по системе и её частям. 5.2. Разработка документации на АС и её части. 5.3. Разработка и оформление документации на поставку изделий для комплектования АС и (или) технических требований (технических заданий) на их разработку. 5.4. Разработка заданий на проектирование в смежных частях проекта объекта автоматизации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769526"/>
                  </a:ext>
                </a:extLst>
              </a:tr>
              <a:tr h="519345">
                <a:tc>
                  <a:txBody>
                    <a:bodyPr/>
                    <a:lstStyle/>
                    <a:p>
                      <a:r>
                        <a:rPr lang="ru-RU" sz="1400" dirty="0"/>
                        <a:t>6. Рабочая</a:t>
                      </a:r>
                    </a:p>
                    <a:p>
                      <a:r>
                        <a:rPr lang="ru-RU" sz="1400" dirty="0"/>
                        <a:t>документация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6.1. Разработка рабочей документации на систему и её части. 6.2 Разработка или адаптация программ.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685873"/>
                  </a:ext>
                </a:extLst>
              </a:tr>
              <a:tr h="1136839">
                <a:tc>
                  <a:txBody>
                    <a:bodyPr/>
                    <a:lstStyle/>
                    <a:p>
                      <a:r>
                        <a:rPr lang="ru-RU" sz="1400" dirty="0"/>
                        <a:t>7. Ввод в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7.1. Подготовка объекта автоматизации к вводу АС в действие. 7.2. Подготовка персонала. 7.3. Комплектация АС поставляемыми изделиями (программными и техническими средствами, программно-техническими комплексами, информационными изделиями). 7.4. Строительно-монтажные работы. 7.5. Пусконаладочные работы. 7.6. Проведение предварительных испытаний. 7.7. Проведение опытной эксплуатации. 7.8. Проведение приёмочных испытаний.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16468"/>
                  </a:ext>
                </a:extLst>
              </a:tr>
              <a:tr h="407551">
                <a:tc>
                  <a:txBody>
                    <a:bodyPr/>
                    <a:lstStyle/>
                    <a:p>
                      <a:r>
                        <a:rPr lang="ru-RU" sz="1400" dirty="0"/>
                        <a:t>8. Сопровождение</a:t>
                      </a:r>
                    </a:p>
                    <a:p>
                      <a:r>
                        <a:rPr lang="ru-RU" sz="1400" dirty="0"/>
                        <a:t>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8.1. Выполнение работ в соответствии с гарантийными обязательствами. 8.2. Послегарантийное обслуживание.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69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i="1" cap="all" dirty="0"/>
            </a:br>
            <a:endParaRPr lang="ru-RU" sz="3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763E531-D1DF-3517-1260-EED53CFA2C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362F1419-B112-4024-8A24-E6B278BEBE9E}"/>
              </a:ext>
            </a:extLst>
          </p:cNvPr>
          <p:cNvSpPr txBox="1">
            <a:spLocks/>
          </p:cNvSpPr>
          <p:nvPr/>
        </p:nvSpPr>
        <p:spPr>
          <a:xfrm>
            <a:off x="827585" y="817582"/>
            <a:ext cx="7232684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i="1" cap="all"/>
              <a:t>Стандарты семейства ГОСТ 34</a:t>
            </a:r>
            <a:br>
              <a:rPr lang="ru-RU" sz="3200" b="1" i="1" cap="all"/>
            </a:b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6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Общие сведения</a:t>
            </a:r>
          </a:p>
          <a:p>
            <a:r>
              <a:rPr lang="ru-RU" dirty="0"/>
              <a:t>2. Назначение и цели создания (развития) системы</a:t>
            </a:r>
          </a:p>
          <a:p>
            <a:r>
              <a:rPr lang="ru-RU" dirty="0"/>
              <a:t>3. Характеристика объектов автоматизации</a:t>
            </a:r>
          </a:p>
          <a:p>
            <a:r>
              <a:rPr lang="ru-RU" dirty="0"/>
              <a:t>4. Требования к системе</a:t>
            </a:r>
          </a:p>
          <a:p>
            <a:r>
              <a:rPr lang="ru-RU" dirty="0"/>
              <a:t>5. Состав и содержание работ по созданию системы</a:t>
            </a:r>
          </a:p>
          <a:p>
            <a:r>
              <a:rPr lang="ru-RU" dirty="0"/>
              <a:t>6. Порядок контроля и приемки системы</a:t>
            </a:r>
          </a:p>
          <a:p>
            <a:r>
              <a:rPr lang="ru-RU" dirty="0"/>
              <a:t>7. Требования к составу и содержанию работ по подготовке объекта автоматизации к</a:t>
            </a:r>
          </a:p>
          <a:p>
            <a:r>
              <a:rPr lang="ru-RU" dirty="0"/>
              <a:t>вводу системы в действие</a:t>
            </a:r>
          </a:p>
          <a:p>
            <a:r>
              <a:rPr lang="ru-RU" dirty="0"/>
              <a:t>8. Требования к документированию</a:t>
            </a:r>
          </a:p>
          <a:p>
            <a:r>
              <a:rPr lang="ru-RU" dirty="0"/>
              <a:t>9. Источники разработки.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Техническое задание (ТЗ)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8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36740" cy="46085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2.6.2. В подразделе "Требования к функциям (задачам)", выполняемым системой, приводят:</a:t>
            </a:r>
          </a:p>
          <a:p>
            <a:pPr algn="just"/>
            <a:r>
              <a:rPr lang="ru-RU" dirty="0"/>
              <a:t>по каждой подсистеме перечень функций, задач или их комплексов (в том числе обеспечивающих взаимодействие частей системы), подлежащих автоматизации; при создании системы в две или более очереди - перечень функциональных подсистем, отдельных функций или задач, вводимых в действие в 1-й и последующих очередях;</a:t>
            </a:r>
          </a:p>
          <a:p>
            <a:pPr algn="just"/>
            <a:r>
              <a:rPr lang="ru-RU" dirty="0"/>
              <a:t>временной регламент реализации каждой функции, задачи (или комплекса задач);</a:t>
            </a:r>
          </a:p>
          <a:p>
            <a:pPr algn="just"/>
            <a:r>
              <a:rPr lang="ru-RU" dirty="0"/>
              <a:t>требования к качеству реализации каждой функции (задачи или комплекса задач), к форме представления </a:t>
            </a:r>
            <a:r>
              <a:rPr lang="ru-RU" i="1" dirty="0"/>
              <a:t>выходной информации</a:t>
            </a:r>
            <a:r>
              <a:rPr lang="ru-RU" dirty="0"/>
              <a:t>, характеристики необходимой точности и времени выполнения, требования одновременности выполнения группы функций, достоверности выдачи результатов;</a:t>
            </a:r>
          </a:p>
          <a:p>
            <a:pPr algn="just"/>
            <a:r>
              <a:rPr lang="ru-RU" dirty="0"/>
              <a:t>перечень и критерии отказов для каждой функции, по которой задаются требования по надежности".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80756" cy="8832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Техническое задание (ТЗ)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8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448</TotalTime>
  <Words>2592</Words>
  <Application>Microsoft Office PowerPoint</Application>
  <PresentationFormat>Экран (4:3)</PresentationFormat>
  <Paragraphs>233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Brush Script MT</vt:lpstr>
      <vt:lpstr>Constantia</vt:lpstr>
      <vt:lpstr>Franklin Gothic Book</vt:lpstr>
      <vt:lpstr>lucida grande</vt:lpstr>
      <vt:lpstr>Rage Italic</vt:lpstr>
      <vt:lpstr>Кнопка</vt:lpstr>
      <vt:lpstr>ГОСТ 34. Разработка автоматизированной системы управления (АСУ) </vt:lpstr>
      <vt:lpstr>Презентация PowerPoint</vt:lpstr>
      <vt:lpstr> </vt:lpstr>
      <vt:lpstr>ГОСТ 34.201-89</vt:lpstr>
      <vt:lpstr> </vt:lpstr>
      <vt:lpstr>ГОСТ 34.601-89 </vt:lpstr>
      <vt:lpstr> </vt:lpstr>
      <vt:lpstr>Техническое задание (ТЗ) </vt:lpstr>
      <vt:lpstr>Техническое задание (ТЗ) </vt:lpstr>
      <vt:lpstr>Недостатки </vt:lpstr>
      <vt:lpstr>Жизненный цикл процесса создания АСУ согласно ГОСТ 34 (ГОСТ 34.601-90) включает следующие стадии: </vt:lpstr>
      <vt:lpstr>Руководящий документ РД 50-34.698-90 "Автоматизированные системы. Требования к содержанию документов".  </vt:lpstr>
      <vt:lpstr>Руководящий документ РД 50-34.698-90 "Автоматизированные системы. Требования к содержанию документов".  </vt:lpstr>
      <vt:lpstr>Руководящий документ РД 50-34.698-90 "Автоматизированные системы. Требования к содержанию документов".  </vt:lpstr>
      <vt:lpstr>Руководящий документ РД 50-34.698-90 "Автоматизированные системы. Требования к содержанию документов".  </vt:lpstr>
      <vt:lpstr>Руководящий документ РД 50-34.698-90 "Автоматизированные системы. Требования к содержанию документов".  </vt:lpstr>
      <vt:lpstr>Руководящий документ РД 50-34.698-90 "Автоматизированные системы. Требования к содержанию документов".  </vt:lpstr>
      <vt:lpstr>Особенности ГОСТ 34</vt:lpstr>
      <vt:lpstr>Практический интерес ГОСТ 34</vt:lpstr>
      <vt:lpstr>Жизненный цикл процесса создания АСУ согласно ГОСТ 34 (ГОСТ 34.601-90) включает следующие стадии: </vt:lpstr>
      <vt:lpstr>Стадии и этапы создания АС </vt:lpstr>
      <vt:lpstr>Формирование требований к АС </vt:lpstr>
      <vt:lpstr>Разработка концепции АС  </vt:lpstr>
      <vt:lpstr>Техническое задание (ТЗ) </vt:lpstr>
      <vt:lpstr>Эскизный и технический проект</vt:lpstr>
      <vt:lpstr>Рабочая документация </vt:lpstr>
      <vt:lpstr>Ввод в действие </vt:lpstr>
      <vt:lpstr>Сопровождение АС </vt:lpstr>
      <vt:lpstr>  Перечень организаций, участвующих в работах по созданию АС. </vt:lpstr>
      <vt:lpstr>СРС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эксплуатационной документации программного обеспечения</dc:title>
  <dc:creator>1</dc:creator>
  <cp:lastModifiedBy>Lenovo</cp:lastModifiedBy>
  <cp:revision>39</cp:revision>
  <dcterms:created xsi:type="dcterms:W3CDTF">2020-01-12T08:30:27Z</dcterms:created>
  <dcterms:modified xsi:type="dcterms:W3CDTF">2022-11-01T12:28:04Z</dcterms:modified>
</cp:coreProperties>
</file>