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3DB3-B49D-4510-8DAC-85DEDC624133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422-DAD8-4DC2-BE6D-3BC35B8E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3DB3-B49D-4510-8DAC-85DEDC624133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C422-DAD8-4DC2-BE6D-3BC35B8E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№2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5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развития СО в США.</a:t>
            </a:r>
            <a:br>
              <a:rPr lang="ru-RU" smtClean="0"/>
            </a:br>
            <a:r>
              <a:rPr lang="ru-RU" smtClean="0"/>
              <a:t>2 этап: начало – конец </a:t>
            </a:r>
            <a:r>
              <a:rPr lang="en-US" smtClean="0"/>
              <a:t>XIX</a:t>
            </a:r>
            <a:r>
              <a:rPr lang="ru-RU" smtClean="0"/>
              <a:t> в.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развития СО в США.</a:t>
            </a:r>
            <a:br>
              <a:rPr lang="ru-RU" smtClean="0"/>
            </a:br>
            <a:r>
              <a:rPr lang="ru-RU" smtClean="0"/>
              <a:t>3 этап: начало ХХ века – Вторая мировая война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3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развития СО в США.</a:t>
            </a:r>
            <a:br>
              <a:rPr lang="ru-RU" smtClean="0"/>
            </a:br>
            <a:r>
              <a:rPr lang="ru-RU" smtClean="0"/>
              <a:t>4 этап: 40-70-е гг. ХХ в.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1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развития СО в США.</a:t>
            </a:r>
            <a:br>
              <a:rPr lang="ru-RU" smtClean="0"/>
            </a:br>
            <a:r>
              <a:rPr lang="ru-RU" smtClean="0"/>
              <a:t>5 этап: с 1980 до наших дней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 в России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Четыре этапа развития PR в России</a:t>
            </a:r>
            <a:br>
              <a:rPr lang="ru-RU" smtClean="0"/>
            </a:br>
            <a:r>
              <a:rPr lang="ru-RU" smtClean="0"/>
              <a:t>1988-1991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Четыре этапа развития PR в России</a:t>
            </a:r>
            <a:br>
              <a:rPr lang="ru-RU" smtClean="0"/>
            </a:br>
            <a:r>
              <a:rPr lang="ru-RU" smtClean="0"/>
              <a:t>1991-1994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Четыре этапа развития PR в России</a:t>
            </a:r>
            <a:br>
              <a:rPr lang="ru-RU" smtClean="0"/>
            </a:br>
            <a:r>
              <a:rPr lang="ru-RU" smtClean="0"/>
              <a:t>1994-1999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8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Четыре этапа развития PR в России</a:t>
            </a:r>
            <a:br>
              <a:rPr lang="ru-RU" smtClean="0"/>
            </a:br>
            <a:r>
              <a:rPr lang="ru-RU" smtClean="0"/>
              <a:t>с 1999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4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8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ВСПОМНИМ…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Основные модели развития СО. «манипулятивная»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2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Основные модели развития СО. «информирование общественности»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Основные модели развития СО. «двухсторонняя асимметричная коммуникация»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0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Основные модели развития СО. «двухсторонняя симметричная»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развития СО в США.</a:t>
            </a:r>
            <a:br>
              <a:rPr lang="ru-RU" smtClean="0"/>
            </a:br>
            <a:r>
              <a:rPr lang="ru-RU" smtClean="0"/>
              <a:t>1 этап: начало XVII — начало XIX века.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1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Широкоэкранный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Лекция №2   </vt:lpstr>
      <vt:lpstr>План лекции </vt:lpstr>
      <vt:lpstr>Рекомендуемая литература </vt:lpstr>
      <vt:lpstr>ВСПОМНИМ…</vt:lpstr>
      <vt:lpstr>Основные модели развития СО. «манипулятивная» </vt:lpstr>
      <vt:lpstr>Основные модели развития СО. «информирование общественности»</vt:lpstr>
      <vt:lpstr>Основные модели развития СО. «двухсторонняя асимметричная коммуникация»</vt:lpstr>
      <vt:lpstr>Основные модели развития СО. «двухсторонняя симметричная»</vt:lpstr>
      <vt:lpstr>История развития СО в США. 1 этап: начало XVII — начало XIX века. </vt:lpstr>
      <vt:lpstr>История развития СО в США. 2 этап: начало – конец XIX в.</vt:lpstr>
      <vt:lpstr>История развития СО в США. 3 этап: начало ХХ века – Вторая мировая война</vt:lpstr>
      <vt:lpstr>История развития СО в США. 4 этап: 40-70-е гг. ХХ в.</vt:lpstr>
      <vt:lpstr>История развития СО в США. 5 этап: с 1980 до наших дней</vt:lpstr>
      <vt:lpstr>СО в России</vt:lpstr>
      <vt:lpstr>Четыре этапа развития PR в России 1988-1991</vt:lpstr>
      <vt:lpstr>Четыре этапа развития PR в России 1991-1994</vt:lpstr>
      <vt:lpstr>Четыре этапа развития PR в России 1994-1999</vt:lpstr>
      <vt:lpstr>Четыре этапа развития PR в России с 1999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   </dc:title>
  <dc:creator>Admin</dc:creator>
  <cp:lastModifiedBy>Admin</cp:lastModifiedBy>
  <cp:revision>1</cp:revision>
  <dcterms:created xsi:type="dcterms:W3CDTF">2023-10-30T13:21:59Z</dcterms:created>
  <dcterms:modified xsi:type="dcterms:W3CDTF">2023-10-30T13:21:59Z</dcterms:modified>
</cp:coreProperties>
</file>