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88" r:id="rId6"/>
    <p:sldId id="294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Элементарные методы решения матричных игр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906"/>
            <a:ext cx="12077700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6" y="1571625"/>
            <a:ext cx="11845925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1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1996"/>
            <a:ext cx="11961812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4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43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2 х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632" name="Picture 5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1772199"/>
            <a:ext cx="11325206" cy="424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6577504" y="2080552"/>
            <a:ext cx="4494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Пусть игра задана матрицей</a:t>
            </a:r>
          </a:p>
        </p:txBody>
      </p:sp>
      <p:sp>
        <p:nvSpPr>
          <p:cNvPr id="46" name="Rectangle 5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93008"/>
              </p:ext>
            </p:extLst>
          </p:nvPr>
        </p:nvGraphicFramePr>
        <p:xfrm>
          <a:off x="6700058" y="2959330"/>
          <a:ext cx="4509654" cy="154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Формула" r:id="rId5" imgW="1333500" imgH="457200" progId="Equation.3">
                  <p:embed/>
                </p:oleObj>
              </mc:Choice>
              <mc:Fallback>
                <p:oleObj name="Формула" r:id="rId5" imgW="1333500" imgH="4572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058" y="2959330"/>
                        <a:ext cx="4509654" cy="1546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1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59" name="Picture 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1772199"/>
            <a:ext cx="11325206" cy="424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577504" y="2080552"/>
            <a:ext cx="4494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Пусть игра задана матрицей</a:t>
            </a:r>
          </a:p>
        </p:txBody>
      </p:sp>
      <p:sp>
        <p:nvSpPr>
          <p:cNvPr id="46" name="Rectangle 5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052954"/>
              </p:ext>
            </p:extLst>
          </p:nvPr>
        </p:nvGraphicFramePr>
        <p:xfrm>
          <a:off x="7424920" y="2959684"/>
          <a:ext cx="2799345" cy="28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Формула" r:id="rId5" imgW="889000" imgH="914400" progId="Equation.3">
                  <p:embed/>
                </p:oleObj>
              </mc:Choice>
              <mc:Fallback>
                <p:oleObj name="Формула" r:id="rId5" imgW="889000" imgH="914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920" y="2959684"/>
                        <a:ext cx="2799345" cy="2894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24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</Words>
  <Application>Microsoft Office PowerPoint</Application>
  <PresentationFormat>Произвольный</PresentationFormat>
  <Paragraphs>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Элементарные методы решения матричных 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21</cp:revision>
  <dcterms:created xsi:type="dcterms:W3CDTF">2023-12-22T05:51:51Z</dcterms:created>
  <dcterms:modified xsi:type="dcterms:W3CDTF">2024-02-04T13:54:06Z</dcterms:modified>
</cp:coreProperties>
</file>