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7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30.png"/><Relationship Id="rId4" Type="http://schemas.openxmlformats.org/officeDocument/2006/relationships/image" Target="../media/image13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 с природой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Сэвиджа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есть первый столбец матрицы рисков равен: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244" y="3384848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Аналогично находим элементы других столбцов: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85808"/>
              </p:ext>
            </p:extLst>
          </p:nvPr>
        </p:nvGraphicFramePr>
        <p:xfrm>
          <a:off x="6286500" y="1772835"/>
          <a:ext cx="389211" cy="1411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4" imgW="304800" imgH="1079500" progId="Equation.DSMT4">
                  <p:embed/>
                </p:oleObj>
              </mc:Choice>
              <mc:Fallback>
                <p:oleObj r:id="rId4" imgW="304800" imgH="1079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1772835"/>
                        <a:ext cx="389211" cy="1411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25836"/>
              </p:ext>
            </p:extLst>
          </p:nvPr>
        </p:nvGraphicFramePr>
        <p:xfrm>
          <a:off x="6144482" y="3412846"/>
          <a:ext cx="1588833" cy="134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r:id="rId6" imgW="1257300" imgH="1079500" progId="Equation.DSMT4">
                  <p:embed/>
                </p:oleObj>
              </mc:Choice>
              <mc:Fallback>
                <p:oleObj r:id="rId6" imgW="1257300" imgH="1079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482" y="3412846"/>
                        <a:ext cx="1588833" cy="134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696576"/>
              </p:ext>
            </p:extLst>
          </p:nvPr>
        </p:nvGraphicFramePr>
        <p:xfrm>
          <a:off x="8173394" y="3389168"/>
          <a:ext cx="1607420" cy="137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r:id="rId8" imgW="1244600" imgH="1079500" progId="Equation.DSMT4">
                  <p:embed/>
                </p:oleObj>
              </mc:Choice>
              <mc:Fallback>
                <p:oleObj r:id="rId8" imgW="1244600" imgH="1079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3394" y="3389168"/>
                        <a:ext cx="1607420" cy="1376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2243" y="4934635"/>
            <a:ext cx="8282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матрица рисков для нашего примера будет иметь вид: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218031"/>
              </p:ext>
            </p:extLst>
          </p:nvPr>
        </p:nvGraphicFramePr>
        <p:xfrm>
          <a:off x="8691741" y="4934635"/>
          <a:ext cx="1611589" cy="135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10" imgW="1257300" imgH="1079500" progId="Equation.DSMT4">
                  <p:embed/>
                </p:oleObj>
              </mc:Choice>
              <mc:Fallback>
                <p:oleObj r:id="rId10" imgW="1257300" imgH="1079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741" y="4934635"/>
                        <a:ext cx="1611589" cy="135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7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Сэвиджа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Далее в каждой строке матрицы рисков определяется наибольший результат (максимальный элемент в строке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2243" y="3188960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Лучшей по критерию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Сэвиджа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считается та стратегия, для которой этот результат наименьший:	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2242" y="4412664"/>
            <a:ext cx="58280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Применим критерий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оптимизма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нашему примеру.</a:t>
            </a: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5957794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90408"/>
            <a:ext cx="2718476" cy="44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28600"/>
            <a:ext cx="3937147" cy="3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65915"/>
            <a:ext cx="2498650" cy="5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03185"/>
            <a:ext cx="4019571" cy="38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27420"/>
            <a:ext cx="2718476" cy="59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04202"/>
            <a:ext cx="4019571" cy="42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441" y="4903407"/>
            <a:ext cx="5957794" cy="16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118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Запись ответа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9465399" y="3816102"/>
            <a:ext cx="336942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0673542" y="3903013"/>
            <a:ext cx="38305024" cy="4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62050" y="3197818"/>
            <a:ext cx="20334073" cy="6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54173" y="1979901"/>
            <a:ext cx="280363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243" y="1840954"/>
            <a:ext cx="6578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Выпишем оптимальные результаты по разным критериям: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421" y="2356896"/>
            <a:ext cx="3841157" cy="209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2242" y="4705114"/>
            <a:ext cx="112844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видно, стратегия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чаще всего встречается в лучших результатах. Она и будет записана нами в ответ как самая оптимальная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совокупности критериев выбираем стратегию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привлечь к выполнению работ только финансовых консультантов.</a:t>
            </a:r>
          </a:p>
        </p:txBody>
      </p:sp>
    </p:spTree>
    <p:extLst>
      <p:ext uri="{BB962C8B-B14F-4D97-AF65-F5344CB8AC3E}">
        <p14:creationId xmlns:p14="http://schemas.microsoft.com/office/powerpoint/2010/main" val="12306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800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с природой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08690"/>
            <a:ext cx="112844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Неопределенность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статистическое распределение возможных значений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показателя, при которых могут быть известны лишь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границы, в которых заключен спрос, но ни каких даже вероятностных соображений о его предстоящих значениях нет.</a:t>
            </a:r>
            <a:endParaRPr lang="ru-RU" sz="28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Такая неопределённость может возникнуть, когда спрос (например, на сезонные товары) зависит от метеорологических условий (конфликт с природой) или в условиях рынка от деятельности конкурента, уже удовлетворившего неизвестную часть спроса.</a:t>
            </a:r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9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02241" y="1697718"/>
            <a:ext cx="11284477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Фирма Исполнитель выполняет и сдает проект. На этапе выполнения возможны следующие стратегии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собственными силами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привлечение только научных консультантов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привлечение только финансовых консультантов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привлечение научных и финансовых консультантов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 сдачи проекта зависит от требовательности Заказчика, который может: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не проводить экспертиз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провести только научную экспертизу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провести только финансовую экспертизу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9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30" y="3024605"/>
            <a:ext cx="9206370" cy="3055211"/>
          </a:xfrm>
          <a:prstGeom prst="rect">
            <a:avLst/>
          </a:prstGeom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2242" y="1775350"/>
            <a:ext cx="1128447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Пусть финансовый результат для Исполнителя (в млн. руб.) и вероятности проверок Заказчика могут быть оценены заранее и сведены в таблицу игры с природой </a:t>
            </a:r>
          </a:p>
        </p:txBody>
      </p:sp>
    </p:spTree>
    <p:extLst>
      <p:ext uri="{BB962C8B-B14F-4D97-AF65-F5344CB8AC3E}">
        <p14:creationId xmlns:p14="http://schemas.microsoft.com/office/powerpoint/2010/main" val="25383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Байеса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этом критерии для каждой стратегии (строки) определяется средний ожидаемый результат как сумма произведений вдоль строки результатов на их вероятности:</a:t>
            </a:r>
          </a:p>
        </p:txBody>
      </p:sp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869" y="2611669"/>
            <a:ext cx="4171222" cy="41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02243" y="3188960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Лучшей по критерию Байеса считается та стратегия, для которой этот результат наибольший:</a:t>
            </a:r>
          </a:p>
        </p:txBody>
      </p:sp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869" y="3741294"/>
            <a:ext cx="4171222" cy="46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02242" y="4412664"/>
            <a:ext cx="53909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Применим критерий Байеса к нашему примеру.</a:t>
            </a: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5957794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3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Вальда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этом критерии для каждой стратегии (строки) определяется наименьший достижимый результат как минимальный элемент в строке: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2243" y="3188960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Лучшей по критерию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Вальда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считается та стратегия, для которой этот результат наибольший: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2242" y="4412664"/>
            <a:ext cx="54173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Применим критерий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Вальда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нашему примеру.</a:t>
            </a: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5957794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90408"/>
            <a:ext cx="2718476" cy="44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28600"/>
            <a:ext cx="3937147" cy="3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36213"/>
            <a:ext cx="5950136" cy="161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1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оптимизма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этом критерии для каждой стратегии (строки) определяется наибольший достижимый результат как максимальный элемент в строке: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2243" y="3188960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Лучшей по критерию оптимизма считается та стратегия, для которой этот результат наибольший: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2242" y="4412664"/>
            <a:ext cx="58280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Применим критерий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оптимизма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нашему примеру.</a:t>
            </a: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5957794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90408"/>
            <a:ext cx="2718476" cy="44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28600"/>
            <a:ext cx="3937147" cy="3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79" y="2565915"/>
            <a:ext cx="2498650" cy="5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43" y="3803185"/>
            <a:ext cx="4019571" cy="38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6206036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Гурвица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задаче задается лишь коэффициент пессимизма k (χ, λ или ϰ). Коэффициент оптимизма равен, соответственно, (1-k).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каждой стратегии находят пессимистический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 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оптимистический вариант 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вычисляют параметр Гурвица: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48" y="2717020"/>
            <a:ext cx="2828505" cy="4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2243" y="3348576"/>
            <a:ext cx="11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Лучшей по критерию Гурвица считается та стратегия, для которой этот результат наибольший: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187" y="3852915"/>
            <a:ext cx="5036588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02242" y="4412664"/>
            <a:ext cx="5547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Применим критерий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Гурвица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нашему примеру.</a:t>
            </a: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6206036" cy="159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20" y="4952394"/>
            <a:ext cx="6207178" cy="160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7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57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Сэвиджа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662" y="2011600"/>
            <a:ext cx="625116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18663" y="3341669"/>
            <a:ext cx="7049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26727" y="4010569"/>
            <a:ext cx="20757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33833" y="4041058"/>
            <a:ext cx="19783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2242" y="1803553"/>
            <a:ext cx="112844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этом критерии сначала строится матрица (таблица) рисков. Алгоритм построения матрицы такой.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1. Матрица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рисков строится по столбцам.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2.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каждом столбце находим самое большое значение выигрыша.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3. 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этого значения по очереди вычитают все значения в данном столбце и записывают результат в те же позиции.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Символьно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эту процедуру можно записать в таком виде: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69" y="3939669"/>
            <a:ext cx="2038422" cy="51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2243" y="4592320"/>
            <a:ext cx="112844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Построим матрицу рисков в нашем примере.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Максимальный элемент в первом столбце исходной матрицы равен 10. Вычитая из 10 остальные элементы столбца, получим: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408125"/>
              </p:ext>
            </p:extLst>
          </p:nvPr>
        </p:nvGraphicFramePr>
        <p:xfrm>
          <a:off x="4529276" y="5248352"/>
          <a:ext cx="1191985" cy="13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r:id="rId5" imgW="965200" imgH="1079500" progId="Equation.DSMT4">
                  <p:embed/>
                </p:oleObj>
              </mc:Choice>
              <mc:Fallback>
                <p:oleObj r:id="rId5" imgW="965200" imgH="1079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276" y="5248352"/>
                        <a:ext cx="1191985" cy="1332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3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583</Words>
  <Application>Microsoft Office PowerPoint</Application>
  <PresentationFormat>Произвольный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Equation.DSMT4</vt:lpstr>
      <vt:lpstr>Игры с природой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20</cp:revision>
  <dcterms:created xsi:type="dcterms:W3CDTF">2023-12-22T05:51:51Z</dcterms:created>
  <dcterms:modified xsi:type="dcterms:W3CDTF">2024-02-04T14:22:57Z</dcterms:modified>
</cp:coreProperties>
</file>