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7" r:id="rId13"/>
    <p:sldId id="278" r:id="rId14"/>
    <p:sldId id="270" r:id="rId15"/>
    <p:sldId id="274" r:id="rId16"/>
    <p:sldId id="272" r:id="rId17"/>
    <p:sldId id="273" r:id="rId18"/>
    <p:sldId id="282" r:id="rId19"/>
    <p:sldId id="280" r:id="rId20"/>
    <p:sldId id="281" r:id="rId21"/>
    <p:sldId id="279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03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4119A-ABD3-4F93-B18F-99709A67E5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76A329-816E-4237-BCCF-DF15EEF4C7E9}">
      <dgm:prSet phldrT="[Текст]"/>
      <dgm:spPr/>
      <dgm:t>
        <a:bodyPr/>
        <a:lstStyle/>
        <a:p>
          <a:r>
            <a:rPr lang="ru-RU" dirty="0" smtClean="0"/>
            <a:t>Этап системного анализа</a:t>
          </a:r>
          <a:endParaRPr lang="ru-RU" dirty="0"/>
        </a:p>
      </dgm:t>
    </dgm:pt>
    <dgm:pt modelId="{7F7D9404-D386-4C38-A608-EDCFF85B4F02}" type="parTrans" cxnId="{91D59D36-7195-41AA-B264-F65F15575C9E}">
      <dgm:prSet/>
      <dgm:spPr/>
      <dgm:t>
        <a:bodyPr/>
        <a:lstStyle/>
        <a:p>
          <a:endParaRPr lang="ru-RU"/>
        </a:p>
      </dgm:t>
    </dgm:pt>
    <dgm:pt modelId="{E8AC9131-D03F-4613-B0B5-EAA4C2825818}" type="sibTrans" cxnId="{91D59D36-7195-41AA-B264-F65F15575C9E}">
      <dgm:prSet/>
      <dgm:spPr/>
      <dgm:t>
        <a:bodyPr/>
        <a:lstStyle/>
        <a:p>
          <a:endParaRPr lang="ru-RU"/>
        </a:p>
      </dgm:t>
    </dgm:pt>
    <dgm:pt modelId="{F1CC17EF-3263-425E-97A9-1B6CD96DC648}">
      <dgm:prSet phldrT="[Текст]"/>
      <dgm:spPr/>
      <dgm:t>
        <a:bodyPr/>
        <a:lstStyle/>
        <a:p>
          <a:r>
            <a:rPr lang="ru-RU" dirty="0" smtClean="0"/>
            <a:t>Этап кодирования</a:t>
          </a:r>
          <a:endParaRPr lang="ru-RU" dirty="0"/>
        </a:p>
      </dgm:t>
    </dgm:pt>
    <dgm:pt modelId="{CDF3BE94-9529-41CF-977D-FC6003A26467}" type="parTrans" cxnId="{BAE68F75-ABE5-4C3D-A246-E305B9A58A32}">
      <dgm:prSet/>
      <dgm:spPr/>
      <dgm:t>
        <a:bodyPr/>
        <a:lstStyle/>
        <a:p>
          <a:endParaRPr lang="ru-RU"/>
        </a:p>
      </dgm:t>
    </dgm:pt>
    <dgm:pt modelId="{E4E7418E-157B-45B9-B3F3-22255B033842}" type="sibTrans" cxnId="{BAE68F75-ABE5-4C3D-A246-E305B9A58A32}">
      <dgm:prSet/>
      <dgm:spPr/>
      <dgm:t>
        <a:bodyPr/>
        <a:lstStyle/>
        <a:p>
          <a:endParaRPr lang="ru-RU"/>
        </a:p>
      </dgm:t>
    </dgm:pt>
    <dgm:pt modelId="{17D3D240-75F2-4876-8791-15CAA8AB03B6}">
      <dgm:prSet phldrT="[Текст]"/>
      <dgm:spPr/>
      <dgm:t>
        <a:bodyPr/>
        <a:lstStyle/>
        <a:p>
          <a:r>
            <a:rPr lang="ru-RU" dirty="0" smtClean="0"/>
            <a:t>Период разработки ПО</a:t>
          </a:r>
          <a:endParaRPr lang="ru-RU" dirty="0"/>
        </a:p>
      </dgm:t>
    </dgm:pt>
    <dgm:pt modelId="{FFA329B6-2013-4A95-915E-5EBAA059805D}" type="parTrans" cxnId="{648D5F50-8C53-487C-B323-CAEFF3E9015F}">
      <dgm:prSet/>
      <dgm:spPr/>
      <dgm:t>
        <a:bodyPr/>
        <a:lstStyle/>
        <a:p>
          <a:endParaRPr lang="ru-RU"/>
        </a:p>
      </dgm:t>
    </dgm:pt>
    <dgm:pt modelId="{50B12659-309D-4404-8B1F-61BC49C78FD2}" type="sibTrans" cxnId="{648D5F50-8C53-487C-B323-CAEFF3E9015F}">
      <dgm:prSet/>
      <dgm:spPr/>
      <dgm:t>
        <a:bodyPr/>
        <a:lstStyle/>
        <a:p>
          <a:endParaRPr lang="ru-RU"/>
        </a:p>
      </dgm:t>
    </dgm:pt>
    <dgm:pt modelId="{4A852135-B257-4706-817C-2BC92F5DE90D}" type="pres">
      <dgm:prSet presAssocID="{0454119A-ABD3-4F93-B18F-99709A67E57D}" presName="CompostProcess" presStyleCnt="0">
        <dgm:presLayoutVars>
          <dgm:dir/>
          <dgm:resizeHandles val="exact"/>
        </dgm:presLayoutVars>
      </dgm:prSet>
      <dgm:spPr/>
    </dgm:pt>
    <dgm:pt modelId="{E1768C82-0443-4995-BDE9-27F074238AF7}" type="pres">
      <dgm:prSet presAssocID="{0454119A-ABD3-4F93-B18F-99709A67E57D}" presName="arrow" presStyleLbl="bgShp" presStyleIdx="0" presStyleCnt="1"/>
      <dgm:spPr/>
    </dgm:pt>
    <dgm:pt modelId="{1FB8BD88-0A4C-4A8C-8786-6349DAE01CED}" type="pres">
      <dgm:prSet presAssocID="{0454119A-ABD3-4F93-B18F-99709A67E57D}" presName="linearProcess" presStyleCnt="0"/>
      <dgm:spPr/>
    </dgm:pt>
    <dgm:pt modelId="{4D67E092-8C17-4016-B35F-810FA3A0119A}" type="pres">
      <dgm:prSet presAssocID="{B976A329-816E-4237-BCCF-DF15EEF4C7E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06C37-DE8E-4357-AA9E-98CFB353EF47}" type="pres">
      <dgm:prSet presAssocID="{E8AC9131-D03F-4613-B0B5-EAA4C2825818}" presName="sibTrans" presStyleCnt="0"/>
      <dgm:spPr/>
    </dgm:pt>
    <dgm:pt modelId="{24A4A1A3-7AFC-42EB-9CCB-F94EA17573B2}" type="pres">
      <dgm:prSet presAssocID="{F1CC17EF-3263-425E-97A9-1B6CD96DC6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C37C-1FC1-40DC-BC01-B903DC311FB2}" type="pres">
      <dgm:prSet presAssocID="{E4E7418E-157B-45B9-B3F3-22255B033842}" presName="sibTrans" presStyleCnt="0"/>
      <dgm:spPr/>
    </dgm:pt>
    <dgm:pt modelId="{12EBD08B-2F83-492D-8EAF-C941AA308B2F}" type="pres">
      <dgm:prSet presAssocID="{17D3D240-75F2-4876-8791-15CAA8AB03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2A45C-9913-4AB3-BD68-155ACD543C27}" type="presOf" srcId="{B976A329-816E-4237-BCCF-DF15EEF4C7E9}" destId="{4D67E092-8C17-4016-B35F-810FA3A0119A}" srcOrd="0" destOrd="0" presId="urn:microsoft.com/office/officeart/2005/8/layout/hProcess9"/>
    <dgm:cxn modelId="{91D59D36-7195-41AA-B264-F65F15575C9E}" srcId="{0454119A-ABD3-4F93-B18F-99709A67E57D}" destId="{B976A329-816E-4237-BCCF-DF15EEF4C7E9}" srcOrd="0" destOrd="0" parTransId="{7F7D9404-D386-4C38-A608-EDCFF85B4F02}" sibTransId="{E8AC9131-D03F-4613-B0B5-EAA4C2825818}"/>
    <dgm:cxn modelId="{74170E01-7C65-4F9D-BCB6-43FCD1494E29}" type="presOf" srcId="{17D3D240-75F2-4876-8791-15CAA8AB03B6}" destId="{12EBD08B-2F83-492D-8EAF-C941AA308B2F}" srcOrd="0" destOrd="0" presId="urn:microsoft.com/office/officeart/2005/8/layout/hProcess9"/>
    <dgm:cxn modelId="{18919CA9-B855-435F-A9FC-15AC41692285}" type="presOf" srcId="{0454119A-ABD3-4F93-B18F-99709A67E57D}" destId="{4A852135-B257-4706-817C-2BC92F5DE90D}" srcOrd="0" destOrd="0" presId="urn:microsoft.com/office/officeart/2005/8/layout/hProcess9"/>
    <dgm:cxn modelId="{172D41EC-CDA4-4E87-9D49-92220F2F709B}" type="presOf" srcId="{F1CC17EF-3263-425E-97A9-1B6CD96DC648}" destId="{24A4A1A3-7AFC-42EB-9CCB-F94EA17573B2}" srcOrd="0" destOrd="0" presId="urn:microsoft.com/office/officeart/2005/8/layout/hProcess9"/>
    <dgm:cxn modelId="{648D5F50-8C53-487C-B323-CAEFF3E9015F}" srcId="{0454119A-ABD3-4F93-B18F-99709A67E57D}" destId="{17D3D240-75F2-4876-8791-15CAA8AB03B6}" srcOrd="2" destOrd="0" parTransId="{FFA329B6-2013-4A95-915E-5EBAA059805D}" sibTransId="{50B12659-309D-4404-8B1F-61BC49C78FD2}"/>
    <dgm:cxn modelId="{BAE68F75-ABE5-4C3D-A246-E305B9A58A32}" srcId="{0454119A-ABD3-4F93-B18F-99709A67E57D}" destId="{F1CC17EF-3263-425E-97A9-1B6CD96DC648}" srcOrd="1" destOrd="0" parTransId="{CDF3BE94-9529-41CF-977D-FC6003A26467}" sibTransId="{E4E7418E-157B-45B9-B3F3-22255B033842}"/>
    <dgm:cxn modelId="{09C99072-E2DE-4210-9357-E8D0F0A5FF34}" type="presParOf" srcId="{4A852135-B257-4706-817C-2BC92F5DE90D}" destId="{E1768C82-0443-4995-BDE9-27F074238AF7}" srcOrd="0" destOrd="0" presId="urn:microsoft.com/office/officeart/2005/8/layout/hProcess9"/>
    <dgm:cxn modelId="{09A06264-9E5C-4FBE-8AB8-83A1D5D09866}" type="presParOf" srcId="{4A852135-B257-4706-817C-2BC92F5DE90D}" destId="{1FB8BD88-0A4C-4A8C-8786-6349DAE01CED}" srcOrd="1" destOrd="0" presId="urn:microsoft.com/office/officeart/2005/8/layout/hProcess9"/>
    <dgm:cxn modelId="{97117BB0-9036-444A-8A84-1ED728A443F7}" type="presParOf" srcId="{1FB8BD88-0A4C-4A8C-8786-6349DAE01CED}" destId="{4D67E092-8C17-4016-B35F-810FA3A0119A}" srcOrd="0" destOrd="0" presId="urn:microsoft.com/office/officeart/2005/8/layout/hProcess9"/>
    <dgm:cxn modelId="{E126CF77-4ACA-4011-A697-24C75E8A7261}" type="presParOf" srcId="{1FB8BD88-0A4C-4A8C-8786-6349DAE01CED}" destId="{A7F06C37-DE8E-4357-AA9E-98CFB353EF47}" srcOrd="1" destOrd="0" presId="urn:microsoft.com/office/officeart/2005/8/layout/hProcess9"/>
    <dgm:cxn modelId="{F0B65D3A-FC4D-446C-B107-29909B516AD5}" type="presParOf" srcId="{1FB8BD88-0A4C-4A8C-8786-6349DAE01CED}" destId="{24A4A1A3-7AFC-42EB-9CCB-F94EA17573B2}" srcOrd="2" destOrd="0" presId="urn:microsoft.com/office/officeart/2005/8/layout/hProcess9"/>
    <dgm:cxn modelId="{408D8FFB-1CB6-4906-B429-E4FB018D1EA8}" type="presParOf" srcId="{1FB8BD88-0A4C-4A8C-8786-6349DAE01CED}" destId="{2429C37C-1FC1-40DC-BC01-B903DC311FB2}" srcOrd="3" destOrd="0" presId="urn:microsoft.com/office/officeart/2005/8/layout/hProcess9"/>
    <dgm:cxn modelId="{B63049CF-4DCE-4BFE-98A1-F681C3243ECB}" type="presParOf" srcId="{1FB8BD88-0A4C-4A8C-8786-6349DAE01CED}" destId="{12EBD08B-2F83-492D-8EAF-C941AA308B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9664FF-8449-45F6-A4B9-771F08DEC12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23B19-04E7-496C-81D9-B1DABF0DB2B4}">
      <dgm:prSet phldrT="[Текст]"/>
      <dgm:spPr/>
      <dgm:t>
        <a:bodyPr/>
        <a:lstStyle/>
        <a:p>
          <a:r>
            <a:rPr lang="ru-RU" dirty="0" smtClean="0"/>
            <a:t>Восходящий метод отладки</a:t>
          </a:r>
          <a:endParaRPr lang="ru-RU" dirty="0"/>
        </a:p>
      </dgm:t>
    </dgm:pt>
    <dgm:pt modelId="{1BDA9CF3-2877-4692-B9DC-F13ACCFAAE3B}" type="parTrans" cxnId="{E97C907C-CE1F-4E33-ABA3-F47AD57E9A86}">
      <dgm:prSet/>
      <dgm:spPr/>
      <dgm:t>
        <a:bodyPr/>
        <a:lstStyle/>
        <a:p>
          <a:endParaRPr lang="ru-RU"/>
        </a:p>
      </dgm:t>
    </dgm:pt>
    <dgm:pt modelId="{BBE52AA5-780C-46A5-AF41-F752078C635B}" type="sibTrans" cxnId="{E97C907C-CE1F-4E33-ABA3-F47AD57E9A86}">
      <dgm:prSet/>
      <dgm:spPr/>
      <dgm:t>
        <a:bodyPr/>
        <a:lstStyle/>
        <a:p>
          <a:endParaRPr lang="ru-RU"/>
        </a:p>
      </dgm:t>
    </dgm:pt>
    <dgm:pt modelId="{F7E0E975-35A6-4AAC-9A43-CFEBA76CF447}">
      <dgm:prSet phldrT="[Текст]"/>
      <dgm:spPr/>
      <dgm:t>
        <a:bodyPr/>
        <a:lstStyle/>
        <a:p>
          <a:r>
            <a:rPr lang="ru-RU" dirty="0" smtClean="0"/>
            <a:t>Нисходящий метод отладки</a:t>
          </a:r>
          <a:endParaRPr lang="ru-RU" dirty="0"/>
        </a:p>
      </dgm:t>
    </dgm:pt>
    <dgm:pt modelId="{2E1A8292-3463-4776-8457-C11AA1E2726D}" type="parTrans" cxnId="{EA1B27E9-13E0-438A-929B-6B02759ECB3A}">
      <dgm:prSet/>
      <dgm:spPr/>
      <dgm:t>
        <a:bodyPr/>
        <a:lstStyle/>
        <a:p>
          <a:endParaRPr lang="ru-RU"/>
        </a:p>
      </dgm:t>
    </dgm:pt>
    <dgm:pt modelId="{B0BDFF8B-1585-4756-9D88-EA089F99AC12}" type="sibTrans" cxnId="{EA1B27E9-13E0-438A-929B-6B02759ECB3A}">
      <dgm:prSet/>
      <dgm:spPr/>
      <dgm:t>
        <a:bodyPr/>
        <a:lstStyle/>
        <a:p>
          <a:endParaRPr lang="ru-RU"/>
        </a:p>
      </dgm:t>
    </dgm:pt>
    <dgm:pt modelId="{10F48256-5A01-4906-AC77-00FAA67B0875}" type="pres">
      <dgm:prSet presAssocID="{AB9664FF-8449-45F6-A4B9-771F08DEC1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44BF2-EAB7-4645-88FC-E43CB1F370CB}" type="pres">
      <dgm:prSet presAssocID="{C3F23B19-04E7-496C-81D9-B1DABF0DB2B4}" presName="upArrow" presStyleLbl="node1" presStyleIdx="0" presStyleCnt="2"/>
      <dgm:spPr/>
    </dgm:pt>
    <dgm:pt modelId="{60CF5C3E-1B60-4477-9CA3-834DDD17EBCC}" type="pres">
      <dgm:prSet presAssocID="{C3F23B19-04E7-496C-81D9-B1DABF0DB2B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17DD-CA16-4FB2-9D7F-DE423AB64E43}" type="pres">
      <dgm:prSet presAssocID="{F7E0E975-35A6-4AAC-9A43-CFEBA76CF447}" presName="downArrow" presStyleLbl="node1" presStyleIdx="1" presStyleCnt="2"/>
      <dgm:spPr/>
    </dgm:pt>
    <dgm:pt modelId="{D9391EF2-9DCC-48BD-8FF7-7B34C8392384}" type="pres">
      <dgm:prSet presAssocID="{F7E0E975-35A6-4AAC-9A43-CFEBA76CF44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F69EF5-A3CF-45AA-B3C5-07E840BEB833}" type="presOf" srcId="{F7E0E975-35A6-4AAC-9A43-CFEBA76CF447}" destId="{D9391EF2-9DCC-48BD-8FF7-7B34C8392384}" srcOrd="0" destOrd="0" presId="urn:microsoft.com/office/officeart/2005/8/layout/arrow4"/>
    <dgm:cxn modelId="{E97C907C-CE1F-4E33-ABA3-F47AD57E9A86}" srcId="{AB9664FF-8449-45F6-A4B9-771F08DEC12A}" destId="{C3F23B19-04E7-496C-81D9-B1DABF0DB2B4}" srcOrd="0" destOrd="0" parTransId="{1BDA9CF3-2877-4692-B9DC-F13ACCFAAE3B}" sibTransId="{BBE52AA5-780C-46A5-AF41-F752078C635B}"/>
    <dgm:cxn modelId="{EA1B27E9-13E0-438A-929B-6B02759ECB3A}" srcId="{AB9664FF-8449-45F6-A4B9-771F08DEC12A}" destId="{F7E0E975-35A6-4AAC-9A43-CFEBA76CF447}" srcOrd="1" destOrd="0" parTransId="{2E1A8292-3463-4776-8457-C11AA1E2726D}" sibTransId="{B0BDFF8B-1585-4756-9D88-EA089F99AC12}"/>
    <dgm:cxn modelId="{C9E9C7B4-845A-43F2-B498-63E3F72F944A}" type="presOf" srcId="{AB9664FF-8449-45F6-A4B9-771F08DEC12A}" destId="{10F48256-5A01-4906-AC77-00FAA67B0875}" srcOrd="0" destOrd="0" presId="urn:microsoft.com/office/officeart/2005/8/layout/arrow4"/>
    <dgm:cxn modelId="{47AEA2C7-D992-4090-B6CD-2CCC9F09E78C}" type="presOf" srcId="{C3F23B19-04E7-496C-81D9-B1DABF0DB2B4}" destId="{60CF5C3E-1B60-4477-9CA3-834DDD17EBCC}" srcOrd="0" destOrd="0" presId="urn:microsoft.com/office/officeart/2005/8/layout/arrow4"/>
    <dgm:cxn modelId="{EC4AA7E5-B7FA-4010-8E69-073C3B3DFB75}" type="presParOf" srcId="{10F48256-5A01-4906-AC77-00FAA67B0875}" destId="{18044BF2-EAB7-4645-88FC-E43CB1F370CB}" srcOrd="0" destOrd="0" presId="urn:microsoft.com/office/officeart/2005/8/layout/arrow4"/>
    <dgm:cxn modelId="{B069A047-FFC8-4BBA-9200-4D753B95469D}" type="presParOf" srcId="{10F48256-5A01-4906-AC77-00FAA67B0875}" destId="{60CF5C3E-1B60-4477-9CA3-834DDD17EBCC}" srcOrd="1" destOrd="0" presId="urn:microsoft.com/office/officeart/2005/8/layout/arrow4"/>
    <dgm:cxn modelId="{667CD8E8-3783-4B1A-9644-D7C1F20D5196}" type="presParOf" srcId="{10F48256-5A01-4906-AC77-00FAA67B0875}" destId="{EC4417DD-CA16-4FB2-9D7F-DE423AB64E43}" srcOrd="2" destOrd="0" presId="urn:microsoft.com/office/officeart/2005/8/layout/arrow4"/>
    <dgm:cxn modelId="{C834FADF-3C1A-4722-A142-CAD226E02105}" type="presParOf" srcId="{10F48256-5A01-4906-AC77-00FAA67B0875}" destId="{D9391EF2-9DCC-48BD-8FF7-7B34C839238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A9D64-B03A-41A0-9DE7-A1938E7F16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FB469-1F2A-4732-A768-9AADDEF3C014}">
      <dgm:prSet custT="1"/>
      <dgm:spPr/>
      <dgm:t>
        <a:bodyPr/>
        <a:lstStyle/>
        <a:p>
          <a:pPr algn="l" rtl="0"/>
          <a:r>
            <a:rPr lang="ru-RU" sz="2800" dirty="0" err="1" smtClean="0"/>
            <a:t>Предпроектное</a:t>
          </a:r>
          <a:r>
            <a:rPr lang="ru-RU" sz="2800" dirty="0" smtClean="0"/>
            <a:t> обследование объекта автоматизации</a:t>
          </a:r>
          <a:endParaRPr lang="ru-RU" sz="2800" dirty="0"/>
        </a:p>
      </dgm:t>
    </dgm:pt>
    <dgm:pt modelId="{E6276A14-3B21-447C-808F-0014C021606D}" type="parTrans" cxnId="{D06548BD-FB09-4416-9F61-92C47E5F8835}">
      <dgm:prSet/>
      <dgm:spPr/>
      <dgm:t>
        <a:bodyPr/>
        <a:lstStyle/>
        <a:p>
          <a:endParaRPr lang="ru-RU"/>
        </a:p>
      </dgm:t>
    </dgm:pt>
    <dgm:pt modelId="{DB973F12-E845-4ABE-AA75-B945133BDCCB}" type="sibTrans" cxnId="{D06548BD-FB09-4416-9F61-92C47E5F8835}">
      <dgm:prSet/>
      <dgm:spPr/>
      <dgm:t>
        <a:bodyPr/>
        <a:lstStyle/>
        <a:p>
          <a:endParaRPr lang="ru-RU"/>
        </a:p>
      </dgm:t>
    </dgm:pt>
    <dgm:pt modelId="{69DBF23F-3F92-4154-BFE6-6DB001C8FCBA}">
      <dgm:prSet custT="1"/>
      <dgm:spPr/>
      <dgm:t>
        <a:bodyPr/>
        <a:lstStyle/>
        <a:p>
          <a:pPr algn="just" rtl="0"/>
          <a:r>
            <a:rPr lang="ru-RU" sz="2800" dirty="0" smtClean="0"/>
            <a:t>Составление подробного технического задания для программистов, спецификации отдельных модулей, таблицы баз данных, другая сопроводительная документация</a:t>
          </a:r>
          <a:endParaRPr lang="ru-RU" sz="2800" dirty="0"/>
        </a:p>
      </dgm:t>
    </dgm:pt>
    <dgm:pt modelId="{4FAEE1F1-C01C-4F36-A35C-1E442748BB26}" type="parTrans" cxnId="{4F7BAF37-C22E-4767-9E2F-4EC89BEA14C4}">
      <dgm:prSet/>
      <dgm:spPr/>
      <dgm:t>
        <a:bodyPr/>
        <a:lstStyle/>
        <a:p>
          <a:endParaRPr lang="ru-RU"/>
        </a:p>
      </dgm:t>
    </dgm:pt>
    <dgm:pt modelId="{E82D1F3F-2CDA-4EB3-BF9D-B7F4B769D5F0}" type="sibTrans" cxnId="{4F7BAF37-C22E-4767-9E2F-4EC89BEA14C4}">
      <dgm:prSet/>
      <dgm:spPr/>
      <dgm:t>
        <a:bodyPr/>
        <a:lstStyle/>
        <a:p>
          <a:endParaRPr lang="ru-RU"/>
        </a:p>
      </dgm:t>
    </dgm:pt>
    <dgm:pt modelId="{0C2CF4B4-F262-4877-9125-44BF39166545}">
      <dgm:prSet custT="1"/>
      <dgm:spPr/>
      <dgm:t>
        <a:bodyPr/>
        <a:lstStyle/>
        <a:p>
          <a:pPr algn="l"/>
          <a:r>
            <a:rPr lang="ru-RU" sz="2800" dirty="0" smtClean="0"/>
            <a:t>Формирование и анализ требований </a:t>
          </a:r>
          <a:r>
            <a:rPr lang="ru-RU" sz="2800" dirty="0"/>
            <a:t>к проекту.</a:t>
          </a:r>
        </a:p>
      </dgm:t>
    </dgm:pt>
    <dgm:pt modelId="{DB2FBA6C-4FC8-4121-8084-61669719F216}" type="parTrans" cxnId="{C77F848E-402E-46E7-8DBB-EC640AA59E4C}">
      <dgm:prSet/>
      <dgm:spPr/>
      <dgm:t>
        <a:bodyPr/>
        <a:lstStyle/>
        <a:p>
          <a:endParaRPr lang="ru-RU"/>
        </a:p>
      </dgm:t>
    </dgm:pt>
    <dgm:pt modelId="{B263C0C6-1BAE-4A1A-8AA9-A0B720076354}" type="sibTrans" cxnId="{C77F848E-402E-46E7-8DBB-EC640AA59E4C}">
      <dgm:prSet/>
      <dgm:spPr/>
      <dgm:t>
        <a:bodyPr/>
        <a:lstStyle/>
        <a:p>
          <a:endParaRPr lang="ru-RU"/>
        </a:p>
      </dgm:t>
    </dgm:pt>
    <dgm:pt modelId="{281FB319-F817-49A3-BBD9-8146E1BB1EC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Выбор методологии разработки ПО и разработка (кодирование).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BD708385-AD7F-417E-AA61-8B74EAA2A796}" type="parTrans" cxnId="{7B9A6605-44BC-4253-B8B8-284F74BAE56C}">
      <dgm:prSet/>
      <dgm:spPr/>
      <dgm:t>
        <a:bodyPr/>
        <a:lstStyle/>
        <a:p>
          <a:endParaRPr lang="ru-RU"/>
        </a:p>
      </dgm:t>
    </dgm:pt>
    <dgm:pt modelId="{7698C2E6-9EC4-4EE5-B21B-08557BF872DE}" type="sibTrans" cxnId="{7B9A6605-44BC-4253-B8B8-284F74BAE56C}">
      <dgm:prSet/>
      <dgm:spPr/>
      <dgm:t>
        <a:bodyPr/>
        <a:lstStyle/>
        <a:p>
          <a:endParaRPr lang="ru-RU"/>
        </a:p>
      </dgm:t>
    </dgm:pt>
    <dgm:pt modelId="{4C1738FF-CF16-441B-9311-91AABECB5D53}" type="pres">
      <dgm:prSet presAssocID="{C1DA9D64-B03A-41A0-9DE7-A1938E7F16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294EF-B373-4D34-92E3-F40CC9F49A44}" type="pres">
      <dgm:prSet presAssocID="{0C2CF4B4-F262-4877-9125-44BF39166545}" presName="linNode" presStyleCnt="0"/>
      <dgm:spPr/>
    </dgm:pt>
    <dgm:pt modelId="{A4FF7CED-81FD-4D69-8E3A-E06A8C282E41}" type="pres">
      <dgm:prSet presAssocID="{0C2CF4B4-F262-4877-9125-44BF39166545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FCFB3-1E34-4C29-8C03-1AE3365D72C4}" type="pres">
      <dgm:prSet presAssocID="{B263C0C6-1BAE-4A1A-8AA9-A0B720076354}" presName="sp" presStyleCnt="0"/>
      <dgm:spPr/>
    </dgm:pt>
    <dgm:pt modelId="{24B5DC60-F597-4467-8676-360F7811272D}" type="pres">
      <dgm:prSet presAssocID="{DE4FB469-1F2A-4732-A768-9AADDEF3C014}" presName="linNode" presStyleCnt="0"/>
      <dgm:spPr/>
    </dgm:pt>
    <dgm:pt modelId="{BCFC557C-8604-435E-AD4A-0C9EAA474A90}" type="pres">
      <dgm:prSet presAssocID="{DE4FB469-1F2A-4732-A768-9AADDEF3C014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123E-1E05-4153-9118-9ED5AECD48BE}" type="pres">
      <dgm:prSet presAssocID="{DB973F12-E845-4ABE-AA75-B945133BDCCB}" presName="sp" presStyleCnt="0"/>
      <dgm:spPr/>
    </dgm:pt>
    <dgm:pt modelId="{B0AF60A2-62B3-4879-AD59-DDE1EAF77DAE}" type="pres">
      <dgm:prSet presAssocID="{69DBF23F-3F92-4154-BFE6-6DB001C8FCBA}" presName="linNode" presStyleCnt="0"/>
      <dgm:spPr/>
    </dgm:pt>
    <dgm:pt modelId="{C8D9C278-D086-4896-A84E-C04205B3F839}" type="pres">
      <dgm:prSet presAssocID="{69DBF23F-3F92-4154-BFE6-6DB001C8FCBA}" presName="parentText" presStyleLbl="node1" presStyleIdx="2" presStyleCnt="4" custScaleX="277778" custScaleY="136420" custLinFactNeighborX="-8004" custLinFactNeighborY="1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F14C9-D287-4113-9E87-543C0D3C4E72}" type="pres">
      <dgm:prSet presAssocID="{E82D1F3F-2CDA-4EB3-BF9D-B7F4B769D5F0}" presName="sp" presStyleCnt="0"/>
      <dgm:spPr/>
    </dgm:pt>
    <dgm:pt modelId="{7BEABC1E-03DE-45AE-8EF2-D98A44F6F5EA}" type="pres">
      <dgm:prSet presAssocID="{281FB319-F817-49A3-BBD9-8146E1BB1ECF}" presName="linNode" presStyleCnt="0"/>
      <dgm:spPr/>
    </dgm:pt>
    <dgm:pt modelId="{7C46B5F2-9823-4D28-9598-310FCDFEAFF4}" type="pres">
      <dgm:prSet presAssocID="{281FB319-F817-49A3-BBD9-8146E1BB1ECF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948BE-3A29-4E10-A546-079B007FFBB7}" type="presOf" srcId="{69DBF23F-3F92-4154-BFE6-6DB001C8FCBA}" destId="{C8D9C278-D086-4896-A84E-C04205B3F839}" srcOrd="0" destOrd="0" presId="urn:microsoft.com/office/officeart/2005/8/layout/vList5"/>
    <dgm:cxn modelId="{C9EF7B88-8AAF-4512-82F8-70699D9BD57B}" type="presOf" srcId="{DE4FB469-1F2A-4732-A768-9AADDEF3C014}" destId="{BCFC557C-8604-435E-AD4A-0C9EAA474A90}" srcOrd="0" destOrd="0" presId="urn:microsoft.com/office/officeart/2005/8/layout/vList5"/>
    <dgm:cxn modelId="{84B24E54-C113-478B-A3DE-B7FC2743993E}" type="presOf" srcId="{C1DA9D64-B03A-41A0-9DE7-A1938E7F1625}" destId="{4C1738FF-CF16-441B-9311-91AABECB5D53}" srcOrd="0" destOrd="0" presId="urn:microsoft.com/office/officeart/2005/8/layout/vList5"/>
    <dgm:cxn modelId="{C9BE9C39-4E62-47E0-BA5B-6F58A2E7F8E3}" type="presOf" srcId="{281FB319-F817-49A3-BBD9-8146E1BB1ECF}" destId="{7C46B5F2-9823-4D28-9598-310FCDFEAFF4}" srcOrd="0" destOrd="0" presId="urn:microsoft.com/office/officeart/2005/8/layout/vList5"/>
    <dgm:cxn modelId="{CD22D673-F903-4BF6-9DEC-844C85B996AB}" type="presOf" srcId="{0C2CF4B4-F262-4877-9125-44BF39166545}" destId="{A4FF7CED-81FD-4D69-8E3A-E06A8C282E41}" srcOrd="0" destOrd="0" presId="urn:microsoft.com/office/officeart/2005/8/layout/vList5"/>
    <dgm:cxn modelId="{D06548BD-FB09-4416-9F61-92C47E5F8835}" srcId="{C1DA9D64-B03A-41A0-9DE7-A1938E7F1625}" destId="{DE4FB469-1F2A-4732-A768-9AADDEF3C014}" srcOrd="1" destOrd="0" parTransId="{E6276A14-3B21-447C-808F-0014C021606D}" sibTransId="{DB973F12-E845-4ABE-AA75-B945133BDCCB}"/>
    <dgm:cxn modelId="{7B9A6605-44BC-4253-B8B8-284F74BAE56C}" srcId="{C1DA9D64-B03A-41A0-9DE7-A1938E7F1625}" destId="{281FB319-F817-49A3-BBD9-8146E1BB1ECF}" srcOrd="3" destOrd="0" parTransId="{BD708385-AD7F-417E-AA61-8B74EAA2A796}" sibTransId="{7698C2E6-9EC4-4EE5-B21B-08557BF872DE}"/>
    <dgm:cxn modelId="{4F7BAF37-C22E-4767-9E2F-4EC89BEA14C4}" srcId="{C1DA9D64-B03A-41A0-9DE7-A1938E7F1625}" destId="{69DBF23F-3F92-4154-BFE6-6DB001C8FCBA}" srcOrd="2" destOrd="0" parTransId="{4FAEE1F1-C01C-4F36-A35C-1E442748BB26}" sibTransId="{E82D1F3F-2CDA-4EB3-BF9D-B7F4B769D5F0}"/>
    <dgm:cxn modelId="{C77F848E-402E-46E7-8DBB-EC640AA59E4C}" srcId="{C1DA9D64-B03A-41A0-9DE7-A1938E7F1625}" destId="{0C2CF4B4-F262-4877-9125-44BF39166545}" srcOrd="0" destOrd="0" parTransId="{DB2FBA6C-4FC8-4121-8084-61669719F216}" sibTransId="{B263C0C6-1BAE-4A1A-8AA9-A0B720076354}"/>
    <dgm:cxn modelId="{BF80AA8D-B997-47BF-BC93-CD8F7976105B}" type="presParOf" srcId="{4C1738FF-CF16-441B-9311-91AABECB5D53}" destId="{F42294EF-B373-4D34-92E3-F40CC9F49A44}" srcOrd="0" destOrd="0" presId="urn:microsoft.com/office/officeart/2005/8/layout/vList5"/>
    <dgm:cxn modelId="{EA623E14-C7DF-4A9D-87EC-E9BC91779998}" type="presParOf" srcId="{F42294EF-B373-4D34-92E3-F40CC9F49A44}" destId="{A4FF7CED-81FD-4D69-8E3A-E06A8C282E41}" srcOrd="0" destOrd="0" presId="urn:microsoft.com/office/officeart/2005/8/layout/vList5"/>
    <dgm:cxn modelId="{A897B26F-89C2-4DF5-866C-B95AB17C8821}" type="presParOf" srcId="{4C1738FF-CF16-441B-9311-91AABECB5D53}" destId="{8A7FCFB3-1E34-4C29-8C03-1AE3365D72C4}" srcOrd="1" destOrd="0" presId="urn:microsoft.com/office/officeart/2005/8/layout/vList5"/>
    <dgm:cxn modelId="{2FC79D10-7B30-4D2F-82CA-33B6E71CAA1C}" type="presParOf" srcId="{4C1738FF-CF16-441B-9311-91AABECB5D53}" destId="{24B5DC60-F597-4467-8676-360F7811272D}" srcOrd="2" destOrd="0" presId="urn:microsoft.com/office/officeart/2005/8/layout/vList5"/>
    <dgm:cxn modelId="{BEDDF095-3C5B-4101-885E-90D28D7751D8}" type="presParOf" srcId="{24B5DC60-F597-4467-8676-360F7811272D}" destId="{BCFC557C-8604-435E-AD4A-0C9EAA474A90}" srcOrd="0" destOrd="0" presId="urn:microsoft.com/office/officeart/2005/8/layout/vList5"/>
    <dgm:cxn modelId="{C97F809F-D946-4794-B5AD-6C7E69E17E1B}" type="presParOf" srcId="{4C1738FF-CF16-441B-9311-91AABECB5D53}" destId="{314C123E-1E05-4153-9118-9ED5AECD48BE}" srcOrd="3" destOrd="0" presId="urn:microsoft.com/office/officeart/2005/8/layout/vList5"/>
    <dgm:cxn modelId="{C64C2C73-F068-4FBA-869D-91CFD9AEB9CE}" type="presParOf" srcId="{4C1738FF-CF16-441B-9311-91AABECB5D53}" destId="{B0AF60A2-62B3-4879-AD59-DDE1EAF77DAE}" srcOrd="4" destOrd="0" presId="urn:microsoft.com/office/officeart/2005/8/layout/vList5"/>
    <dgm:cxn modelId="{A9F7E344-FDF0-4C33-97D6-6FF8FF5919DE}" type="presParOf" srcId="{B0AF60A2-62B3-4879-AD59-DDE1EAF77DAE}" destId="{C8D9C278-D086-4896-A84E-C04205B3F839}" srcOrd="0" destOrd="0" presId="urn:microsoft.com/office/officeart/2005/8/layout/vList5"/>
    <dgm:cxn modelId="{2192C0B1-673B-4E14-8077-32627B723CA7}" type="presParOf" srcId="{4C1738FF-CF16-441B-9311-91AABECB5D53}" destId="{433F14C9-D287-4113-9E87-543C0D3C4E72}" srcOrd="5" destOrd="0" presId="urn:microsoft.com/office/officeart/2005/8/layout/vList5"/>
    <dgm:cxn modelId="{B0A959C6-941B-4EB6-A1F1-98D500EA1F6F}" type="presParOf" srcId="{4C1738FF-CF16-441B-9311-91AABECB5D53}" destId="{7BEABC1E-03DE-45AE-8EF2-D98A44F6F5EA}" srcOrd="6" destOrd="0" presId="urn:microsoft.com/office/officeart/2005/8/layout/vList5"/>
    <dgm:cxn modelId="{E6930928-504A-4D15-9475-4E69157E7123}" type="presParOf" srcId="{7BEABC1E-03DE-45AE-8EF2-D98A44F6F5EA}" destId="{7C46B5F2-9823-4D28-9598-310FCDFEAF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F370E-D80E-4B3F-9DE2-9B632E826E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94E2C-A42E-40A6-AFD3-BEEAD724BE09}">
      <dgm:prSet custT="1"/>
      <dgm:spPr/>
      <dgm:t>
        <a:bodyPr/>
        <a:lstStyle/>
        <a:p>
          <a:pPr rtl="0"/>
          <a:r>
            <a:rPr lang="ru-RU" sz="2800" dirty="0" smtClean="0"/>
            <a:t>Работа </a:t>
          </a:r>
          <a:r>
            <a:rPr lang="ru-RU" sz="2800" dirty="0" err="1" smtClean="0"/>
            <a:t>тестировщиков</a:t>
          </a:r>
          <a:r>
            <a:rPr lang="ru-RU" sz="2800" dirty="0" smtClean="0"/>
            <a:t> компании-исполнителя на наличие ошибок и сообщения о найденных ошибках программистам</a:t>
          </a:r>
          <a:r>
            <a:rPr lang="ru-RU" sz="2500" dirty="0" smtClean="0"/>
            <a:t>.</a:t>
          </a:r>
          <a:endParaRPr lang="ru-RU" sz="2500" dirty="0"/>
        </a:p>
      </dgm:t>
    </dgm:pt>
    <dgm:pt modelId="{E6BDE84A-69FF-409C-98D0-F22115DC357C}" type="parTrans" cxnId="{5CABDD90-5DBD-4E16-BF53-7A19A01B89CE}">
      <dgm:prSet/>
      <dgm:spPr/>
      <dgm:t>
        <a:bodyPr/>
        <a:lstStyle/>
        <a:p>
          <a:endParaRPr lang="ru-RU"/>
        </a:p>
      </dgm:t>
    </dgm:pt>
    <dgm:pt modelId="{656A309D-22EE-4417-AE4C-852C14F5AC22}" type="sibTrans" cxnId="{5CABDD90-5DBD-4E16-BF53-7A19A01B89CE}">
      <dgm:prSet/>
      <dgm:spPr/>
      <dgm:t>
        <a:bodyPr/>
        <a:lstStyle/>
        <a:p>
          <a:endParaRPr lang="ru-RU"/>
        </a:p>
      </dgm:t>
    </dgm:pt>
    <dgm:pt modelId="{0723BE72-BC14-4764-BEC8-85B73EE95EAA}">
      <dgm:prSet custT="1"/>
      <dgm:spPr/>
      <dgm:t>
        <a:bodyPr/>
        <a:lstStyle/>
        <a:p>
          <a:pPr rtl="0"/>
          <a:r>
            <a:rPr lang="ru-RU" sz="2800" dirty="0" smtClean="0"/>
            <a:t>Внедрение – подготовка к окончательному запуску в эксплуатацию. </a:t>
          </a:r>
          <a:endParaRPr lang="ru-RU" sz="2800" dirty="0"/>
        </a:p>
      </dgm:t>
    </dgm:pt>
    <dgm:pt modelId="{41CD916C-596C-4506-AA6B-D2C9F7542D50}" type="parTrans" cxnId="{2CC90D0E-51CA-438F-9E51-F93C5044D092}">
      <dgm:prSet/>
      <dgm:spPr/>
      <dgm:t>
        <a:bodyPr/>
        <a:lstStyle/>
        <a:p>
          <a:endParaRPr lang="ru-RU"/>
        </a:p>
      </dgm:t>
    </dgm:pt>
    <dgm:pt modelId="{7AA23E7A-2A61-4216-8AC3-104F39D4D641}" type="sibTrans" cxnId="{2CC90D0E-51CA-438F-9E51-F93C5044D092}">
      <dgm:prSet/>
      <dgm:spPr/>
      <dgm:t>
        <a:bodyPr/>
        <a:lstStyle/>
        <a:p>
          <a:endParaRPr lang="ru-RU"/>
        </a:p>
      </dgm:t>
    </dgm:pt>
    <dgm:pt modelId="{18AB605D-37BC-45BC-A388-02BACE2248BD}">
      <dgm:prSet custT="1"/>
      <dgm:spPr/>
      <dgm:t>
        <a:bodyPr/>
        <a:lstStyle/>
        <a:p>
          <a:pPr rtl="0"/>
          <a:r>
            <a:rPr lang="ru-RU" sz="2800" dirty="0" smtClean="0"/>
            <a:t>Обучение работе с этой системой.</a:t>
          </a:r>
          <a:endParaRPr lang="ru-RU" sz="2800" dirty="0"/>
        </a:p>
      </dgm:t>
    </dgm:pt>
    <dgm:pt modelId="{DE957874-046C-4745-B6BB-7A5A2F6ABB6C}" type="parTrans" cxnId="{6B6521AC-AB45-4D32-8AB9-B82A2502AFCB}">
      <dgm:prSet/>
      <dgm:spPr/>
      <dgm:t>
        <a:bodyPr/>
        <a:lstStyle/>
        <a:p>
          <a:endParaRPr lang="ru-RU"/>
        </a:p>
      </dgm:t>
    </dgm:pt>
    <dgm:pt modelId="{09ECFAB0-3068-4100-B165-9AE944DB554B}" type="sibTrans" cxnId="{6B6521AC-AB45-4D32-8AB9-B82A2502AFCB}">
      <dgm:prSet/>
      <dgm:spPr/>
      <dgm:t>
        <a:bodyPr/>
        <a:lstStyle/>
        <a:p>
          <a:endParaRPr lang="ru-RU"/>
        </a:p>
      </dgm:t>
    </dgm:pt>
    <dgm:pt modelId="{8688F1F7-5F91-44A5-B60F-477A8B2809B8}">
      <dgm:prSet custT="1"/>
      <dgm:spPr/>
      <dgm:t>
        <a:bodyPr/>
        <a:lstStyle/>
        <a:p>
          <a:pPr rtl="0"/>
          <a:r>
            <a:rPr lang="ru-RU" sz="2800" dirty="0" err="1" smtClean="0"/>
            <a:t>Подписывание</a:t>
          </a:r>
          <a:r>
            <a:rPr lang="ru-RU" sz="2800" dirty="0" smtClean="0"/>
            <a:t> акта приемки и гарантийное сопровождение</a:t>
          </a:r>
          <a:endParaRPr lang="ru-RU" sz="2800" dirty="0"/>
        </a:p>
      </dgm:t>
    </dgm:pt>
    <dgm:pt modelId="{12A3838D-458E-4E55-9EA3-C6307CECD15D}" type="parTrans" cxnId="{CE20D316-01A9-4F87-B4FD-7FB5E55689A6}">
      <dgm:prSet/>
      <dgm:spPr/>
      <dgm:t>
        <a:bodyPr/>
        <a:lstStyle/>
        <a:p>
          <a:endParaRPr lang="ru-RU"/>
        </a:p>
      </dgm:t>
    </dgm:pt>
    <dgm:pt modelId="{7B4A6813-C0D8-46F8-89C0-7B2C93BF6817}" type="sibTrans" cxnId="{CE20D316-01A9-4F87-B4FD-7FB5E55689A6}">
      <dgm:prSet/>
      <dgm:spPr/>
      <dgm:t>
        <a:bodyPr/>
        <a:lstStyle/>
        <a:p>
          <a:endParaRPr lang="ru-RU"/>
        </a:p>
      </dgm:t>
    </dgm:pt>
    <dgm:pt modelId="{69E7C39D-3DC5-4F8D-BAF0-6587BAE4876A}" type="pres">
      <dgm:prSet presAssocID="{028F370E-D80E-4B3F-9DE2-9B632E826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02F35-C8D1-4702-8F84-3E3AB8EE6DD6}" type="pres">
      <dgm:prSet presAssocID="{A1B94E2C-A42E-40A6-AFD3-BEEAD724BE09}" presName="parentText" presStyleLbl="node1" presStyleIdx="0" presStyleCnt="4" custScaleY="129840" custLinFactNeighborX="-1639" custLinFactNeighborY="-19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9BC93-2B41-4B65-BE7C-171F96DD31C2}" type="pres">
      <dgm:prSet presAssocID="{656A309D-22EE-4417-AE4C-852C14F5AC22}" presName="spacer" presStyleCnt="0"/>
      <dgm:spPr/>
    </dgm:pt>
    <dgm:pt modelId="{BEAC3E1B-476E-48A3-A48D-3DF7FA8FFE3B}" type="pres">
      <dgm:prSet presAssocID="{0723BE72-BC14-4764-BEC8-85B73EE95E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553E-BA29-4683-8212-61C2A27A45CD}" type="pres">
      <dgm:prSet presAssocID="{7AA23E7A-2A61-4216-8AC3-104F39D4D641}" presName="spacer" presStyleCnt="0"/>
      <dgm:spPr/>
    </dgm:pt>
    <dgm:pt modelId="{F1D1F260-7EE1-4B73-853F-2B52FBC8E759}" type="pres">
      <dgm:prSet presAssocID="{18AB605D-37BC-45BC-A388-02BACE2248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10780-98EC-4B47-B534-A18D632377A0}" type="pres">
      <dgm:prSet presAssocID="{09ECFAB0-3068-4100-B165-9AE944DB554B}" presName="spacer" presStyleCnt="0"/>
      <dgm:spPr/>
    </dgm:pt>
    <dgm:pt modelId="{21C56A45-D456-458D-8F8D-D4A53DC60A68}" type="pres">
      <dgm:prSet presAssocID="{8688F1F7-5F91-44A5-B60F-477A8B2809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C645-FDF9-43D4-8C40-C38DA272C3CB}" type="presOf" srcId="{8688F1F7-5F91-44A5-B60F-477A8B2809B8}" destId="{21C56A45-D456-458D-8F8D-D4A53DC60A68}" srcOrd="0" destOrd="0" presId="urn:microsoft.com/office/officeart/2005/8/layout/vList2"/>
    <dgm:cxn modelId="{E1CFA163-8159-4ADA-A1CC-A2DD1FAFCB8F}" type="presOf" srcId="{18AB605D-37BC-45BC-A388-02BACE2248BD}" destId="{F1D1F260-7EE1-4B73-853F-2B52FBC8E759}" srcOrd="0" destOrd="0" presId="urn:microsoft.com/office/officeart/2005/8/layout/vList2"/>
    <dgm:cxn modelId="{7566BF11-ACAA-4BD0-A283-144287EB51D6}" type="presOf" srcId="{A1B94E2C-A42E-40A6-AFD3-BEEAD724BE09}" destId="{F0802F35-C8D1-4702-8F84-3E3AB8EE6DD6}" srcOrd="0" destOrd="0" presId="urn:microsoft.com/office/officeart/2005/8/layout/vList2"/>
    <dgm:cxn modelId="{2CC90D0E-51CA-438F-9E51-F93C5044D092}" srcId="{028F370E-D80E-4B3F-9DE2-9B632E826E7B}" destId="{0723BE72-BC14-4764-BEC8-85B73EE95EAA}" srcOrd="1" destOrd="0" parTransId="{41CD916C-596C-4506-AA6B-D2C9F7542D50}" sibTransId="{7AA23E7A-2A61-4216-8AC3-104F39D4D641}"/>
    <dgm:cxn modelId="{CE20D316-01A9-4F87-B4FD-7FB5E55689A6}" srcId="{028F370E-D80E-4B3F-9DE2-9B632E826E7B}" destId="{8688F1F7-5F91-44A5-B60F-477A8B2809B8}" srcOrd="3" destOrd="0" parTransId="{12A3838D-458E-4E55-9EA3-C6307CECD15D}" sibTransId="{7B4A6813-C0D8-46F8-89C0-7B2C93BF6817}"/>
    <dgm:cxn modelId="{8A38A7D1-38D8-43E9-8451-5E00586C728D}" type="presOf" srcId="{028F370E-D80E-4B3F-9DE2-9B632E826E7B}" destId="{69E7C39D-3DC5-4F8D-BAF0-6587BAE4876A}" srcOrd="0" destOrd="0" presId="urn:microsoft.com/office/officeart/2005/8/layout/vList2"/>
    <dgm:cxn modelId="{6A15688D-1D05-4B65-941B-F07CFD62E6B9}" type="presOf" srcId="{0723BE72-BC14-4764-BEC8-85B73EE95EAA}" destId="{BEAC3E1B-476E-48A3-A48D-3DF7FA8FFE3B}" srcOrd="0" destOrd="0" presId="urn:microsoft.com/office/officeart/2005/8/layout/vList2"/>
    <dgm:cxn modelId="{5CABDD90-5DBD-4E16-BF53-7A19A01B89CE}" srcId="{028F370E-D80E-4B3F-9DE2-9B632E826E7B}" destId="{A1B94E2C-A42E-40A6-AFD3-BEEAD724BE09}" srcOrd="0" destOrd="0" parTransId="{E6BDE84A-69FF-409C-98D0-F22115DC357C}" sibTransId="{656A309D-22EE-4417-AE4C-852C14F5AC22}"/>
    <dgm:cxn modelId="{6B6521AC-AB45-4D32-8AB9-B82A2502AFCB}" srcId="{028F370E-D80E-4B3F-9DE2-9B632E826E7B}" destId="{18AB605D-37BC-45BC-A388-02BACE2248BD}" srcOrd="2" destOrd="0" parTransId="{DE957874-046C-4745-B6BB-7A5A2F6ABB6C}" sibTransId="{09ECFAB0-3068-4100-B165-9AE944DB554B}"/>
    <dgm:cxn modelId="{4990FA3C-61BD-413F-BF2F-7F7982603700}" type="presParOf" srcId="{69E7C39D-3DC5-4F8D-BAF0-6587BAE4876A}" destId="{F0802F35-C8D1-4702-8F84-3E3AB8EE6DD6}" srcOrd="0" destOrd="0" presId="urn:microsoft.com/office/officeart/2005/8/layout/vList2"/>
    <dgm:cxn modelId="{D0297834-1598-43CB-B534-E99744707961}" type="presParOf" srcId="{69E7C39D-3DC5-4F8D-BAF0-6587BAE4876A}" destId="{3419BC93-2B41-4B65-BE7C-171F96DD31C2}" srcOrd="1" destOrd="0" presId="urn:microsoft.com/office/officeart/2005/8/layout/vList2"/>
    <dgm:cxn modelId="{6D2465A7-7792-4290-8A5E-7C6A446010FB}" type="presParOf" srcId="{69E7C39D-3DC5-4F8D-BAF0-6587BAE4876A}" destId="{BEAC3E1B-476E-48A3-A48D-3DF7FA8FFE3B}" srcOrd="2" destOrd="0" presId="urn:microsoft.com/office/officeart/2005/8/layout/vList2"/>
    <dgm:cxn modelId="{F46FF63B-2BA6-45E5-B222-15C6FFA5896E}" type="presParOf" srcId="{69E7C39D-3DC5-4F8D-BAF0-6587BAE4876A}" destId="{8C3C553E-BA29-4683-8212-61C2A27A45CD}" srcOrd="3" destOrd="0" presId="urn:microsoft.com/office/officeart/2005/8/layout/vList2"/>
    <dgm:cxn modelId="{32B1BF09-3673-4899-B818-B61BD99C94A3}" type="presParOf" srcId="{69E7C39D-3DC5-4F8D-BAF0-6587BAE4876A}" destId="{F1D1F260-7EE1-4B73-853F-2B52FBC8E759}" srcOrd="4" destOrd="0" presId="urn:microsoft.com/office/officeart/2005/8/layout/vList2"/>
    <dgm:cxn modelId="{8B362754-6FA3-4F28-A652-B7E0B76BACE5}" type="presParOf" srcId="{69E7C39D-3DC5-4F8D-BAF0-6587BAE4876A}" destId="{EFA10780-98EC-4B47-B534-A18D632377A0}" srcOrd="5" destOrd="0" presId="urn:microsoft.com/office/officeart/2005/8/layout/vList2"/>
    <dgm:cxn modelId="{4103F503-B51F-4F03-A8BF-F6FA01FFE2CA}" type="presParOf" srcId="{69E7C39D-3DC5-4F8D-BAF0-6587BAE4876A}" destId="{21C56A45-D456-458D-8F8D-D4A53DC60A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52D8F-36A3-425F-9C56-EE85267AF3E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183F-C174-4D24-9B2C-01A8F587945D}">
      <dgm:prSet/>
      <dgm:spPr/>
      <dgm:t>
        <a:bodyPr/>
        <a:lstStyle/>
        <a:p>
          <a:pPr rtl="0"/>
          <a:r>
            <a:rPr lang="ru-RU" b="1" smtClean="0"/>
            <a:t>– Дискретность.</a:t>
          </a:r>
          <a:endParaRPr lang="ru-RU"/>
        </a:p>
      </dgm:t>
    </dgm:pt>
    <dgm:pt modelId="{7E947BDD-CB67-4B3B-B6C5-7D2EBE767D6C}" type="parTrans" cxnId="{933933BC-7832-4252-8F64-99AFC225215F}">
      <dgm:prSet/>
      <dgm:spPr/>
      <dgm:t>
        <a:bodyPr/>
        <a:lstStyle/>
        <a:p>
          <a:endParaRPr lang="ru-RU"/>
        </a:p>
      </dgm:t>
    </dgm:pt>
    <dgm:pt modelId="{83639A05-A02F-488B-B0BB-9AC1FA57444A}" type="sibTrans" cxnId="{933933BC-7832-4252-8F64-99AFC225215F}">
      <dgm:prSet/>
      <dgm:spPr/>
      <dgm:t>
        <a:bodyPr/>
        <a:lstStyle/>
        <a:p>
          <a:endParaRPr lang="ru-RU"/>
        </a:p>
      </dgm:t>
    </dgm:pt>
    <dgm:pt modelId="{9F2F690D-5FA4-429E-B4A4-2E7795355B04}">
      <dgm:prSet/>
      <dgm:spPr/>
      <dgm:t>
        <a:bodyPr/>
        <a:lstStyle/>
        <a:p>
          <a:pPr rtl="0"/>
          <a:r>
            <a:rPr lang="ru-RU" b="1" smtClean="0"/>
            <a:t>– Определенность.</a:t>
          </a:r>
          <a:endParaRPr lang="ru-RU"/>
        </a:p>
      </dgm:t>
    </dgm:pt>
    <dgm:pt modelId="{41388E87-5B62-4AB1-BD4B-3B3013827BCE}" type="parTrans" cxnId="{5F6883A6-04A0-4725-809C-F2AF7AD70963}">
      <dgm:prSet/>
      <dgm:spPr/>
      <dgm:t>
        <a:bodyPr/>
        <a:lstStyle/>
        <a:p>
          <a:endParaRPr lang="ru-RU"/>
        </a:p>
      </dgm:t>
    </dgm:pt>
    <dgm:pt modelId="{6A8B42C8-0E7C-4127-8B7B-9FD813A758CF}" type="sibTrans" cxnId="{5F6883A6-04A0-4725-809C-F2AF7AD70963}">
      <dgm:prSet/>
      <dgm:spPr/>
      <dgm:t>
        <a:bodyPr/>
        <a:lstStyle/>
        <a:p>
          <a:endParaRPr lang="ru-RU"/>
        </a:p>
      </dgm:t>
    </dgm:pt>
    <dgm:pt modelId="{F2C9DD22-9F4F-4416-A072-5A0660C926B9}">
      <dgm:prSet/>
      <dgm:spPr/>
      <dgm:t>
        <a:bodyPr/>
        <a:lstStyle/>
        <a:p>
          <a:pPr rtl="0"/>
          <a:r>
            <a:rPr lang="ru-RU" b="1" smtClean="0"/>
            <a:t>– Результативность.</a:t>
          </a:r>
          <a:endParaRPr lang="ru-RU"/>
        </a:p>
      </dgm:t>
    </dgm:pt>
    <dgm:pt modelId="{D50A8713-74F8-44AD-81F7-C6A2D537CA97}" type="parTrans" cxnId="{8F068811-B333-4208-9C9F-12A0B636456F}">
      <dgm:prSet/>
      <dgm:spPr/>
      <dgm:t>
        <a:bodyPr/>
        <a:lstStyle/>
        <a:p>
          <a:endParaRPr lang="ru-RU"/>
        </a:p>
      </dgm:t>
    </dgm:pt>
    <dgm:pt modelId="{D3386ED3-A945-4D9B-BF46-8EAB4FED9B9B}" type="sibTrans" cxnId="{8F068811-B333-4208-9C9F-12A0B636456F}">
      <dgm:prSet/>
      <dgm:spPr/>
      <dgm:t>
        <a:bodyPr/>
        <a:lstStyle/>
        <a:p>
          <a:endParaRPr lang="ru-RU"/>
        </a:p>
      </dgm:t>
    </dgm:pt>
    <dgm:pt modelId="{8B8BABF4-D495-4E52-B9DF-7DFF091DBBD7}">
      <dgm:prSet/>
      <dgm:spPr/>
      <dgm:t>
        <a:bodyPr/>
        <a:lstStyle/>
        <a:p>
          <a:pPr rtl="0"/>
          <a:r>
            <a:rPr lang="ru-RU" b="1" smtClean="0"/>
            <a:t>– Массовость. </a:t>
          </a:r>
          <a:endParaRPr lang="ru-RU"/>
        </a:p>
      </dgm:t>
    </dgm:pt>
    <dgm:pt modelId="{DAD40F94-8623-45ED-B6CF-770684E4D5FE}" type="parTrans" cxnId="{5B3B2D32-AEFC-4EE0-8D67-315895FE6FA4}">
      <dgm:prSet/>
      <dgm:spPr/>
      <dgm:t>
        <a:bodyPr/>
        <a:lstStyle/>
        <a:p>
          <a:endParaRPr lang="ru-RU"/>
        </a:p>
      </dgm:t>
    </dgm:pt>
    <dgm:pt modelId="{4579B953-5675-4601-82C0-BC12BE1BA0A2}" type="sibTrans" cxnId="{5B3B2D32-AEFC-4EE0-8D67-315895FE6FA4}">
      <dgm:prSet/>
      <dgm:spPr/>
      <dgm:t>
        <a:bodyPr/>
        <a:lstStyle/>
        <a:p>
          <a:endParaRPr lang="ru-RU"/>
        </a:p>
      </dgm:t>
    </dgm:pt>
    <dgm:pt modelId="{2AB153D5-8E5D-4342-A602-B26FF6A36100}" type="pres">
      <dgm:prSet presAssocID="{DC252D8F-36A3-425F-9C56-EE85267AF3E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22B7803-B689-4822-91F4-0D5439FC1D80}" type="pres">
      <dgm:prSet presAssocID="{DC252D8F-36A3-425F-9C56-EE85267AF3E3}" presName="pyramid" presStyleLbl="node1" presStyleIdx="0" presStyleCnt="1"/>
      <dgm:spPr/>
    </dgm:pt>
    <dgm:pt modelId="{D6EF7D9A-F505-4783-B329-E8D1B65294F2}" type="pres">
      <dgm:prSet presAssocID="{DC252D8F-36A3-425F-9C56-EE85267AF3E3}" presName="theList" presStyleCnt="0"/>
      <dgm:spPr/>
    </dgm:pt>
    <dgm:pt modelId="{594EB0EC-009A-431F-B006-ADA47AC385EE}" type="pres">
      <dgm:prSet presAssocID="{0990183F-C174-4D24-9B2C-01A8F587945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7F27A-AF11-4992-AA1D-B24418F665C8}" type="pres">
      <dgm:prSet presAssocID="{0990183F-C174-4D24-9B2C-01A8F587945D}" presName="aSpace" presStyleCnt="0"/>
      <dgm:spPr/>
    </dgm:pt>
    <dgm:pt modelId="{BCF14D4E-517B-4B2A-A281-C403B5B1688D}" type="pres">
      <dgm:prSet presAssocID="{9F2F690D-5FA4-429E-B4A4-2E7795355B0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6C13-843D-4FBF-A361-51C333FDCCC7}" type="pres">
      <dgm:prSet presAssocID="{9F2F690D-5FA4-429E-B4A4-2E7795355B04}" presName="aSpace" presStyleCnt="0"/>
      <dgm:spPr/>
    </dgm:pt>
    <dgm:pt modelId="{00A1E0B8-F863-4DE7-B6F5-E27435AF47A1}" type="pres">
      <dgm:prSet presAssocID="{F2C9DD22-9F4F-4416-A072-5A0660C926B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DF535-A993-4BFB-8FDD-B093445ACF54}" type="pres">
      <dgm:prSet presAssocID="{F2C9DD22-9F4F-4416-A072-5A0660C926B9}" presName="aSpace" presStyleCnt="0"/>
      <dgm:spPr/>
    </dgm:pt>
    <dgm:pt modelId="{9A761205-5433-44FD-A053-BB40E96D3EC3}" type="pres">
      <dgm:prSet presAssocID="{8B8BABF4-D495-4E52-B9DF-7DFF091DBBD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5D59B-1A02-4594-9A6F-57120BA6EC8C}" type="pres">
      <dgm:prSet presAssocID="{8B8BABF4-D495-4E52-B9DF-7DFF091DBBD7}" presName="aSpace" presStyleCnt="0"/>
      <dgm:spPr/>
    </dgm:pt>
  </dgm:ptLst>
  <dgm:cxnLst>
    <dgm:cxn modelId="{8F068811-B333-4208-9C9F-12A0B636456F}" srcId="{DC252D8F-36A3-425F-9C56-EE85267AF3E3}" destId="{F2C9DD22-9F4F-4416-A072-5A0660C926B9}" srcOrd="2" destOrd="0" parTransId="{D50A8713-74F8-44AD-81F7-C6A2D537CA97}" sibTransId="{D3386ED3-A945-4D9B-BF46-8EAB4FED9B9B}"/>
    <dgm:cxn modelId="{B6EE5FB4-BE7E-4538-A07F-F33FFED91070}" type="presOf" srcId="{0990183F-C174-4D24-9B2C-01A8F587945D}" destId="{594EB0EC-009A-431F-B006-ADA47AC385EE}" srcOrd="0" destOrd="0" presId="urn:microsoft.com/office/officeart/2005/8/layout/pyramid2"/>
    <dgm:cxn modelId="{A15CCC5D-4C24-45B7-9C4C-FC8D68D530F3}" type="presOf" srcId="{DC252D8F-36A3-425F-9C56-EE85267AF3E3}" destId="{2AB153D5-8E5D-4342-A602-B26FF6A36100}" srcOrd="0" destOrd="0" presId="urn:microsoft.com/office/officeart/2005/8/layout/pyramid2"/>
    <dgm:cxn modelId="{351D278F-2100-4337-84C0-7C50B6A409F0}" type="presOf" srcId="{9F2F690D-5FA4-429E-B4A4-2E7795355B04}" destId="{BCF14D4E-517B-4B2A-A281-C403B5B1688D}" srcOrd="0" destOrd="0" presId="urn:microsoft.com/office/officeart/2005/8/layout/pyramid2"/>
    <dgm:cxn modelId="{31C948BC-99C3-4A52-B08D-5B2757F9C8DE}" type="presOf" srcId="{F2C9DD22-9F4F-4416-A072-5A0660C926B9}" destId="{00A1E0B8-F863-4DE7-B6F5-E27435AF47A1}" srcOrd="0" destOrd="0" presId="urn:microsoft.com/office/officeart/2005/8/layout/pyramid2"/>
    <dgm:cxn modelId="{5B3B2D32-AEFC-4EE0-8D67-315895FE6FA4}" srcId="{DC252D8F-36A3-425F-9C56-EE85267AF3E3}" destId="{8B8BABF4-D495-4E52-B9DF-7DFF091DBBD7}" srcOrd="3" destOrd="0" parTransId="{DAD40F94-8623-45ED-B6CF-770684E4D5FE}" sibTransId="{4579B953-5675-4601-82C0-BC12BE1BA0A2}"/>
    <dgm:cxn modelId="{5F6883A6-04A0-4725-809C-F2AF7AD70963}" srcId="{DC252D8F-36A3-425F-9C56-EE85267AF3E3}" destId="{9F2F690D-5FA4-429E-B4A4-2E7795355B04}" srcOrd="1" destOrd="0" parTransId="{41388E87-5B62-4AB1-BD4B-3B3013827BCE}" sibTransId="{6A8B42C8-0E7C-4127-8B7B-9FD813A758CF}"/>
    <dgm:cxn modelId="{E4F7013A-CDB5-4AC3-AE8D-1CAD07511572}" type="presOf" srcId="{8B8BABF4-D495-4E52-B9DF-7DFF091DBBD7}" destId="{9A761205-5433-44FD-A053-BB40E96D3EC3}" srcOrd="0" destOrd="0" presId="urn:microsoft.com/office/officeart/2005/8/layout/pyramid2"/>
    <dgm:cxn modelId="{933933BC-7832-4252-8F64-99AFC225215F}" srcId="{DC252D8F-36A3-425F-9C56-EE85267AF3E3}" destId="{0990183F-C174-4D24-9B2C-01A8F587945D}" srcOrd="0" destOrd="0" parTransId="{7E947BDD-CB67-4B3B-B6C5-7D2EBE767D6C}" sibTransId="{83639A05-A02F-488B-B0BB-9AC1FA57444A}"/>
    <dgm:cxn modelId="{7D800183-4B34-4D48-B181-14B64D93C325}" type="presParOf" srcId="{2AB153D5-8E5D-4342-A602-B26FF6A36100}" destId="{022B7803-B689-4822-91F4-0D5439FC1D80}" srcOrd="0" destOrd="0" presId="urn:microsoft.com/office/officeart/2005/8/layout/pyramid2"/>
    <dgm:cxn modelId="{017E3469-8972-4D69-A999-A633587E4D23}" type="presParOf" srcId="{2AB153D5-8E5D-4342-A602-B26FF6A36100}" destId="{D6EF7D9A-F505-4783-B329-E8D1B65294F2}" srcOrd="1" destOrd="0" presId="urn:microsoft.com/office/officeart/2005/8/layout/pyramid2"/>
    <dgm:cxn modelId="{0C6E713A-1B22-442D-8EB7-BE50816DA5E2}" type="presParOf" srcId="{D6EF7D9A-F505-4783-B329-E8D1B65294F2}" destId="{594EB0EC-009A-431F-B006-ADA47AC385EE}" srcOrd="0" destOrd="0" presId="urn:microsoft.com/office/officeart/2005/8/layout/pyramid2"/>
    <dgm:cxn modelId="{09069B08-EBCE-4467-9BD2-A4EE1B623FA0}" type="presParOf" srcId="{D6EF7D9A-F505-4783-B329-E8D1B65294F2}" destId="{6E07F27A-AF11-4992-AA1D-B24418F665C8}" srcOrd="1" destOrd="0" presId="urn:microsoft.com/office/officeart/2005/8/layout/pyramid2"/>
    <dgm:cxn modelId="{B9AED911-2FD7-4AC4-ADBF-1F7D6CFD572C}" type="presParOf" srcId="{D6EF7D9A-F505-4783-B329-E8D1B65294F2}" destId="{BCF14D4E-517B-4B2A-A281-C403B5B1688D}" srcOrd="2" destOrd="0" presId="urn:microsoft.com/office/officeart/2005/8/layout/pyramid2"/>
    <dgm:cxn modelId="{C66ED5B2-F294-4103-82CD-8734CCD72A9B}" type="presParOf" srcId="{D6EF7D9A-F505-4783-B329-E8D1B65294F2}" destId="{AF826C13-843D-4FBF-A361-51C333FDCCC7}" srcOrd="3" destOrd="0" presId="urn:microsoft.com/office/officeart/2005/8/layout/pyramid2"/>
    <dgm:cxn modelId="{62D8A4C5-A0ED-47D6-B9C0-8E2E6ABD8F8D}" type="presParOf" srcId="{D6EF7D9A-F505-4783-B329-E8D1B65294F2}" destId="{00A1E0B8-F863-4DE7-B6F5-E27435AF47A1}" srcOrd="4" destOrd="0" presId="urn:microsoft.com/office/officeart/2005/8/layout/pyramid2"/>
    <dgm:cxn modelId="{AB76EE36-3FC1-42E5-B62F-BEFEF5C96FEC}" type="presParOf" srcId="{D6EF7D9A-F505-4783-B329-E8D1B65294F2}" destId="{9BDDF535-A993-4BFB-8FDD-B093445ACF54}" srcOrd="5" destOrd="0" presId="urn:microsoft.com/office/officeart/2005/8/layout/pyramid2"/>
    <dgm:cxn modelId="{7AB18A52-DCCE-4AF6-8309-5005B689C657}" type="presParOf" srcId="{D6EF7D9A-F505-4783-B329-E8D1B65294F2}" destId="{9A761205-5433-44FD-A053-BB40E96D3EC3}" srcOrd="6" destOrd="0" presId="urn:microsoft.com/office/officeart/2005/8/layout/pyramid2"/>
    <dgm:cxn modelId="{2D280274-C88E-423C-AFD5-C9DD85323D0A}" type="presParOf" srcId="{D6EF7D9A-F505-4783-B329-E8D1B65294F2}" destId="{06F5D59B-1A02-4594-9A6F-57120BA6EC8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5557F-E3A0-49D1-A778-0337AE136F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90A96-E69C-45BF-8FE2-148567A091D2}">
      <dgm:prSet custT="1"/>
      <dgm:spPr/>
      <dgm:t>
        <a:bodyPr/>
        <a:lstStyle/>
        <a:p>
          <a:pPr rtl="0"/>
          <a:r>
            <a:rPr lang="ru-RU" sz="3600" dirty="0" smtClean="0"/>
            <a:t>- </a:t>
          </a:r>
          <a:r>
            <a:rPr lang="ru-RU" sz="3600" dirty="0" err="1" smtClean="0"/>
            <a:t>блочность</a:t>
          </a:r>
          <a:r>
            <a:rPr lang="ru-RU" sz="3600" dirty="0" smtClean="0"/>
            <a:t> организации, </a:t>
          </a:r>
          <a:endParaRPr lang="ru-RU" sz="3600" dirty="0"/>
        </a:p>
      </dgm:t>
    </dgm:pt>
    <dgm:pt modelId="{6A268956-0FE6-4A42-8488-7B5D2E965A13}" type="parTrans" cxnId="{8EDECDDA-C2DF-4162-9BE0-0BC07E46DCE4}">
      <dgm:prSet/>
      <dgm:spPr/>
      <dgm:t>
        <a:bodyPr/>
        <a:lstStyle/>
        <a:p>
          <a:endParaRPr lang="ru-RU"/>
        </a:p>
      </dgm:t>
    </dgm:pt>
    <dgm:pt modelId="{E0C6DE93-568B-44E9-AC89-1B21EA63F316}" type="sibTrans" cxnId="{8EDECDDA-C2DF-4162-9BE0-0BC07E46DCE4}">
      <dgm:prSet/>
      <dgm:spPr/>
      <dgm:t>
        <a:bodyPr/>
        <a:lstStyle/>
        <a:p>
          <a:endParaRPr lang="ru-RU"/>
        </a:p>
      </dgm:t>
    </dgm:pt>
    <dgm:pt modelId="{E0E5864C-9F37-44D7-BF87-F310E80BA44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- семантическая независимость,</a:t>
          </a:r>
        </a:p>
      </dgm:t>
    </dgm:pt>
    <dgm:pt modelId="{34909E49-17F2-438A-B53A-95C95E28F902}" type="parTrans" cxnId="{523BD8C8-E7B3-4997-A599-A06EB98BEC83}">
      <dgm:prSet/>
      <dgm:spPr/>
      <dgm:t>
        <a:bodyPr/>
        <a:lstStyle/>
        <a:p>
          <a:endParaRPr lang="ru-RU"/>
        </a:p>
      </dgm:t>
    </dgm:pt>
    <dgm:pt modelId="{BF0D2172-ABFD-4D89-A8F7-1E356B784F84}" type="sibTrans" cxnId="{523BD8C8-E7B3-4997-A599-A06EB98BEC83}">
      <dgm:prSet/>
      <dgm:spPr/>
      <dgm:t>
        <a:bodyPr/>
        <a:lstStyle/>
        <a:p>
          <a:endParaRPr lang="ru-RU"/>
        </a:p>
      </dgm:t>
    </dgm:pt>
    <dgm:pt modelId="{22DE9907-3C3F-4AF0-B55D-01EA25E7EEA3}">
      <dgm:prSet custT="1"/>
      <dgm:spPr/>
      <dgm:t>
        <a:bodyPr/>
        <a:lstStyle/>
        <a:p>
          <a:pPr rtl="0"/>
          <a:r>
            <a:rPr lang="ru-RU" sz="4500" dirty="0" smtClean="0"/>
            <a:t>- </a:t>
          </a:r>
          <a:r>
            <a:rPr lang="ru-RU" sz="3600" dirty="0" smtClean="0"/>
            <a:t>полнота определения.</a:t>
          </a:r>
          <a:endParaRPr lang="ru-RU" sz="3600" dirty="0"/>
        </a:p>
      </dgm:t>
    </dgm:pt>
    <dgm:pt modelId="{518873E6-CE6E-4E60-A815-B5BD37EAA10C}" type="parTrans" cxnId="{CC25B839-6602-4CB7-83E5-D1425A5377D7}">
      <dgm:prSet/>
      <dgm:spPr/>
      <dgm:t>
        <a:bodyPr/>
        <a:lstStyle/>
        <a:p>
          <a:endParaRPr lang="ru-RU"/>
        </a:p>
      </dgm:t>
    </dgm:pt>
    <dgm:pt modelId="{D8068944-F6FC-4FC7-8AB1-769995DC6748}" type="sibTrans" cxnId="{CC25B839-6602-4CB7-83E5-D1425A5377D7}">
      <dgm:prSet/>
      <dgm:spPr/>
      <dgm:t>
        <a:bodyPr/>
        <a:lstStyle/>
        <a:p>
          <a:endParaRPr lang="ru-RU"/>
        </a:p>
      </dgm:t>
    </dgm:pt>
    <dgm:pt modelId="{B5B7FFBB-AA94-44E7-B444-7B68417ED3D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 - общность данных,</a:t>
          </a:r>
        </a:p>
      </dgm:t>
    </dgm:pt>
    <dgm:pt modelId="{3EA1B223-E49C-439A-AF9E-185CFD41307D}" type="parTrans" cxnId="{7730374E-4E24-4096-A4D7-43F3FA759AE9}">
      <dgm:prSet/>
      <dgm:spPr/>
      <dgm:t>
        <a:bodyPr/>
        <a:lstStyle/>
        <a:p>
          <a:endParaRPr lang="ru-RU"/>
        </a:p>
      </dgm:t>
    </dgm:pt>
    <dgm:pt modelId="{7539CC68-E75D-4FC3-A424-44345412EB58}" type="sibTrans" cxnId="{7730374E-4E24-4096-A4D7-43F3FA759AE9}">
      <dgm:prSet/>
      <dgm:spPr/>
      <dgm:t>
        <a:bodyPr/>
        <a:lstStyle/>
        <a:p>
          <a:endParaRPr lang="ru-RU"/>
        </a:p>
      </dgm:t>
    </dgm:pt>
    <dgm:pt modelId="{4B5D91A0-0B72-42D7-AB11-E0CB1A01DC2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- синтаксическая обособленность,</a:t>
          </a:r>
        </a:p>
      </dgm:t>
    </dgm:pt>
    <dgm:pt modelId="{F4C3CD64-3F67-44AA-A9EB-A6BFF03EB09C}" type="parTrans" cxnId="{9CD96939-FB6F-464E-A8F5-94918D4CCAC0}">
      <dgm:prSet/>
      <dgm:spPr/>
      <dgm:t>
        <a:bodyPr/>
        <a:lstStyle/>
        <a:p>
          <a:endParaRPr lang="ru-RU"/>
        </a:p>
      </dgm:t>
    </dgm:pt>
    <dgm:pt modelId="{E0CFDEC7-D697-4DB4-ACC7-20DED5D70C2A}" type="sibTrans" cxnId="{9CD96939-FB6F-464E-A8F5-94918D4CCAC0}">
      <dgm:prSet/>
      <dgm:spPr/>
      <dgm:t>
        <a:bodyPr/>
        <a:lstStyle/>
        <a:p>
          <a:endParaRPr lang="ru-RU"/>
        </a:p>
      </dgm:t>
    </dgm:pt>
    <dgm:pt modelId="{0D7ED1BC-0C21-413D-AAB2-15277C1D415C}" type="pres">
      <dgm:prSet presAssocID="{B1E5557F-E3A0-49D1-A778-0337AE136F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28FB09-3D01-40A1-A69E-559D9C46BF2D}" type="pres">
      <dgm:prSet presAssocID="{A9D90A96-E69C-45BF-8FE2-148567A091D2}" presName="thickLine" presStyleLbl="alignNode1" presStyleIdx="0" presStyleCnt="5"/>
      <dgm:spPr/>
    </dgm:pt>
    <dgm:pt modelId="{BA7A4693-EA0B-4C38-9831-DC17770B0C02}" type="pres">
      <dgm:prSet presAssocID="{A9D90A96-E69C-45BF-8FE2-148567A091D2}" presName="horz1" presStyleCnt="0"/>
      <dgm:spPr/>
    </dgm:pt>
    <dgm:pt modelId="{4561C0F6-B0AC-4144-AC7D-9472DAE72DF3}" type="pres">
      <dgm:prSet presAssocID="{A9D90A96-E69C-45BF-8FE2-148567A091D2}" presName="tx1" presStyleLbl="revTx" presStyleIdx="0" presStyleCnt="5"/>
      <dgm:spPr/>
      <dgm:t>
        <a:bodyPr/>
        <a:lstStyle/>
        <a:p>
          <a:endParaRPr lang="ru-RU"/>
        </a:p>
      </dgm:t>
    </dgm:pt>
    <dgm:pt modelId="{F5B9C2F8-73D8-4F1C-BEC0-D9B7A84ABFC3}" type="pres">
      <dgm:prSet presAssocID="{A9D90A96-E69C-45BF-8FE2-148567A091D2}" presName="vert1" presStyleCnt="0"/>
      <dgm:spPr/>
    </dgm:pt>
    <dgm:pt modelId="{3F61D7E2-E446-4FF6-BCD8-50BB39FCBBA5}" type="pres">
      <dgm:prSet presAssocID="{E0E5864C-9F37-44D7-BF87-F310E80BA44F}" presName="thickLine" presStyleLbl="alignNode1" presStyleIdx="1" presStyleCnt="5"/>
      <dgm:spPr/>
    </dgm:pt>
    <dgm:pt modelId="{93C104E0-BBCF-4F74-9A65-7B337DEF44F2}" type="pres">
      <dgm:prSet presAssocID="{E0E5864C-9F37-44D7-BF87-F310E80BA44F}" presName="horz1" presStyleCnt="0"/>
      <dgm:spPr/>
    </dgm:pt>
    <dgm:pt modelId="{37C69F7D-2B5A-47DB-A5A5-CB66FF5C0F44}" type="pres">
      <dgm:prSet presAssocID="{E0E5864C-9F37-44D7-BF87-F310E80BA44F}" presName="tx1" presStyleLbl="revTx" presStyleIdx="1" presStyleCnt="5"/>
      <dgm:spPr/>
      <dgm:t>
        <a:bodyPr/>
        <a:lstStyle/>
        <a:p>
          <a:endParaRPr lang="ru-RU"/>
        </a:p>
      </dgm:t>
    </dgm:pt>
    <dgm:pt modelId="{13B15833-45B9-45D2-8E70-4194603E3AE3}" type="pres">
      <dgm:prSet presAssocID="{E0E5864C-9F37-44D7-BF87-F310E80BA44F}" presName="vert1" presStyleCnt="0"/>
      <dgm:spPr/>
    </dgm:pt>
    <dgm:pt modelId="{FACA2FBD-8A10-42B6-B619-C06D04D28C49}" type="pres">
      <dgm:prSet presAssocID="{4B5D91A0-0B72-42D7-AB11-E0CB1A01DC2F}" presName="thickLine" presStyleLbl="alignNode1" presStyleIdx="2" presStyleCnt="5"/>
      <dgm:spPr/>
    </dgm:pt>
    <dgm:pt modelId="{8F4B0949-A912-4AEF-B374-05ABF6C0E55E}" type="pres">
      <dgm:prSet presAssocID="{4B5D91A0-0B72-42D7-AB11-E0CB1A01DC2F}" presName="horz1" presStyleCnt="0"/>
      <dgm:spPr/>
    </dgm:pt>
    <dgm:pt modelId="{30200B5C-DF0B-44BE-A7FB-3115BDA44543}" type="pres">
      <dgm:prSet presAssocID="{4B5D91A0-0B72-42D7-AB11-E0CB1A01DC2F}" presName="tx1" presStyleLbl="revTx" presStyleIdx="2" presStyleCnt="5"/>
      <dgm:spPr/>
      <dgm:t>
        <a:bodyPr/>
        <a:lstStyle/>
        <a:p>
          <a:endParaRPr lang="ru-RU"/>
        </a:p>
      </dgm:t>
    </dgm:pt>
    <dgm:pt modelId="{B10C33F5-6A92-44EB-8D17-92DE3D150E4D}" type="pres">
      <dgm:prSet presAssocID="{4B5D91A0-0B72-42D7-AB11-E0CB1A01DC2F}" presName="vert1" presStyleCnt="0"/>
      <dgm:spPr/>
    </dgm:pt>
    <dgm:pt modelId="{F96924C7-D5E3-4EE9-99B2-E3B99F7C6D01}" type="pres">
      <dgm:prSet presAssocID="{B5B7FFBB-AA94-44E7-B444-7B68417ED3D9}" presName="thickLine" presStyleLbl="alignNode1" presStyleIdx="3" presStyleCnt="5"/>
      <dgm:spPr/>
    </dgm:pt>
    <dgm:pt modelId="{09A33E80-C034-48F7-8D3F-EC80B2F0DE98}" type="pres">
      <dgm:prSet presAssocID="{B5B7FFBB-AA94-44E7-B444-7B68417ED3D9}" presName="horz1" presStyleCnt="0"/>
      <dgm:spPr/>
    </dgm:pt>
    <dgm:pt modelId="{A50B0476-7E62-4498-96B8-94CC497256D6}" type="pres">
      <dgm:prSet presAssocID="{B5B7FFBB-AA94-44E7-B444-7B68417ED3D9}" presName="tx1" presStyleLbl="revTx" presStyleIdx="3" presStyleCnt="5"/>
      <dgm:spPr/>
      <dgm:t>
        <a:bodyPr/>
        <a:lstStyle/>
        <a:p>
          <a:endParaRPr lang="ru-RU"/>
        </a:p>
      </dgm:t>
    </dgm:pt>
    <dgm:pt modelId="{19CFB1D8-B023-4779-91AB-38D65A73EE65}" type="pres">
      <dgm:prSet presAssocID="{B5B7FFBB-AA94-44E7-B444-7B68417ED3D9}" presName="vert1" presStyleCnt="0"/>
      <dgm:spPr/>
    </dgm:pt>
    <dgm:pt modelId="{ECC0CDDF-B786-4ED4-A0B6-22537022C993}" type="pres">
      <dgm:prSet presAssocID="{22DE9907-3C3F-4AF0-B55D-01EA25E7EEA3}" presName="thickLine" presStyleLbl="alignNode1" presStyleIdx="4" presStyleCnt="5"/>
      <dgm:spPr/>
    </dgm:pt>
    <dgm:pt modelId="{8B70D126-CF0A-4D5A-9488-E8108E038C83}" type="pres">
      <dgm:prSet presAssocID="{22DE9907-3C3F-4AF0-B55D-01EA25E7EEA3}" presName="horz1" presStyleCnt="0"/>
      <dgm:spPr/>
    </dgm:pt>
    <dgm:pt modelId="{36A5DD7C-7CA4-472B-942D-D1C202C549A4}" type="pres">
      <dgm:prSet presAssocID="{22DE9907-3C3F-4AF0-B55D-01EA25E7EEA3}" presName="tx1" presStyleLbl="revTx" presStyleIdx="4" presStyleCnt="5"/>
      <dgm:spPr/>
      <dgm:t>
        <a:bodyPr/>
        <a:lstStyle/>
        <a:p>
          <a:endParaRPr lang="ru-RU"/>
        </a:p>
      </dgm:t>
    </dgm:pt>
    <dgm:pt modelId="{95485BF3-FB29-4EB9-91FF-00BF4424A240}" type="pres">
      <dgm:prSet presAssocID="{22DE9907-3C3F-4AF0-B55D-01EA25E7EEA3}" presName="vert1" presStyleCnt="0"/>
      <dgm:spPr/>
    </dgm:pt>
  </dgm:ptLst>
  <dgm:cxnLst>
    <dgm:cxn modelId="{04724C1E-4030-4508-89F9-AEE9AA50C7C5}" type="presOf" srcId="{4B5D91A0-0B72-42D7-AB11-E0CB1A01DC2F}" destId="{30200B5C-DF0B-44BE-A7FB-3115BDA44543}" srcOrd="0" destOrd="0" presId="urn:microsoft.com/office/officeart/2008/layout/LinedList"/>
    <dgm:cxn modelId="{ECDA1040-8CD7-4D30-A76E-757D8F75A0D8}" type="presOf" srcId="{22DE9907-3C3F-4AF0-B55D-01EA25E7EEA3}" destId="{36A5DD7C-7CA4-472B-942D-D1C202C549A4}" srcOrd="0" destOrd="0" presId="urn:microsoft.com/office/officeart/2008/layout/LinedList"/>
    <dgm:cxn modelId="{CC25B839-6602-4CB7-83E5-D1425A5377D7}" srcId="{B1E5557F-E3A0-49D1-A778-0337AE136FB0}" destId="{22DE9907-3C3F-4AF0-B55D-01EA25E7EEA3}" srcOrd="4" destOrd="0" parTransId="{518873E6-CE6E-4E60-A815-B5BD37EAA10C}" sibTransId="{D8068944-F6FC-4FC7-8AB1-769995DC6748}"/>
    <dgm:cxn modelId="{B73C6DFE-6598-4F75-80B9-F307E142BED0}" type="presOf" srcId="{B5B7FFBB-AA94-44E7-B444-7B68417ED3D9}" destId="{A50B0476-7E62-4498-96B8-94CC497256D6}" srcOrd="0" destOrd="0" presId="urn:microsoft.com/office/officeart/2008/layout/LinedList"/>
    <dgm:cxn modelId="{1FA2F94E-31D3-4991-8325-D896DFB2BEC5}" type="presOf" srcId="{B1E5557F-E3A0-49D1-A778-0337AE136FB0}" destId="{0D7ED1BC-0C21-413D-AAB2-15277C1D415C}" srcOrd="0" destOrd="0" presId="urn:microsoft.com/office/officeart/2008/layout/LinedList"/>
    <dgm:cxn modelId="{7730374E-4E24-4096-A4D7-43F3FA759AE9}" srcId="{B1E5557F-E3A0-49D1-A778-0337AE136FB0}" destId="{B5B7FFBB-AA94-44E7-B444-7B68417ED3D9}" srcOrd="3" destOrd="0" parTransId="{3EA1B223-E49C-439A-AF9E-185CFD41307D}" sibTransId="{7539CC68-E75D-4FC3-A424-44345412EB58}"/>
    <dgm:cxn modelId="{9CD96939-FB6F-464E-A8F5-94918D4CCAC0}" srcId="{B1E5557F-E3A0-49D1-A778-0337AE136FB0}" destId="{4B5D91A0-0B72-42D7-AB11-E0CB1A01DC2F}" srcOrd="2" destOrd="0" parTransId="{F4C3CD64-3F67-44AA-A9EB-A6BFF03EB09C}" sibTransId="{E0CFDEC7-D697-4DB4-ACC7-20DED5D70C2A}"/>
    <dgm:cxn modelId="{8EDECDDA-C2DF-4162-9BE0-0BC07E46DCE4}" srcId="{B1E5557F-E3A0-49D1-A778-0337AE136FB0}" destId="{A9D90A96-E69C-45BF-8FE2-148567A091D2}" srcOrd="0" destOrd="0" parTransId="{6A268956-0FE6-4A42-8488-7B5D2E965A13}" sibTransId="{E0C6DE93-568B-44E9-AC89-1B21EA63F316}"/>
    <dgm:cxn modelId="{523BD8C8-E7B3-4997-A599-A06EB98BEC83}" srcId="{B1E5557F-E3A0-49D1-A778-0337AE136FB0}" destId="{E0E5864C-9F37-44D7-BF87-F310E80BA44F}" srcOrd="1" destOrd="0" parTransId="{34909E49-17F2-438A-B53A-95C95E28F902}" sibTransId="{BF0D2172-ABFD-4D89-A8F7-1E356B784F84}"/>
    <dgm:cxn modelId="{065C6D15-348C-4087-8932-201C509889A9}" type="presOf" srcId="{E0E5864C-9F37-44D7-BF87-F310E80BA44F}" destId="{37C69F7D-2B5A-47DB-A5A5-CB66FF5C0F44}" srcOrd="0" destOrd="0" presId="urn:microsoft.com/office/officeart/2008/layout/LinedList"/>
    <dgm:cxn modelId="{876E48B4-460B-4002-BBA7-D15850D11EA0}" type="presOf" srcId="{A9D90A96-E69C-45BF-8FE2-148567A091D2}" destId="{4561C0F6-B0AC-4144-AC7D-9472DAE72DF3}" srcOrd="0" destOrd="0" presId="urn:microsoft.com/office/officeart/2008/layout/LinedList"/>
    <dgm:cxn modelId="{ED9E1BA5-EF79-4CC0-AA6C-DC422D47D5C7}" type="presParOf" srcId="{0D7ED1BC-0C21-413D-AAB2-15277C1D415C}" destId="{3628FB09-3D01-40A1-A69E-559D9C46BF2D}" srcOrd="0" destOrd="0" presId="urn:microsoft.com/office/officeart/2008/layout/LinedList"/>
    <dgm:cxn modelId="{9925BA78-E967-4703-9E40-719022DCAF3D}" type="presParOf" srcId="{0D7ED1BC-0C21-413D-AAB2-15277C1D415C}" destId="{BA7A4693-EA0B-4C38-9831-DC17770B0C02}" srcOrd="1" destOrd="0" presId="urn:microsoft.com/office/officeart/2008/layout/LinedList"/>
    <dgm:cxn modelId="{25265212-6241-420A-8752-F68BDBB301F1}" type="presParOf" srcId="{BA7A4693-EA0B-4C38-9831-DC17770B0C02}" destId="{4561C0F6-B0AC-4144-AC7D-9472DAE72DF3}" srcOrd="0" destOrd="0" presId="urn:microsoft.com/office/officeart/2008/layout/LinedList"/>
    <dgm:cxn modelId="{F69366AC-A284-4352-A7E7-329F32F59727}" type="presParOf" srcId="{BA7A4693-EA0B-4C38-9831-DC17770B0C02}" destId="{F5B9C2F8-73D8-4F1C-BEC0-D9B7A84ABFC3}" srcOrd="1" destOrd="0" presId="urn:microsoft.com/office/officeart/2008/layout/LinedList"/>
    <dgm:cxn modelId="{F468FB37-C741-471A-B650-DBF4214D0F17}" type="presParOf" srcId="{0D7ED1BC-0C21-413D-AAB2-15277C1D415C}" destId="{3F61D7E2-E446-4FF6-BCD8-50BB39FCBBA5}" srcOrd="2" destOrd="0" presId="urn:microsoft.com/office/officeart/2008/layout/LinedList"/>
    <dgm:cxn modelId="{B0E7B14E-5149-420E-BF4D-D496FF17221A}" type="presParOf" srcId="{0D7ED1BC-0C21-413D-AAB2-15277C1D415C}" destId="{93C104E0-BBCF-4F74-9A65-7B337DEF44F2}" srcOrd="3" destOrd="0" presId="urn:microsoft.com/office/officeart/2008/layout/LinedList"/>
    <dgm:cxn modelId="{4D98C60A-9355-485D-911B-A9E8F0992579}" type="presParOf" srcId="{93C104E0-BBCF-4F74-9A65-7B337DEF44F2}" destId="{37C69F7D-2B5A-47DB-A5A5-CB66FF5C0F44}" srcOrd="0" destOrd="0" presId="urn:microsoft.com/office/officeart/2008/layout/LinedList"/>
    <dgm:cxn modelId="{2B9F949D-4609-42D4-94E2-9E48E4EC0172}" type="presParOf" srcId="{93C104E0-BBCF-4F74-9A65-7B337DEF44F2}" destId="{13B15833-45B9-45D2-8E70-4194603E3AE3}" srcOrd="1" destOrd="0" presId="urn:microsoft.com/office/officeart/2008/layout/LinedList"/>
    <dgm:cxn modelId="{306408C1-9699-46E2-AD3B-644AEA462ED3}" type="presParOf" srcId="{0D7ED1BC-0C21-413D-AAB2-15277C1D415C}" destId="{FACA2FBD-8A10-42B6-B619-C06D04D28C49}" srcOrd="4" destOrd="0" presId="urn:microsoft.com/office/officeart/2008/layout/LinedList"/>
    <dgm:cxn modelId="{FE0F7B0D-B6C8-4CE4-823D-CAB62E5B7B50}" type="presParOf" srcId="{0D7ED1BC-0C21-413D-AAB2-15277C1D415C}" destId="{8F4B0949-A912-4AEF-B374-05ABF6C0E55E}" srcOrd="5" destOrd="0" presId="urn:microsoft.com/office/officeart/2008/layout/LinedList"/>
    <dgm:cxn modelId="{3AE7F33F-1D86-47FC-BFC9-761B98698897}" type="presParOf" srcId="{8F4B0949-A912-4AEF-B374-05ABF6C0E55E}" destId="{30200B5C-DF0B-44BE-A7FB-3115BDA44543}" srcOrd="0" destOrd="0" presId="urn:microsoft.com/office/officeart/2008/layout/LinedList"/>
    <dgm:cxn modelId="{C4018865-F26A-40A2-A54F-165B400D424F}" type="presParOf" srcId="{8F4B0949-A912-4AEF-B374-05ABF6C0E55E}" destId="{B10C33F5-6A92-44EB-8D17-92DE3D150E4D}" srcOrd="1" destOrd="0" presId="urn:microsoft.com/office/officeart/2008/layout/LinedList"/>
    <dgm:cxn modelId="{CDF214CF-2CB4-4A76-A021-E46F83DBE001}" type="presParOf" srcId="{0D7ED1BC-0C21-413D-AAB2-15277C1D415C}" destId="{F96924C7-D5E3-4EE9-99B2-E3B99F7C6D01}" srcOrd="6" destOrd="0" presId="urn:microsoft.com/office/officeart/2008/layout/LinedList"/>
    <dgm:cxn modelId="{D3D341A9-8690-4106-941B-332641017BBB}" type="presParOf" srcId="{0D7ED1BC-0C21-413D-AAB2-15277C1D415C}" destId="{09A33E80-C034-48F7-8D3F-EC80B2F0DE98}" srcOrd="7" destOrd="0" presId="urn:microsoft.com/office/officeart/2008/layout/LinedList"/>
    <dgm:cxn modelId="{2D82E44E-29B7-4C31-9C99-1430A6A84B09}" type="presParOf" srcId="{09A33E80-C034-48F7-8D3F-EC80B2F0DE98}" destId="{A50B0476-7E62-4498-96B8-94CC497256D6}" srcOrd="0" destOrd="0" presId="urn:microsoft.com/office/officeart/2008/layout/LinedList"/>
    <dgm:cxn modelId="{4F7B7411-A5A9-49B9-AE8C-2660880F0614}" type="presParOf" srcId="{09A33E80-C034-48F7-8D3F-EC80B2F0DE98}" destId="{19CFB1D8-B023-4779-91AB-38D65A73EE65}" srcOrd="1" destOrd="0" presId="urn:microsoft.com/office/officeart/2008/layout/LinedList"/>
    <dgm:cxn modelId="{47257BF7-3454-4A08-97FE-83B032A61B8D}" type="presParOf" srcId="{0D7ED1BC-0C21-413D-AAB2-15277C1D415C}" destId="{ECC0CDDF-B786-4ED4-A0B6-22537022C993}" srcOrd="8" destOrd="0" presId="urn:microsoft.com/office/officeart/2008/layout/LinedList"/>
    <dgm:cxn modelId="{F03D880A-DDA7-4B7E-9027-E631DBE585F8}" type="presParOf" srcId="{0D7ED1BC-0C21-413D-AAB2-15277C1D415C}" destId="{8B70D126-CF0A-4D5A-9488-E8108E038C83}" srcOrd="9" destOrd="0" presId="urn:microsoft.com/office/officeart/2008/layout/LinedList"/>
    <dgm:cxn modelId="{AEC027A1-DBE6-4A95-844A-E303C4B4B142}" type="presParOf" srcId="{8B70D126-CF0A-4D5A-9488-E8108E038C83}" destId="{36A5DD7C-7CA4-472B-942D-D1C202C549A4}" srcOrd="0" destOrd="0" presId="urn:microsoft.com/office/officeart/2008/layout/LinedList"/>
    <dgm:cxn modelId="{867C8275-82F8-4706-87D9-2D7025B2FA56}" type="presParOf" srcId="{8B70D126-CF0A-4D5A-9488-E8108E038C83}" destId="{95485BF3-FB29-4EB9-91FF-00BF4424A2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B33C8E-08C3-4944-8DA5-B7A1F10E8F9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4015F-F2ED-41E2-BA66-B5744AD17717}">
      <dgm:prSet/>
      <dgm:spPr/>
      <dgm:t>
        <a:bodyPr/>
        <a:lstStyle/>
        <a:p>
          <a:pPr rtl="0"/>
          <a:r>
            <a:rPr lang="ru-RU" b="1" smtClean="0"/>
            <a:t>ОБЪЕКТ</a:t>
          </a:r>
          <a:r>
            <a:rPr lang="ru-RU" smtClean="0"/>
            <a:t> - это совокупность свойств (структур данных, характерных для этого объекта).</a:t>
          </a:r>
          <a:endParaRPr lang="ru-RU"/>
        </a:p>
      </dgm:t>
    </dgm:pt>
    <dgm:pt modelId="{A6A636DD-30FB-4EE5-A314-4080BED13730}" type="parTrans" cxnId="{3EC8414C-E6C3-4EE3-980C-3C0E485A06FD}">
      <dgm:prSet/>
      <dgm:spPr/>
      <dgm:t>
        <a:bodyPr/>
        <a:lstStyle/>
        <a:p>
          <a:endParaRPr lang="ru-RU"/>
        </a:p>
      </dgm:t>
    </dgm:pt>
    <dgm:pt modelId="{BB1B319C-48A8-4A6C-8937-F572EFC3FD9D}" type="sibTrans" cxnId="{3EC8414C-E6C3-4EE3-980C-3C0E485A06FD}">
      <dgm:prSet/>
      <dgm:spPr/>
      <dgm:t>
        <a:bodyPr/>
        <a:lstStyle/>
        <a:p>
          <a:endParaRPr lang="ru-RU"/>
        </a:p>
      </dgm:t>
    </dgm:pt>
    <dgm:pt modelId="{6B959FB7-1946-4CD8-B595-2FF95A48A219}">
      <dgm:prSet/>
      <dgm:spPr/>
      <dgm:t>
        <a:bodyPr/>
        <a:lstStyle/>
        <a:p>
          <a:pPr rtl="0"/>
          <a:r>
            <a:rPr lang="ru-RU" b="1" dirty="0" smtClean="0"/>
            <a:t>МЕТОДЫ ИХ ОБРАБОТКИ </a:t>
          </a:r>
          <a:r>
            <a:rPr lang="ru-RU" dirty="0" smtClean="0"/>
            <a:t>(подпрограмма изменения свойств) </a:t>
          </a:r>
          <a:endParaRPr lang="ru-RU" dirty="0"/>
        </a:p>
      </dgm:t>
    </dgm:pt>
    <dgm:pt modelId="{C2D90355-103F-4BC7-8540-15663785FB01}" type="parTrans" cxnId="{D4A50A4E-4E38-4A9C-AFB4-2713CE177028}">
      <dgm:prSet/>
      <dgm:spPr/>
      <dgm:t>
        <a:bodyPr/>
        <a:lstStyle/>
        <a:p>
          <a:endParaRPr lang="ru-RU"/>
        </a:p>
      </dgm:t>
    </dgm:pt>
    <dgm:pt modelId="{DE4081A1-BDDA-48B0-AB5A-F720D0C386F1}" type="sibTrans" cxnId="{D4A50A4E-4E38-4A9C-AFB4-2713CE177028}">
      <dgm:prSet/>
      <dgm:spPr/>
      <dgm:t>
        <a:bodyPr/>
        <a:lstStyle/>
        <a:p>
          <a:endParaRPr lang="ru-RU"/>
        </a:p>
      </dgm:t>
    </dgm:pt>
    <dgm:pt modelId="{FFA066AE-F17C-4292-9ABB-C11FF36A1C67}">
      <dgm:prSet/>
      <dgm:spPr/>
      <dgm:t>
        <a:bodyPr/>
        <a:lstStyle/>
        <a:p>
          <a:pPr rtl="0"/>
          <a:r>
            <a:rPr lang="ru-RU" b="1" smtClean="0"/>
            <a:t>СОБЫТИЯ </a:t>
          </a:r>
          <a:r>
            <a:rPr lang="ru-RU" smtClean="0"/>
            <a:t>- на которые данный объект может реагировать и которые приводят, как правило, к изменению свойств объекта.</a:t>
          </a:r>
          <a:endParaRPr lang="ru-RU"/>
        </a:p>
      </dgm:t>
    </dgm:pt>
    <dgm:pt modelId="{65093456-4026-4DB1-BFA8-84D06522A6E1}" type="parTrans" cxnId="{3B1AFA02-B951-4D0F-92E8-E3FB5E08A54B}">
      <dgm:prSet/>
      <dgm:spPr/>
      <dgm:t>
        <a:bodyPr/>
        <a:lstStyle/>
        <a:p>
          <a:endParaRPr lang="ru-RU"/>
        </a:p>
      </dgm:t>
    </dgm:pt>
    <dgm:pt modelId="{D687036F-9CD4-4805-B97B-738CAB2CD9F1}" type="sibTrans" cxnId="{3B1AFA02-B951-4D0F-92E8-E3FB5E08A54B}">
      <dgm:prSet/>
      <dgm:spPr/>
      <dgm:t>
        <a:bodyPr/>
        <a:lstStyle/>
        <a:p>
          <a:endParaRPr lang="ru-RU"/>
        </a:p>
      </dgm:t>
    </dgm:pt>
    <dgm:pt modelId="{56014687-43EB-4EEC-AB5D-57E52A7EC684}" type="pres">
      <dgm:prSet presAssocID="{C6B33C8E-08C3-4944-8DA5-B7A1F10E8F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478CA-48E7-4AC2-889F-A4A55D882062}" type="pres">
      <dgm:prSet presAssocID="{5FA4015F-F2ED-41E2-BA66-B5744AD17717}" presName="circle1" presStyleLbl="node1" presStyleIdx="0" presStyleCnt="3"/>
      <dgm:spPr/>
    </dgm:pt>
    <dgm:pt modelId="{D72D49E6-02E3-4441-91C5-2EA712AE87B5}" type="pres">
      <dgm:prSet presAssocID="{5FA4015F-F2ED-41E2-BA66-B5744AD17717}" presName="space" presStyleCnt="0"/>
      <dgm:spPr/>
    </dgm:pt>
    <dgm:pt modelId="{6D98B440-194E-4546-98E0-4BB46EB2C3BF}" type="pres">
      <dgm:prSet presAssocID="{5FA4015F-F2ED-41E2-BA66-B5744AD17717}" presName="rect1" presStyleLbl="alignAcc1" presStyleIdx="0" presStyleCnt="3" custLinFactNeighborX="-557" custLinFactNeighborY="8621"/>
      <dgm:spPr/>
      <dgm:t>
        <a:bodyPr/>
        <a:lstStyle/>
        <a:p>
          <a:endParaRPr lang="ru-RU"/>
        </a:p>
      </dgm:t>
    </dgm:pt>
    <dgm:pt modelId="{3FAD04A3-6B66-4AC4-BDAD-C21C9CF041BA}" type="pres">
      <dgm:prSet presAssocID="{6B959FB7-1946-4CD8-B595-2FF95A48A219}" presName="vertSpace2" presStyleLbl="node1" presStyleIdx="0" presStyleCnt="3"/>
      <dgm:spPr/>
    </dgm:pt>
    <dgm:pt modelId="{35412CE1-65BF-48FB-A93E-CEE6C158BD8C}" type="pres">
      <dgm:prSet presAssocID="{6B959FB7-1946-4CD8-B595-2FF95A48A219}" presName="circle2" presStyleLbl="node1" presStyleIdx="1" presStyleCnt="3"/>
      <dgm:spPr/>
    </dgm:pt>
    <dgm:pt modelId="{334AB348-5BBC-4C50-A809-B8020283751B}" type="pres">
      <dgm:prSet presAssocID="{6B959FB7-1946-4CD8-B595-2FF95A48A219}" presName="rect2" presStyleLbl="alignAcc1" presStyleIdx="1" presStyleCnt="3"/>
      <dgm:spPr/>
      <dgm:t>
        <a:bodyPr/>
        <a:lstStyle/>
        <a:p>
          <a:endParaRPr lang="ru-RU"/>
        </a:p>
      </dgm:t>
    </dgm:pt>
    <dgm:pt modelId="{0BB56DBF-B1A7-4A53-8877-D0A7DB980A74}" type="pres">
      <dgm:prSet presAssocID="{FFA066AE-F17C-4292-9ABB-C11FF36A1C67}" presName="vertSpace3" presStyleLbl="node1" presStyleIdx="1" presStyleCnt="3"/>
      <dgm:spPr/>
    </dgm:pt>
    <dgm:pt modelId="{095706B5-A82A-41E6-BBCA-4CCA3105906E}" type="pres">
      <dgm:prSet presAssocID="{FFA066AE-F17C-4292-9ABB-C11FF36A1C67}" presName="circle3" presStyleLbl="node1" presStyleIdx="2" presStyleCnt="3"/>
      <dgm:spPr/>
    </dgm:pt>
    <dgm:pt modelId="{C7550392-8DB1-49B5-BCC0-EBD94ED56D72}" type="pres">
      <dgm:prSet presAssocID="{FFA066AE-F17C-4292-9ABB-C11FF36A1C67}" presName="rect3" presStyleLbl="alignAcc1" presStyleIdx="2" presStyleCnt="3"/>
      <dgm:spPr/>
      <dgm:t>
        <a:bodyPr/>
        <a:lstStyle/>
        <a:p>
          <a:endParaRPr lang="ru-RU"/>
        </a:p>
      </dgm:t>
    </dgm:pt>
    <dgm:pt modelId="{62F1B845-B8BD-4948-B841-2D761E66DC93}" type="pres">
      <dgm:prSet presAssocID="{5FA4015F-F2ED-41E2-BA66-B5744AD1771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031FB-2E8B-465A-ACEF-AE6ABB048B45}" type="pres">
      <dgm:prSet presAssocID="{6B959FB7-1946-4CD8-B595-2FF95A48A21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3C806-41BD-4BE8-9E49-2B849D1EA335}" type="pres">
      <dgm:prSet presAssocID="{FFA066AE-F17C-4292-9ABB-C11FF36A1C6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6E75C-A470-4BC5-BAFB-8B44D3F5DF89}" type="presOf" srcId="{5FA4015F-F2ED-41E2-BA66-B5744AD17717}" destId="{6D98B440-194E-4546-98E0-4BB46EB2C3BF}" srcOrd="0" destOrd="0" presId="urn:microsoft.com/office/officeart/2005/8/layout/target3"/>
    <dgm:cxn modelId="{D4A50A4E-4E38-4A9C-AFB4-2713CE177028}" srcId="{C6B33C8E-08C3-4944-8DA5-B7A1F10E8F9A}" destId="{6B959FB7-1946-4CD8-B595-2FF95A48A219}" srcOrd="1" destOrd="0" parTransId="{C2D90355-103F-4BC7-8540-15663785FB01}" sibTransId="{DE4081A1-BDDA-48B0-AB5A-F720D0C386F1}"/>
    <dgm:cxn modelId="{E724AD5B-25F9-46A2-8A42-86DC031482AB}" type="presOf" srcId="{6B959FB7-1946-4CD8-B595-2FF95A48A219}" destId="{F3F031FB-2E8B-465A-ACEF-AE6ABB048B45}" srcOrd="1" destOrd="0" presId="urn:microsoft.com/office/officeart/2005/8/layout/target3"/>
    <dgm:cxn modelId="{A2BFF894-85FB-427A-AAE9-C33CA4096385}" type="presOf" srcId="{C6B33C8E-08C3-4944-8DA5-B7A1F10E8F9A}" destId="{56014687-43EB-4EEC-AB5D-57E52A7EC684}" srcOrd="0" destOrd="0" presId="urn:microsoft.com/office/officeart/2005/8/layout/target3"/>
    <dgm:cxn modelId="{B8CC3F4C-4B65-45AC-8A41-D7EDE2F690FB}" type="presOf" srcId="{FFA066AE-F17C-4292-9ABB-C11FF36A1C67}" destId="{9B63C806-41BD-4BE8-9E49-2B849D1EA335}" srcOrd="1" destOrd="0" presId="urn:microsoft.com/office/officeart/2005/8/layout/target3"/>
    <dgm:cxn modelId="{3EC8414C-E6C3-4EE3-980C-3C0E485A06FD}" srcId="{C6B33C8E-08C3-4944-8DA5-B7A1F10E8F9A}" destId="{5FA4015F-F2ED-41E2-BA66-B5744AD17717}" srcOrd="0" destOrd="0" parTransId="{A6A636DD-30FB-4EE5-A314-4080BED13730}" sibTransId="{BB1B319C-48A8-4A6C-8937-F572EFC3FD9D}"/>
    <dgm:cxn modelId="{E333BC84-9F35-4EE0-8868-F21A2FA5A41D}" type="presOf" srcId="{FFA066AE-F17C-4292-9ABB-C11FF36A1C67}" destId="{C7550392-8DB1-49B5-BCC0-EBD94ED56D72}" srcOrd="0" destOrd="0" presId="urn:microsoft.com/office/officeart/2005/8/layout/target3"/>
    <dgm:cxn modelId="{3B1AFA02-B951-4D0F-92E8-E3FB5E08A54B}" srcId="{C6B33C8E-08C3-4944-8DA5-B7A1F10E8F9A}" destId="{FFA066AE-F17C-4292-9ABB-C11FF36A1C67}" srcOrd="2" destOrd="0" parTransId="{65093456-4026-4DB1-BFA8-84D06522A6E1}" sibTransId="{D687036F-9CD4-4805-B97B-738CAB2CD9F1}"/>
    <dgm:cxn modelId="{36C37A6C-017E-4634-B7FA-30DE0F8910B0}" type="presOf" srcId="{5FA4015F-F2ED-41E2-BA66-B5744AD17717}" destId="{62F1B845-B8BD-4948-B841-2D761E66DC93}" srcOrd="1" destOrd="0" presId="urn:microsoft.com/office/officeart/2005/8/layout/target3"/>
    <dgm:cxn modelId="{387654E4-62AF-4F31-B9C3-C8587B20F726}" type="presOf" srcId="{6B959FB7-1946-4CD8-B595-2FF95A48A219}" destId="{334AB348-5BBC-4C50-A809-B8020283751B}" srcOrd="0" destOrd="0" presId="urn:microsoft.com/office/officeart/2005/8/layout/target3"/>
    <dgm:cxn modelId="{D06A382C-07CD-4E33-9F52-39C25F17C000}" type="presParOf" srcId="{56014687-43EB-4EEC-AB5D-57E52A7EC684}" destId="{74E478CA-48E7-4AC2-889F-A4A55D882062}" srcOrd="0" destOrd="0" presId="urn:microsoft.com/office/officeart/2005/8/layout/target3"/>
    <dgm:cxn modelId="{4E42735F-EF8A-415D-82E9-316CD00D9706}" type="presParOf" srcId="{56014687-43EB-4EEC-AB5D-57E52A7EC684}" destId="{D72D49E6-02E3-4441-91C5-2EA712AE87B5}" srcOrd="1" destOrd="0" presId="urn:microsoft.com/office/officeart/2005/8/layout/target3"/>
    <dgm:cxn modelId="{05370BBD-EA78-4016-85B5-3B4C3CD6BDB2}" type="presParOf" srcId="{56014687-43EB-4EEC-AB5D-57E52A7EC684}" destId="{6D98B440-194E-4546-98E0-4BB46EB2C3BF}" srcOrd="2" destOrd="0" presId="urn:microsoft.com/office/officeart/2005/8/layout/target3"/>
    <dgm:cxn modelId="{E32B8239-B953-4965-891A-62EAFDC498BE}" type="presParOf" srcId="{56014687-43EB-4EEC-AB5D-57E52A7EC684}" destId="{3FAD04A3-6B66-4AC4-BDAD-C21C9CF041BA}" srcOrd="3" destOrd="0" presId="urn:microsoft.com/office/officeart/2005/8/layout/target3"/>
    <dgm:cxn modelId="{93406747-941C-4C73-9879-FB787C0498AD}" type="presParOf" srcId="{56014687-43EB-4EEC-AB5D-57E52A7EC684}" destId="{35412CE1-65BF-48FB-A93E-CEE6C158BD8C}" srcOrd="4" destOrd="0" presId="urn:microsoft.com/office/officeart/2005/8/layout/target3"/>
    <dgm:cxn modelId="{A9BF6D5E-E89A-446A-9AE2-6523FA6C0630}" type="presParOf" srcId="{56014687-43EB-4EEC-AB5D-57E52A7EC684}" destId="{334AB348-5BBC-4C50-A809-B8020283751B}" srcOrd="5" destOrd="0" presId="urn:microsoft.com/office/officeart/2005/8/layout/target3"/>
    <dgm:cxn modelId="{4FC57C29-A381-48FE-9186-B03FAFACF6B7}" type="presParOf" srcId="{56014687-43EB-4EEC-AB5D-57E52A7EC684}" destId="{0BB56DBF-B1A7-4A53-8877-D0A7DB980A74}" srcOrd="6" destOrd="0" presId="urn:microsoft.com/office/officeart/2005/8/layout/target3"/>
    <dgm:cxn modelId="{492BB2CE-E0AE-45D9-AA60-C7D7C91BBEDE}" type="presParOf" srcId="{56014687-43EB-4EEC-AB5D-57E52A7EC684}" destId="{095706B5-A82A-41E6-BBCA-4CCA3105906E}" srcOrd="7" destOrd="0" presId="urn:microsoft.com/office/officeart/2005/8/layout/target3"/>
    <dgm:cxn modelId="{2E83A3B8-41EE-4F83-838A-D71FE0014FD7}" type="presParOf" srcId="{56014687-43EB-4EEC-AB5D-57E52A7EC684}" destId="{C7550392-8DB1-49B5-BCC0-EBD94ED56D72}" srcOrd="8" destOrd="0" presId="urn:microsoft.com/office/officeart/2005/8/layout/target3"/>
    <dgm:cxn modelId="{6EB94962-FF37-4668-9667-DD2691DC3F7E}" type="presParOf" srcId="{56014687-43EB-4EEC-AB5D-57E52A7EC684}" destId="{62F1B845-B8BD-4948-B841-2D761E66DC93}" srcOrd="9" destOrd="0" presId="urn:microsoft.com/office/officeart/2005/8/layout/target3"/>
    <dgm:cxn modelId="{A5A7B3CB-E2DD-4AFC-90FA-7186331B58FD}" type="presParOf" srcId="{56014687-43EB-4EEC-AB5D-57E52A7EC684}" destId="{F3F031FB-2E8B-465A-ACEF-AE6ABB048B45}" srcOrd="10" destOrd="0" presId="urn:microsoft.com/office/officeart/2005/8/layout/target3"/>
    <dgm:cxn modelId="{6B80DD1E-1F47-4F42-B0E8-A78111189948}" type="presParOf" srcId="{56014687-43EB-4EEC-AB5D-57E52A7EC684}" destId="{9B63C806-41BD-4BE8-9E49-2B849D1EA33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45CBEE-F0FE-4FEA-B40C-BA35F79EC7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665B2-6D6C-4E24-A0FD-F3AEF9BEDCFA}">
      <dgm:prSet/>
      <dgm:spPr/>
      <dgm:t>
        <a:bodyPr/>
        <a:lstStyle/>
        <a:p>
          <a:r>
            <a:rPr lang="ru-RU" smtClean="0"/>
            <a:t>Метод абстрактных типов данных</a:t>
          </a:r>
          <a:endParaRPr lang="ru-RU"/>
        </a:p>
      </dgm:t>
    </dgm:pt>
    <dgm:pt modelId="{9C091CB2-11C4-48AA-A5E2-DAB1F4A7B91B}" type="parTrans" cxnId="{5A206521-DF4F-4CA9-9512-B25BE1BB9CB7}">
      <dgm:prSet/>
      <dgm:spPr/>
      <dgm:t>
        <a:bodyPr/>
        <a:lstStyle/>
        <a:p>
          <a:endParaRPr lang="ru-RU"/>
        </a:p>
      </dgm:t>
    </dgm:pt>
    <dgm:pt modelId="{83D59D6F-4A89-4F0D-8918-444C6CF54D18}" type="sibTrans" cxnId="{5A206521-DF4F-4CA9-9512-B25BE1BB9CB7}">
      <dgm:prSet/>
      <dgm:spPr/>
      <dgm:t>
        <a:bodyPr/>
        <a:lstStyle/>
        <a:p>
          <a:endParaRPr lang="ru-RU"/>
        </a:p>
      </dgm:t>
    </dgm:pt>
    <dgm:pt modelId="{1DA62113-F670-4564-9004-78BCD4C50055}">
      <dgm:prSet/>
      <dgm:spPr/>
      <dgm:t>
        <a:bodyPr/>
        <a:lstStyle/>
        <a:p>
          <a:r>
            <a:rPr lang="ru-RU" smtClean="0"/>
            <a:t>Метод пересылки сообщений</a:t>
          </a:r>
          <a:endParaRPr lang="ru-RU"/>
        </a:p>
      </dgm:t>
    </dgm:pt>
    <dgm:pt modelId="{17F6B275-003C-413E-8495-05EA2730E89A}" type="parTrans" cxnId="{A6907BEF-A688-4150-8771-35DEF4BF2C42}">
      <dgm:prSet/>
      <dgm:spPr/>
      <dgm:t>
        <a:bodyPr/>
        <a:lstStyle/>
        <a:p>
          <a:endParaRPr lang="ru-RU"/>
        </a:p>
      </dgm:t>
    </dgm:pt>
    <dgm:pt modelId="{ED9F345A-CB5F-4E00-B912-E4A049714CE0}" type="sibTrans" cxnId="{A6907BEF-A688-4150-8771-35DEF4BF2C42}">
      <dgm:prSet/>
      <dgm:spPr/>
      <dgm:t>
        <a:bodyPr/>
        <a:lstStyle/>
        <a:p>
          <a:endParaRPr lang="ru-RU"/>
        </a:p>
      </dgm:t>
    </dgm:pt>
    <dgm:pt modelId="{DFCB19E9-A95D-49B0-92D6-2CD1AF684053}">
      <dgm:prSet/>
      <dgm:spPr/>
      <dgm:t>
        <a:bodyPr/>
        <a:lstStyle/>
        <a:p>
          <a:r>
            <a:rPr lang="ru-RU" dirty="0" smtClean="0"/>
            <a:t>Метод объектно-ориентированной декомпозиции</a:t>
          </a:r>
          <a:endParaRPr lang="ru-RU" dirty="0"/>
        </a:p>
      </dgm:t>
    </dgm:pt>
    <dgm:pt modelId="{50E112DA-F7E2-4607-A976-CC140E726E11}" type="parTrans" cxnId="{D0F4A942-4F89-4D19-B356-E9B558264970}">
      <dgm:prSet/>
      <dgm:spPr/>
      <dgm:t>
        <a:bodyPr/>
        <a:lstStyle/>
        <a:p>
          <a:endParaRPr lang="ru-RU"/>
        </a:p>
      </dgm:t>
    </dgm:pt>
    <dgm:pt modelId="{39D76918-AAC6-4A32-B02E-5294155E267F}" type="sibTrans" cxnId="{D0F4A942-4F89-4D19-B356-E9B558264970}">
      <dgm:prSet/>
      <dgm:spPr/>
      <dgm:t>
        <a:bodyPr/>
        <a:lstStyle/>
        <a:p>
          <a:endParaRPr lang="ru-RU"/>
        </a:p>
      </dgm:t>
    </dgm:pt>
    <dgm:pt modelId="{6CED168D-0579-48FF-9066-487BB9D20EE4}" type="pres">
      <dgm:prSet presAssocID="{EA45CBEE-F0FE-4FEA-B40C-BA35F79EC7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26669-929C-484E-A8D5-DA6537B6A685}" type="pres">
      <dgm:prSet presAssocID="{DFCB19E9-A95D-49B0-92D6-2CD1AF684053}" presName="parentLin" presStyleCnt="0"/>
      <dgm:spPr/>
    </dgm:pt>
    <dgm:pt modelId="{FF24ABDD-2E61-43E4-9866-9FD4761E306B}" type="pres">
      <dgm:prSet presAssocID="{DFCB19E9-A95D-49B0-92D6-2CD1AF6840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5BB647A-90F9-454E-B816-228333FB0881}" type="pres">
      <dgm:prSet presAssocID="{DFCB19E9-A95D-49B0-92D6-2CD1AF6840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84B71-1D98-44A4-B466-A73BFFC5EE65}" type="pres">
      <dgm:prSet presAssocID="{DFCB19E9-A95D-49B0-92D6-2CD1AF684053}" presName="negativeSpace" presStyleCnt="0"/>
      <dgm:spPr/>
    </dgm:pt>
    <dgm:pt modelId="{FF3D76EC-0829-4ACB-A9ED-1249F04AF7B3}" type="pres">
      <dgm:prSet presAssocID="{DFCB19E9-A95D-49B0-92D6-2CD1AF684053}" presName="childText" presStyleLbl="conFgAcc1" presStyleIdx="0" presStyleCnt="3">
        <dgm:presLayoutVars>
          <dgm:bulletEnabled val="1"/>
        </dgm:presLayoutVars>
      </dgm:prSet>
      <dgm:spPr/>
    </dgm:pt>
    <dgm:pt modelId="{545D8B3C-D699-47ED-9A9E-5ECEA2866614}" type="pres">
      <dgm:prSet presAssocID="{39D76918-AAC6-4A32-B02E-5294155E267F}" presName="spaceBetweenRectangles" presStyleCnt="0"/>
      <dgm:spPr/>
    </dgm:pt>
    <dgm:pt modelId="{4CF9986D-E4D2-4504-B30F-7F0B4A9BAA31}" type="pres">
      <dgm:prSet presAssocID="{B2B665B2-6D6C-4E24-A0FD-F3AEF9BEDCFA}" presName="parentLin" presStyleCnt="0"/>
      <dgm:spPr/>
    </dgm:pt>
    <dgm:pt modelId="{3F094E68-DCA6-4E43-8085-CBACE2004903}" type="pres">
      <dgm:prSet presAssocID="{B2B665B2-6D6C-4E24-A0FD-F3AEF9BEDC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74DBDC-4EBB-4C0D-B058-3EE8B19C843B}" type="pres">
      <dgm:prSet presAssocID="{B2B665B2-6D6C-4E24-A0FD-F3AEF9BEDC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B6B03-34E0-4CF7-90A2-FC7616710EBF}" type="pres">
      <dgm:prSet presAssocID="{B2B665B2-6D6C-4E24-A0FD-F3AEF9BEDCFA}" presName="negativeSpace" presStyleCnt="0"/>
      <dgm:spPr/>
    </dgm:pt>
    <dgm:pt modelId="{0E4AFA7A-9216-4893-A7D9-801476E4ADD9}" type="pres">
      <dgm:prSet presAssocID="{B2B665B2-6D6C-4E24-A0FD-F3AEF9BEDCFA}" presName="childText" presStyleLbl="conFgAcc1" presStyleIdx="1" presStyleCnt="3">
        <dgm:presLayoutVars>
          <dgm:bulletEnabled val="1"/>
        </dgm:presLayoutVars>
      </dgm:prSet>
      <dgm:spPr/>
    </dgm:pt>
    <dgm:pt modelId="{C9B0F3E0-65DA-4B05-8C23-1EB0C18F5A66}" type="pres">
      <dgm:prSet presAssocID="{83D59D6F-4A89-4F0D-8918-444C6CF54D18}" presName="spaceBetweenRectangles" presStyleCnt="0"/>
      <dgm:spPr/>
    </dgm:pt>
    <dgm:pt modelId="{D8594B1C-8589-4C07-B0B2-3BE8DD4A461F}" type="pres">
      <dgm:prSet presAssocID="{1DA62113-F670-4564-9004-78BCD4C50055}" presName="parentLin" presStyleCnt="0"/>
      <dgm:spPr/>
    </dgm:pt>
    <dgm:pt modelId="{7DEAA8E5-15AD-447F-A08B-EF58B26388A3}" type="pres">
      <dgm:prSet presAssocID="{1DA62113-F670-4564-9004-78BCD4C5005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83D946-E308-4589-9BD5-F9459367A527}" type="pres">
      <dgm:prSet presAssocID="{1DA62113-F670-4564-9004-78BCD4C500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8D21-B79A-4C75-AF95-B566A80E44B5}" type="pres">
      <dgm:prSet presAssocID="{1DA62113-F670-4564-9004-78BCD4C50055}" presName="negativeSpace" presStyleCnt="0"/>
      <dgm:spPr/>
    </dgm:pt>
    <dgm:pt modelId="{78F26E71-ABC3-4D74-B37E-0D15B0E9648D}" type="pres">
      <dgm:prSet presAssocID="{1DA62113-F670-4564-9004-78BCD4C500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D4B3DA-8840-4077-B8EC-231E1EC956AF}" type="presOf" srcId="{DFCB19E9-A95D-49B0-92D6-2CD1AF684053}" destId="{65BB647A-90F9-454E-B816-228333FB0881}" srcOrd="1" destOrd="0" presId="urn:microsoft.com/office/officeart/2005/8/layout/list1"/>
    <dgm:cxn modelId="{6EF13EB2-BC0F-4AC6-A1C2-456C12904833}" type="presOf" srcId="{B2B665B2-6D6C-4E24-A0FD-F3AEF9BEDCFA}" destId="{3F74DBDC-4EBB-4C0D-B058-3EE8B19C843B}" srcOrd="1" destOrd="0" presId="urn:microsoft.com/office/officeart/2005/8/layout/list1"/>
    <dgm:cxn modelId="{5A206521-DF4F-4CA9-9512-B25BE1BB9CB7}" srcId="{EA45CBEE-F0FE-4FEA-B40C-BA35F79EC7AF}" destId="{B2B665B2-6D6C-4E24-A0FD-F3AEF9BEDCFA}" srcOrd="1" destOrd="0" parTransId="{9C091CB2-11C4-48AA-A5E2-DAB1F4A7B91B}" sibTransId="{83D59D6F-4A89-4F0D-8918-444C6CF54D18}"/>
    <dgm:cxn modelId="{A6907BEF-A688-4150-8771-35DEF4BF2C42}" srcId="{EA45CBEE-F0FE-4FEA-B40C-BA35F79EC7AF}" destId="{1DA62113-F670-4564-9004-78BCD4C50055}" srcOrd="2" destOrd="0" parTransId="{17F6B275-003C-413E-8495-05EA2730E89A}" sibTransId="{ED9F345A-CB5F-4E00-B912-E4A049714CE0}"/>
    <dgm:cxn modelId="{911B134D-417C-4374-BB76-966305D0A3DE}" type="presOf" srcId="{1DA62113-F670-4564-9004-78BCD4C50055}" destId="{7DEAA8E5-15AD-447F-A08B-EF58B26388A3}" srcOrd="0" destOrd="0" presId="urn:microsoft.com/office/officeart/2005/8/layout/list1"/>
    <dgm:cxn modelId="{A3E8538C-0537-4A70-9BF1-083C9C4D13E4}" type="presOf" srcId="{B2B665B2-6D6C-4E24-A0FD-F3AEF9BEDCFA}" destId="{3F094E68-DCA6-4E43-8085-CBACE2004903}" srcOrd="0" destOrd="0" presId="urn:microsoft.com/office/officeart/2005/8/layout/list1"/>
    <dgm:cxn modelId="{D0F4A942-4F89-4D19-B356-E9B558264970}" srcId="{EA45CBEE-F0FE-4FEA-B40C-BA35F79EC7AF}" destId="{DFCB19E9-A95D-49B0-92D6-2CD1AF684053}" srcOrd="0" destOrd="0" parTransId="{50E112DA-F7E2-4607-A976-CC140E726E11}" sibTransId="{39D76918-AAC6-4A32-B02E-5294155E267F}"/>
    <dgm:cxn modelId="{D66463FA-CADF-4099-A2BA-475800353B62}" type="presOf" srcId="{1DA62113-F670-4564-9004-78BCD4C50055}" destId="{CB83D946-E308-4589-9BD5-F9459367A527}" srcOrd="1" destOrd="0" presId="urn:microsoft.com/office/officeart/2005/8/layout/list1"/>
    <dgm:cxn modelId="{BF4F1B09-E3AE-4ED3-9D5A-12DAEB8F3AAD}" type="presOf" srcId="{DFCB19E9-A95D-49B0-92D6-2CD1AF684053}" destId="{FF24ABDD-2E61-43E4-9866-9FD4761E306B}" srcOrd="0" destOrd="0" presId="urn:microsoft.com/office/officeart/2005/8/layout/list1"/>
    <dgm:cxn modelId="{2A35AE21-1488-48E2-91E2-EBF06C28DB7E}" type="presOf" srcId="{EA45CBEE-F0FE-4FEA-B40C-BA35F79EC7AF}" destId="{6CED168D-0579-48FF-9066-487BB9D20EE4}" srcOrd="0" destOrd="0" presId="urn:microsoft.com/office/officeart/2005/8/layout/list1"/>
    <dgm:cxn modelId="{DE6C1661-AC09-40AB-982A-95C839C3339E}" type="presParOf" srcId="{6CED168D-0579-48FF-9066-487BB9D20EE4}" destId="{5D826669-929C-484E-A8D5-DA6537B6A685}" srcOrd="0" destOrd="0" presId="urn:microsoft.com/office/officeart/2005/8/layout/list1"/>
    <dgm:cxn modelId="{05079D9F-2B6B-4495-B887-08FB78238A03}" type="presParOf" srcId="{5D826669-929C-484E-A8D5-DA6537B6A685}" destId="{FF24ABDD-2E61-43E4-9866-9FD4761E306B}" srcOrd="0" destOrd="0" presId="urn:microsoft.com/office/officeart/2005/8/layout/list1"/>
    <dgm:cxn modelId="{EB6CCCEC-C00B-4CC0-8693-82BF64ED9843}" type="presParOf" srcId="{5D826669-929C-484E-A8D5-DA6537B6A685}" destId="{65BB647A-90F9-454E-B816-228333FB0881}" srcOrd="1" destOrd="0" presId="urn:microsoft.com/office/officeart/2005/8/layout/list1"/>
    <dgm:cxn modelId="{C60F72C3-6AAC-404C-9E9E-2EE474A153C2}" type="presParOf" srcId="{6CED168D-0579-48FF-9066-487BB9D20EE4}" destId="{0E784B71-1D98-44A4-B466-A73BFFC5EE65}" srcOrd="1" destOrd="0" presId="urn:microsoft.com/office/officeart/2005/8/layout/list1"/>
    <dgm:cxn modelId="{B2910593-7303-4C0E-AD07-DD5714109A0F}" type="presParOf" srcId="{6CED168D-0579-48FF-9066-487BB9D20EE4}" destId="{FF3D76EC-0829-4ACB-A9ED-1249F04AF7B3}" srcOrd="2" destOrd="0" presId="urn:microsoft.com/office/officeart/2005/8/layout/list1"/>
    <dgm:cxn modelId="{3245D4D4-AC00-4C51-AC72-F34B7357FEDA}" type="presParOf" srcId="{6CED168D-0579-48FF-9066-487BB9D20EE4}" destId="{545D8B3C-D699-47ED-9A9E-5ECEA2866614}" srcOrd="3" destOrd="0" presId="urn:microsoft.com/office/officeart/2005/8/layout/list1"/>
    <dgm:cxn modelId="{A6525E6E-1A36-484E-B697-8A9DAFFB74BD}" type="presParOf" srcId="{6CED168D-0579-48FF-9066-487BB9D20EE4}" destId="{4CF9986D-E4D2-4504-B30F-7F0B4A9BAA31}" srcOrd="4" destOrd="0" presId="urn:microsoft.com/office/officeart/2005/8/layout/list1"/>
    <dgm:cxn modelId="{7BB2601F-860F-47FD-984C-C96CE6ECFEFE}" type="presParOf" srcId="{4CF9986D-E4D2-4504-B30F-7F0B4A9BAA31}" destId="{3F094E68-DCA6-4E43-8085-CBACE2004903}" srcOrd="0" destOrd="0" presId="urn:microsoft.com/office/officeart/2005/8/layout/list1"/>
    <dgm:cxn modelId="{6D9447A8-DD4D-44EF-8A21-2C13222F53A2}" type="presParOf" srcId="{4CF9986D-E4D2-4504-B30F-7F0B4A9BAA31}" destId="{3F74DBDC-4EBB-4C0D-B058-3EE8B19C843B}" srcOrd="1" destOrd="0" presId="urn:microsoft.com/office/officeart/2005/8/layout/list1"/>
    <dgm:cxn modelId="{2EC5F82C-C1FD-48F0-B2C4-98E84DECEEA2}" type="presParOf" srcId="{6CED168D-0579-48FF-9066-487BB9D20EE4}" destId="{504B6B03-34E0-4CF7-90A2-FC7616710EBF}" srcOrd="5" destOrd="0" presId="urn:microsoft.com/office/officeart/2005/8/layout/list1"/>
    <dgm:cxn modelId="{56208A6E-12AB-4E9A-AA81-708F232D384F}" type="presParOf" srcId="{6CED168D-0579-48FF-9066-487BB9D20EE4}" destId="{0E4AFA7A-9216-4893-A7D9-801476E4ADD9}" srcOrd="6" destOrd="0" presId="urn:microsoft.com/office/officeart/2005/8/layout/list1"/>
    <dgm:cxn modelId="{3B33D4DB-BC33-4CC3-8833-25E38C78AA79}" type="presParOf" srcId="{6CED168D-0579-48FF-9066-487BB9D20EE4}" destId="{C9B0F3E0-65DA-4B05-8C23-1EB0C18F5A66}" srcOrd="7" destOrd="0" presId="urn:microsoft.com/office/officeart/2005/8/layout/list1"/>
    <dgm:cxn modelId="{2EF19910-274F-4E11-89AA-897E4B3D11C6}" type="presParOf" srcId="{6CED168D-0579-48FF-9066-487BB9D20EE4}" destId="{D8594B1C-8589-4C07-B0B2-3BE8DD4A461F}" srcOrd="8" destOrd="0" presId="urn:microsoft.com/office/officeart/2005/8/layout/list1"/>
    <dgm:cxn modelId="{BA026000-E8DD-4153-8534-EEAE217BC3D5}" type="presParOf" srcId="{D8594B1C-8589-4C07-B0B2-3BE8DD4A461F}" destId="{7DEAA8E5-15AD-447F-A08B-EF58B26388A3}" srcOrd="0" destOrd="0" presId="urn:microsoft.com/office/officeart/2005/8/layout/list1"/>
    <dgm:cxn modelId="{8913457D-11FD-42A9-9410-B5EBAB9FB4CB}" type="presParOf" srcId="{D8594B1C-8589-4C07-B0B2-3BE8DD4A461F}" destId="{CB83D946-E308-4589-9BD5-F9459367A527}" srcOrd="1" destOrd="0" presId="urn:microsoft.com/office/officeart/2005/8/layout/list1"/>
    <dgm:cxn modelId="{D8B4459A-3D10-49AA-87B1-671A9DBFDE35}" type="presParOf" srcId="{6CED168D-0579-48FF-9066-487BB9D20EE4}" destId="{FA478D21-B79A-4C75-AF95-B566A80E44B5}" srcOrd="9" destOrd="0" presId="urn:microsoft.com/office/officeart/2005/8/layout/list1"/>
    <dgm:cxn modelId="{916F5D2B-F848-4176-835F-85E6CA166B44}" type="presParOf" srcId="{6CED168D-0579-48FF-9066-487BB9D20EE4}" destId="{78F26E71-ABC3-4D74-B37E-0D15B0E964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5CC32E-3769-40F3-8818-A1C811F20C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347C9-E592-4AE8-9335-8A458F5DCFDF}">
      <dgm:prSet phldrT="[Текст]"/>
      <dgm:spPr/>
      <dgm:t>
        <a:bodyPr/>
        <a:lstStyle/>
        <a:p>
          <a:r>
            <a:rPr lang="ru-RU" dirty="0" smtClean="0"/>
            <a:t>На естественном языке</a:t>
          </a:r>
          <a:endParaRPr lang="ru-RU" dirty="0"/>
        </a:p>
      </dgm:t>
    </dgm:pt>
    <dgm:pt modelId="{82656BAF-064A-4BC3-8BFB-F8FFDDA2FA6E}" type="parTrans" cxnId="{5090FD33-2AF5-4C11-BC3C-0641EDC1C05C}">
      <dgm:prSet/>
      <dgm:spPr/>
      <dgm:t>
        <a:bodyPr/>
        <a:lstStyle/>
        <a:p>
          <a:endParaRPr lang="ru-RU"/>
        </a:p>
      </dgm:t>
    </dgm:pt>
    <dgm:pt modelId="{A7F28B00-A5A0-4D99-9266-31005510C6E9}" type="sibTrans" cxnId="{5090FD33-2AF5-4C11-BC3C-0641EDC1C05C}">
      <dgm:prSet/>
      <dgm:spPr/>
      <dgm:t>
        <a:bodyPr/>
        <a:lstStyle/>
        <a:p>
          <a:endParaRPr lang="ru-RU"/>
        </a:p>
      </dgm:t>
    </dgm:pt>
    <dgm:pt modelId="{7A757C56-699F-4824-AD42-64442E78610D}">
      <dgm:prSet phldrT="[Текст]"/>
      <dgm:spPr/>
      <dgm:t>
        <a:bodyPr/>
        <a:lstStyle/>
        <a:p>
          <a:r>
            <a:rPr lang="ru-RU" dirty="0" smtClean="0"/>
            <a:t>На специальном алгоритмическом языке</a:t>
          </a:r>
          <a:endParaRPr lang="ru-RU" dirty="0"/>
        </a:p>
      </dgm:t>
    </dgm:pt>
    <dgm:pt modelId="{0327F504-1518-4B43-80BC-C556C41AA8F0}" type="parTrans" cxnId="{56D37206-CC65-4DA7-97CA-0ED8975D6851}">
      <dgm:prSet/>
      <dgm:spPr/>
      <dgm:t>
        <a:bodyPr/>
        <a:lstStyle/>
        <a:p>
          <a:endParaRPr lang="ru-RU"/>
        </a:p>
      </dgm:t>
    </dgm:pt>
    <dgm:pt modelId="{0525B8F7-912B-497D-8998-F385D63A26B3}" type="sibTrans" cxnId="{56D37206-CC65-4DA7-97CA-0ED8975D6851}">
      <dgm:prSet/>
      <dgm:spPr/>
      <dgm:t>
        <a:bodyPr/>
        <a:lstStyle/>
        <a:p>
          <a:endParaRPr lang="ru-RU"/>
        </a:p>
      </dgm:t>
    </dgm:pt>
    <dgm:pt modelId="{40CF535A-DF9E-42D9-A0AC-AF7BAEA20BA7}">
      <dgm:prSet phldrT="[Текст]"/>
      <dgm:spPr/>
      <dgm:t>
        <a:bodyPr/>
        <a:lstStyle/>
        <a:p>
          <a:r>
            <a:rPr lang="ru-RU" dirty="0" smtClean="0"/>
            <a:t>В виде блок-схемы</a:t>
          </a:r>
          <a:endParaRPr lang="ru-RU" dirty="0"/>
        </a:p>
      </dgm:t>
    </dgm:pt>
    <dgm:pt modelId="{A276E9D3-D74E-4C76-975D-434EA98E6523}" type="parTrans" cxnId="{4ECA4EF6-409F-45E0-8D38-BD3BD4412915}">
      <dgm:prSet/>
      <dgm:spPr/>
      <dgm:t>
        <a:bodyPr/>
        <a:lstStyle/>
        <a:p>
          <a:endParaRPr lang="ru-RU"/>
        </a:p>
      </dgm:t>
    </dgm:pt>
    <dgm:pt modelId="{B48AD5A8-7E87-41AB-84C3-BA8153FEC32C}" type="sibTrans" cxnId="{4ECA4EF6-409F-45E0-8D38-BD3BD4412915}">
      <dgm:prSet/>
      <dgm:spPr/>
      <dgm:t>
        <a:bodyPr/>
        <a:lstStyle/>
        <a:p>
          <a:endParaRPr lang="ru-RU"/>
        </a:p>
      </dgm:t>
    </dgm:pt>
    <dgm:pt modelId="{34951E09-4154-419C-9E72-553528D5F495}" type="pres">
      <dgm:prSet presAssocID="{295CC32E-3769-40F3-8818-A1C811F20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1F4B4-CF82-47CE-8DCC-887A0EAAA863}" type="pres">
      <dgm:prSet presAssocID="{ED5347C9-E592-4AE8-9335-8A458F5DCF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1891-CA6F-4CD8-8320-A222B2145E34}" type="pres">
      <dgm:prSet presAssocID="{ED5347C9-E592-4AE8-9335-8A458F5DCFD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8786B-5ECA-4A0F-8173-7F1B4D809E6A}" type="pres">
      <dgm:prSet presAssocID="{40CF535A-DF9E-42D9-A0AC-AF7BAEA20B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1139F-6145-4EB3-B1DD-7360E0A282C7}" type="presOf" srcId="{7A757C56-699F-4824-AD42-64442E78610D}" destId="{26141891-CA6F-4CD8-8320-A222B2145E34}" srcOrd="0" destOrd="0" presId="urn:microsoft.com/office/officeart/2005/8/layout/vList2"/>
    <dgm:cxn modelId="{8039F5EC-ABD6-4650-87D6-F96EE969B33B}" type="presOf" srcId="{40CF535A-DF9E-42D9-A0AC-AF7BAEA20BA7}" destId="{C318786B-5ECA-4A0F-8173-7F1B4D809E6A}" srcOrd="0" destOrd="0" presId="urn:microsoft.com/office/officeart/2005/8/layout/vList2"/>
    <dgm:cxn modelId="{5090FD33-2AF5-4C11-BC3C-0641EDC1C05C}" srcId="{295CC32E-3769-40F3-8818-A1C811F20CBB}" destId="{ED5347C9-E592-4AE8-9335-8A458F5DCFDF}" srcOrd="0" destOrd="0" parTransId="{82656BAF-064A-4BC3-8BFB-F8FFDDA2FA6E}" sibTransId="{A7F28B00-A5A0-4D99-9266-31005510C6E9}"/>
    <dgm:cxn modelId="{4ECA4EF6-409F-45E0-8D38-BD3BD4412915}" srcId="{295CC32E-3769-40F3-8818-A1C811F20CBB}" destId="{40CF535A-DF9E-42D9-A0AC-AF7BAEA20BA7}" srcOrd="1" destOrd="0" parTransId="{A276E9D3-D74E-4C76-975D-434EA98E6523}" sibTransId="{B48AD5A8-7E87-41AB-84C3-BA8153FEC32C}"/>
    <dgm:cxn modelId="{56D37206-CC65-4DA7-97CA-0ED8975D6851}" srcId="{ED5347C9-E592-4AE8-9335-8A458F5DCFDF}" destId="{7A757C56-699F-4824-AD42-64442E78610D}" srcOrd="0" destOrd="0" parTransId="{0327F504-1518-4B43-80BC-C556C41AA8F0}" sibTransId="{0525B8F7-912B-497D-8998-F385D63A26B3}"/>
    <dgm:cxn modelId="{BCEC3CA1-E313-40CE-9530-863937F6D734}" type="presOf" srcId="{ED5347C9-E592-4AE8-9335-8A458F5DCFDF}" destId="{8341F4B4-CF82-47CE-8DCC-887A0EAAA863}" srcOrd="0" destOrd="0" presId="urn:microsoft.com/office/officeart/2005/8/layout/vList2"/>
    <dgm:cxn modelId="{B3526D33-D536-4152-9958-4B95F9C7133A}" type="presOf" srcId="{295CC32E-3769-40F3-8818-A1C811F20CBB}" destId="{34951E09-4154-419C-9E72-553528D5F495}" srcOrd="0" destOrd="0" presId="urn:microsoft.com/office/officeart/2005/8/layout/vList2"/>
    <dgm:cxn modelId="{A5782113-7BEC-49DF-BB0B-8D9A5C93A016}" type="presParOf" srcId="{34951E09-4154-419C-9E72-553528D5F495}" destId="{8341F4B4-CF82-47CE-8DCC-887A0EAAA863}" srcOrd="0" destOrd="0" presId="urn:microsoft.com/office/officeart/2005/8/layout/vList2"/>
    <dgm:cxn modelId="{F66C4748-C795-4924-8B7B-145C0AF5EE01}" type="presParOf" srcId="{34951E09-4154-419C-9E72-553528D5F495}" destId="{26141891-CA6F-4CD8-8320-A222B2145E34}" srcOrd="1" destOrd="0" presId="urn:microsoft.com/office/officeart/2005/8/layout/vList2"/>
    <dgm:cxn modelId="{AEAB3E00-F938-4AD2-A0DB-6ECEBB8E0B5E}" type="presParOf" srcId="{34951E09-4154-419C-9E72-553528D5F495}" destId="{C318786B-5ECA-4A0F-8173-7F1B4D809E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1EBC28-8FB0-47B8-93C9-15EBA5DFF7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BEFCC-1FED-4D62-B9B1-850D6BE2D7A0}">
      <dgm:prSet phldrT="[Текст]"/>
      <dgm:spPr/>
      <dgm:t>
        <a:bodyPr/>
        <a:lstStyle/>
        <a:p>
          <a:r>
            <a:rPr lang="ru-RU" dirty="0" smtClean="0"/>
            <a:t>Линейные алгоритмы</a:t>
          </a:r>
          <a:endParaRPr lang="ru-RU" dirty="0"/>
        </a:p>
      </dgm:t>
    </dgm:pt>
    <dgm:pt modelId="{B60EB6C0-616D-4589-9E3A-DA1E1333D94D}" type="parTrans" cxnId="{9B5604E6-3047-4869-95FB-DAE3F36B1B4A}">
      <dgm:prSet/>
      <dgm:spPr/>
      <dgm:t>
        <a:bodyPr/>
        <a:lstStyle/>
        <a:p>
          <a:endParaRPr lang="ru-RU"/>
        </a:p>
      </dgm:t>
    </dgm:pt>
    <dgm:pt modelId="{77046145-87A7-4EA1-A675-263F61C8676F}" type="sibTrans" cxnId="{9B5604E6-3047-4869-95FB-DAE3F36B1B4A}">
      <dgm:prSet/>
      <dgm:spPr/>
      <dgm:t>
        <a:bodyPr/>
        <a:lstStyle/>
        <a:p>
          <a:endParaRPr lang="ru-RU"/>
        </a:p>
      </dgm:t>
    </dgm:pt>
    <dgm:pt modelId="{7766039E-DE6B-479D-9155-A53C1CC8FBCB}">
      <dgm:prSet phldrT="[Текст]" custT="1"/>
      <dgm:spPr/>
      <dgm:t>
        <a:bodyPr/>
        <a:lstStyle/>
        <a:p>
          <a:r>
            <a:rPr lang="ru-RU" sz="2000" dirty="0" smtClean="0"/>
            <a:t>последовательно выполняемые блоки, которые не предполагают условной или безусловной передачи, а также повторного выполнения одних и тех же действий</a:t>
          </a:r>
          <a:endParaRPr lang="ru-RU" sz="2000" dirty="0"/>
        </a:p>
      </dgm:t>
    </dgm:pt>
    <dgm:pt modelId="{B6D0367D-2122-4234-A3E3-DD73BAFED2FA}" type="parTrans" cxnId="{7F92D7B1-C079-4A56-8AA9-1D04B8E672DB}">
      <dgm:prSet/>
      <dgm:spPr/>
      <dgm:t>
        <a:bodyPr/>
        <a:lstStyle/>
        <a:p>
          <a:endParaRPr lang="ru-RU"/>
        </a:p>
      </dgm:t>
    </dgm:pt>
    <dgm:pt modelId="{F762D892-C6E7-4692-97DA-9908923DFE9D}" type="sibTrans" cxnId="{7F92D7B1-C079-4A56-8AA9-1D04B8E672DB}">
      <dgm:prSet/>
      <dgm:spPr/>
      <dgm:t>
        <a:bodyPr/>
        <a:lstStyle/>
        <a:p>
          <a:endParaRPr lang="ru-RU"/>
        </a:p>
      </dgm:t>
    </dgm:pt>
    <dgm:pt modelId="{5EE4F5E1-A5B2-48E1-B1F1-2248F16BDC9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Алгоритмы с разветвляющейся структурой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49700D2-66D3-485A-B50B-E273883C0773}" type="parTrans" cxnId="{0443244D-D6FE-41AA-A1D9-3682A0F05606}">
      <dgm:prSet/>
      <dgm:spPr/>
      <dgm:t>
        <a:bodyPr/>
        <a:lstStyle/>
        <a:p>
          <a:endParaRPr lang="ru-RU"/>
        </a:p>
      </dgm:t>
    </dgm:pt>
    <dgm:pt modelId="{D5BB0B5E-385E-4AFB-9314-2BAC42F18CD7}" type="sibTrans" cxnId="{0443244D-D6FE-41AA-A1D9-3682A0F05606}">
      <dgm:prSet/>
      <dgm:spPr/>
      <dgm:t>
        <a:bodyPr/>
        <a:lstStyle/>
        <a:p>
          <a:endParaRPr lang="ru-RU"/>
        </a:p>
      </dgm:t>
    </dgm:pt>
    <dgm:pt modelId="{E749A68B-D1DC-47A4-9211-C27A728BCCF6}">
      <dgm:prSet phldrT="[Текст]"/>
      <dgm:spPr/>
      <dgm:t>
        <a:bodyPr/>
        <a:lstStyle/>
        <a:p>
          <a:r>
            <a:rPr lang="ru-RU" dirty="0" smtClean="0"/>
            <a:t>невыполнение тех или иных действий в зависимости от условия</a:t>
          </a:r>
          <a:endParaRPr lang="ru-RU" dirty="0"/>
        </a:p>
      </dgm:t>
    </dgm:pt>
    <dgm:pt modelId="{B27578C3-C447-4D9E-8391-22BC83C61373}" type="parTrans" cxnId="{736D884C-E367-4372-8293-6B0860DE8820}">
      <dgm:prSet/>
      <dgm:spPr/>
      <dgm:t>
        <a:bodyPr/>
        <a:lstStyle/>
        <a:p>
          <a:endParaRPr lang="ru-RU"/>
        </a:p>
      </dgm:t>
    </dgm:pt>
    <dgm:pt modelId="{561579AB-F70D-4D83-B2C3-9CC2AD58A831}" type="sibTrans" cxnId="{736D884C-E367-4372-8293-6B0860DE8820}">
      <dgm:prSet/>
      <dgm:spPr/>
      <dgm:t>
        <a:bodyPr/>
        <a:lstStyle/>
        <a:p>
          <a:endParaRPr lang="ru-RU"/>
        </a:p>
      </dgm:t>
    </dgm:pt>
    <dgm:pt modelId="{77343A97-6C2F-4922-B7A5-76EA71878AF7}">
      <dgm:prSet phldrT="[Текст]"/>
      <dgm:spPr/>
      <dgm:t>
        <a:bodyPr/>
        <a:lstStyle/>
        <a:p>
          <a:r>
            <a:rPr lang="ru-RU" dirty="0" smtClean="0"/>
            <a:t>Циклические алгоритмы</a:t>
          </a:r>
          <a:endParaRPr lang="ru-RU" dirty="0"/>
        </a:p>
      </dgm:t>
    </dgm:pt>
    <dgm:pt modelId="{04B76851-B77F-4B0D-A0A2-A814EB7CB2E9}" type="parTrans" cxnId="{6B6AB20D-85E0-40B9-AF5D-40E6AE2FDE07}">
      <dgm:prSet/>
      <dgm:spPr/>
      <dgm:t>
        <a:bodyPr/>
        <a:lstStyle/>
        <a:p>
          <a:endParaRPr lang="ru-RU"/>
        </a:p>
      </dgm:t>
    </dgm:pt>
    <dgm:pt modelId="{31CA0231-5773-49F6-BEFE-82BD80FDB83A}" type="sibTrans" cxnId="{6B6AB20D-85E0-40B9-AF5D-40E6AE2FDE07}">
      <dgm:prSet/>
      <dgm:spPr/>
      <dgm:t>
        <a:bodyPr/>
        <a:lstStyle/>
        <a:p>
          <a:endParaRPr lang="ru-RU"/>
        </a:p>
      </dgm:t>
    </dgm:pt>
    <dgm:pt modelId="{B747E1A3-AAD3-414E-B008-940906BA0201}">
      <dgm:prSet phldrT="[Текст]"/>
      <dgm:spPr/>
      <dgm:t>
        <a:bodyPr/>
        <a:lstStyle/>
        <a:p>
          <a:r>
            <a:rPr lang="ru-RU" dirty="0" smtClean="0"/>
            <a:t>выполнение одних и тех же действий до тех пор, пока не сработает условие выхода</a:t>
          </a:r>
          <a:endParaRPr lang="ru-RU" dirty="0"/>
        </a:p>
      </dgm:t>
    </dgm:pt>
    <dgm:pt modelId="{7C5CDF02-4187-4798-8CFC-AFFA165A5806}" type="parTrans" cxnId="{3AD68B10-F7A9-49A1-979D-98EC535845A4}">
      <dgm:prSet/>
      <dgm:spPr/>
      <dgm:t>
        <a:bodyPr/>
        <a:lstStyle/>
        <a:p>
          <a:endParaRPr lang="ru-RU"/>
        </a:p>
      </dgm:t>
    </dgm:pt>
    <dgm:pt modelId="{39F507B2-41B2-4155-AFAE-9EFE3C81AED9}" type="sibTrans" cxnId="{3AD68B10-F7A9-49A1-979D-98EC535845A4}">
      <dgm:prSet/>
      <dgm:spPr/>
      <dgm:t>
        <a:bodyPr/>
        <a:lstStyle/>
        <a:p>
          <a:endParaRPr lang="ru-RU"/>
        </a:p>
      </dgm:t>
    </dgm:pt>
    <dgm:pt modelId="{DD999AB6-1FF1-4AA9-977A-D4069E443067}" type="pres">
      <dgm:prSet presAssocID="{8D1EBC28-8FB0-47B8-93C9-15EBA5DFF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ADE9C-B8F7-41B5-8FAE-41E7543044C6}" type="pres">
      <dgm:prSet presAssocID="{25EBEFCC-1FED-4D62-B9B1-850D6BE2D7A0}" presName="linNode" presStyleCnt="0"/>
      <dgm:spPr/>
    </dgm:pt>
    <dgm:pt modelId="{8828D3D6-95E1-4014-AB22-DF926731804E}" type="pres">
      <dgm:prSet presAssocID="{25EBEFCC-1FED-4D62-B9B1-850D6BE2D7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C3BB1-177F-4EAD-A708-6FBB6CA0FFAD}" type="pres">
      <dgm:prSet presAssocID="{25EBEFCC-1FED-4D62-B9B1-850D6BE2D7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AEE81-4436-445F-BE10-3B8F8056F1F1}" type="pres">
      <dgm:prSet presAssocID="{77046145-87A7-4EA1-A675-263F61C8676F}" presName="sp" presStyleCnt="0"/>
      <dgm:spPr/>
    </dgm:pt>
    <dgm:pt modelId="{0D2724B1-5E9B-43E4-83E2-63E54E97E49F}" type="pres">
      <dgm:prSet presAssocID="{5EE4F5E1-A5B2-48E1-B1F1-2248F16BDC96}" presName="linNode" presStyleCnt="0"/>
      <dgm:spPr/>
    </dgm:pt>
    <dgm:pt modelId="{2C8A082E-EEF8-430E-A08C-D46F937C9030}" type="pres">
      <dgm:prSet presAssocID="{5EE4F5E1-A5B2-48E1-B1F1-2248F16BDC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5A4C-F509-4B36-A500-FC6A15837470}" type="pres">
      <dgm:prSet presAssocID="{5EE4F5E1-A5B2-48E1-B1F1-2248F16BDC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76DD0-F3FE-4666-A39B-368B54435667}" type="pres">
      <dgm:prSet presAssocID="{D5BB0B5E-385E-4AFB-9314-2BAC42F18CD7}" presName="sp" presStyleCnt="0"/>
      <dgm:spPr/>
    </dgm:pt>
    <dgm:pt modelId="{13FD0348-F27B-44E0-9482-7BC0A71AAA90}" type="pres">
      <dgm:prSet presAssocID="{77343A97-6C2F-4922-B7A5-76EA71878AF7}" presName="linNode" presStyleCnt="0"/>
      <dgm:spPr/>
    </dgm:pt>
    <dgm:pt modelId="{081BFDBE-BA6A-45A8-AF3C-38BADD6172AC}" type="pres">
      <dgm:prSet presAssocID="{77343A97-6C2F-4922-B7A5-76EA71878AF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E0C4-7788-4731-A2FA-2D2EA8FECC71}" type="pres">
      <dgm:prSet presAssocID="{77343A97-6C2F-4922-B7A5-76EA71878AF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8B10-F7A9-49A1-979D-98EC535845A4}" srcId="{77343A97-6C2F-4922-B7A5-76EA71878AF7}" destId="{B747E1A3-AAD3-414E-B008-940906BA0201}" srcOrd="0" destOrd="0" parTransId="{7C5CDF02-4187-4798-8CFC-AFFA165A5806}" sibTransId="{39F507B2-41B2-4155-AFAE-9EFE3C81AED9}"/>
    <dgm:cxn modelId="{7F92D7B1-C079-4A56-8AA9-1D04B8E672DB}" srcId="{25EBEFCC-1FED-4D62-B9B1-850D6BE2D7A0}" destId="{7766039E-DE6B-479D-9155-A53C1CC8FBCB}" srcOrd="0" destOrd="0" parTransId="{B6D0367D-2122-4234-A3E3-DD73BAFED2FA}" sibTransId="{F762D892-C6E7-4692-97DA-9908923DFE9D}"/>
    <dgm:cxn modelId="{736D884C-E367-4372-8293-6B0860DE8820}" srcId="{5EE4F5E1-A5B2-48E1-B1F1-2248F16BDC96}" destId="{E749A68B-D1DC-47A4-9211-C27A728BCCF6}" srcOrd="0" destOrd="0" parTransId="{B27578C3-C447-4D9E-8391-22BC83C61373}" sibTransId="{561579AB-F70D-4D83-B2C3-9CC2AD58A831}"/>
    <dgm:cxn modelId="{9B5604E6-3047-4869-95FB-DAE3F36B1B4A}" srcId="{8D1EBC28-8FB0-47B8-93C9-15EBA5DFF720}" destId="{25EBEFCC-1FED-4D62-B9B1-850D6BE2D7A0}" srcOrd="0" destOrd="0" parTransId="{B60EB6C0-616D-4589-9E3A-DA1E1333D94D}" sibTransId="{77046145-87A7-4EA1-A675-263F61C8676F}"/>
    <dgm:cxn modelId="{C61017A5-5DB6-4ADF-BD55-4D7075906DA3}" type="presOf" srcId="{7766039E-DE6B-479D-9155-A53C1CC8FBCB}" destId="{81DC3BB1-177F-4EAD-A708-6FBB6CA0FFAD}" srcOrd="0" destOrd="0" presId="urn:microsoft.com/office/officeart/2005/8/layout/vList5"/>
    <dgm:cxn modelId="{3CDE9B8F-67F9-4EAF-B7F7-844C8E6B62A7}" type="presOf" srcId="{25EBEFCC-1FED-4D62-B9B1-850D6BE2D7A0}" destId="{8828D3D6-95E1-4014-AB22-DF926731804E}" srcOrd="0" destOrd="0" presId="urn:microsoft.com/office/officeart/2005/8/layout/vList5"/>
    <dgm:cxn modelId="{0443244D-D6FE-41AA-A1D9-3682A0F05606}" srcId="{8D1EBC28-8FB0-47B8-93C9-15EBA5DFF720}" destId="{5EE4F5E1-A5B2-48E1-B1F1-2248F16BDC96}" srcOrd="1" destOrd="0" parTransId="{F49700D2-66D3-485A-B50B-E273883C0773}" sibTransId="{D5BB0B5E-385E-4AFB-9314-2BAC42F18CD7}"/>
    <dgm:cxn modelId="{4E52F701-90C0-4D62-9A70-141B25A95940}" type="presOf" srcId="{77343A97-6C2F-4922-B7A5-76EA71878AF7}" destId="{081BFDBE-BA6A-45A8-AF3C-38BADD6172AC}" srcOrd="0" destOrd="0" presId="urn:microsoft.com/office/officeart/2005/8/layout/vList5"/>
    <dgm:cxn modelId="{EECF6719-B532-4BA1-BA7D-094FE97A837C}" type="presOf" srcId="{B747E1A3-AAD3-414E-B008-940906BA0201}" destId="{D838E0C4-7788-4731-A2FA-2D2EA8FECC71}" srcOrd="0" destOrd="0" presId="urn:microsoft.com/office/officeart/2005/8/layout/vList5"/>
    <dgm:cxn modelId="{ED36C2A7-10C1-4E50-A229-5F6194A0D420}" type="presOf" srcId="{8D1EBC28-8FB0-47B8-93C9-15EBA5DFF720}" destId="{DD999AB6-1FF1-4AA9-977A-D4069E443067}" srcOrd="0" destOrd="0" presId="urn:microsoft.com/office/officeart/2005/8/layout/vList5"/>
    <dgm:cxn modelId="{A93A2822-A92C-4935-A94A-E661E46A37FA}" type="presOf" srcId="{5EE4F5E1-A5B2-48E1-B1F1-2248F16BDC96}" destId="{2C8A082E-EEF8-430E-A08C-D46F937C9030}" srcOrd="0" destOrd="0" presId="urn:microsoft.com/office/officeart/2005/8/layout/vList5"/>
    <dgm:cxn modelId="{D6F88DE1-F314-4B41-A29D-66D9A8479071}" type="presOf" srcId="{E749A68B-D1DC-47A4-9211-C27A728BCCF6}" destId="{31255A4C-F509-4B36-A500-FC6A15837470}" srcOrd="0" destOrd="0" presId="urn:microsoft.com/office/officeart/2005/8/layout/vList5"/>
    <dgm:cxn modelId="{6B6AB20D-85E0-40B9-AF5D-40E6AE2FDE07}" srcId="{8D1EBC28-8FB0-47B8-93C9-15EBA5DFF720}" destId="{77343A97-6C2F-4922-B7A5-76EA71878AF7}" srcOrd="2" destOrd="0" parTransId="{04B76851-B77F-4B0D-A0A2-A814EB7CB2E9}" sibTransId="{31CA0231-5773-49F6-BEFE-82BD80FDB83A}"/>
    <dgm:cxn modelId="{A8247B9C-93E5-43C2-BE79-36F09A85BA23}" type="presParOf" srcId="{DD999AB6-1FF1-4AA9-977A-D4069E443067}" destId="{E9FADE9C-B8F7-41B5-8FAE-41E7543044C6}" srcOrd="0" destOrd="0" presId="urn:microsoft.com/office/officeart/2005/8/layout/vList5"/>
    <dgm:cxn modelId="{F70DF409-5908-4AE4-B0E0-A3D5DBE90A31}" type="presParOf" srcId="{E9FADE9C-B8F7-41B5-8FAE-41E7543044C6}" destId="{8828D3D6-95E1-4014-AB22-DF926731804E}" srcOrd="0" destOrd="0" presId="urn:microsoft.com/office/officeart/2005/8/layout/vList5"/>
    <dgm:cxn modelId="{0F0363EC-33AD-4F17-901A-8188B4538F7F}" type="presParOf" srcId="{E9FADE9C-B8F7-41B5-8FAE-41E7543044C6}" destId="{81DC3BB1-177F-4EAD-A708-6FBB6CA0FFAD}" srcOrd="1" destOrd="0" presId="urn:microsoft.com/office/officeart/2005/8/layout/vList5"/>
    <dgm:cxn modelId="{E6DC45B3-5EB5-4F83-8C03-785D49557CB2}" type="presParOf" srcId="{DD999AB6-1FF1-4AA9-977A-D4069E443067}" destId="{5F9AEE81-4436-445F-BE10-3B8F8056F1F1}" srcOrd="1" destOrd="0" presId="urn:microsoft.com/office/officeart/2005/8/layout/vList5"/>
    <dgm:cxn modelId="{CB331509-CACE-4464-B5D9-CC16ADC9A063}" type="presParOf" srcId="{DD999AB6-1FF1-4AA9-977A-D4069E443067}" destId="{0D2724B1-5E9B-43E4-83E2-63E54E97E49F}" srcOrd="2" destOrd="0" presId="urn:microsoft.com/office/officeart/2005/8/layout/vList5"/>
    <dgm:cxn modelId="{A3563219-5717-459B-B1E9-F953FC2665AA}" type="presParOf" srcId="{0D2724B1-5E9B-43E4-83E2-63E54E97E49F}" destId="{2C8A082E-EEF8-430E-A08C-D46F937C9030}" srcOrd="0" destOrd="0" presId="urn:microsoft.com/office/officeart/2005/8/layout/vList5"/>
    <dgm:cxn modelId="{67DE4ED8-BAB3-4494-BC82-CBC46301D26D}" type="presParOf" srcId="{0D2724B1-5E9B-43E4-83E2-63E54E97E49F}" destId="{31255A4C-F509-4B36-A500-FC6A15837470}" srcOrd="1" destOrd="0" presId="urn:microsoft.com/office/officeart/2005/8/layout/vList5"/>
    <dgm:cxn modelId="{092F65E5-C258-4ADB-9990-2DB53B989A1B}" type="presParOf" srcId="{DD999AB6-1FF1-4AA9-977A-D4069E443067}" destId="{BE376DD0-F3FE-4666-A39B-368B54435667}" srcOrd="3" destOrd="0" presId="urn:microsoft.com/office/officeart/2005/8/layout/vList5"/>
    <dgm:cxn modelId="{607E9369-8AB5-43E8-9284-48454D704F5B}" type="presParOf" srcId="{DD999AB6-1FF1-4AA9-977A-D4069E443067}" destId="{13FD0348-F27B-44E0-9482-7BC0A71AAA90}" srcOrd="4" destOrd="0" presId="urn:microsoft.com/office/officeart/2005/8/layout/vList5"/>
    <dgm:cxn modelId="{CEBDC6A5-2DDE-4853-A582-CD31ED711187}" type="presParOf" srcId="{13FD0348-F27B-44E0-9482-7BC0A71AAA90}" destId="{081BFDBE-BA6A-45A8-AF3C-38BADD6172AC}" srcOrd="0" destOrd="0" presId="urn:microsoft.com/office/officeart/2005/8/layout/vList5"/>
    <dgm:cxn modelId="{2A959DD2-C259-4452-8678-EE2DD5EBDF0F}" type="presParOf" srcId="{13FD0348-F27B-44E0-9482-7BC0A71AAA90}" destId="{D838E0C4-7788-4731-A2FA-2D2EA8FECC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68C82-0443-4995-BDE9-27F074238AF7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7E092-8C17-4016-B35F-810FA3A0119A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Этап системного анализа</a:t>
          </a:r>
          <a:endParaRPr lang="ru-RU" sz="2300" kern="1200" dirty="0"/>
        </a:p>
      </dsp:txBody>
      <dsp:txXfrm>
        <a:off x="85903" y="1298554"/>
        <a:ext cx="1803440" cy="1466890"/>
      </dsp:txXfrm>
    </dsp:sp>
    <dsp:sp modelId="{24A4A1A3-7AFC-42EB-9CCB-F94EA17573B2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Этап кодирования</a:t>
          </a:r>
          <a:endParaRPr lang="ru-RU" sz="2300" kern="1200" dirty="0"/>
        </a:p>
      </dsp:txBody>
      <dsp:txXfrm>
        <a:off x="2146280" y="1298554"/>
        <a:ext cx="1803440" cy="1466890"/>
      </dsp:txXfrm>
    </dsp:sp>
    <dsp:sp modelId="{12EBD08B-2F83-492D-8EAF-C941AA308B2F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Период разработки ПО</a:t>
          </a:r>
          <a:endParaRPr lang="ru-RU" sz="2300" kern="1200" dirty="0"/>
        </a:p>
      </dsp:txBody>
      <dsp:txXfrm>
        <a:off x="4206656" y="1298554"/>
        <a:ext cx="1803440" cy="1466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44BF2-EAB7-4645-88FC-E43CB1F370CB}">
      <dsp:nvSpPr>
        <dsp:cNvPr id="0" name=""/>
        <dsp:cNvSpPr/>
      </dsp:nvSpPr>
      <dsp:spPr>
        <a:xfrm>
          <a:off x="5669" y="0"/>
          <a:ext cx="2487167" cy="186537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F5C3E-1B60-4477-9CA3-834DDD17EBCC}">
      <dsp:nvSpPr>
        <dsp:cNvPr id="0" name=""/>
        <dsp:cNvSpPr/>
      </dsp:nvSpPr>
      <dsp:spPr>
        <a:xfrm>
          <a:off x="2567452" y="0"/>
          <a:ext cx="4224528" cy="186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0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Восходящий метод отладки</a:t>
          </a:r>
          <a:endParaRPr lang="ru-RU" sz="4600" kern="1200" dirty="0"/>
        </a:p>
      </dsp:txBody>
      <dsp:txXfrm>
        <a:off x="2567452" y="0"/>
        <a:ext cx="4224528" cy="1865376"/>
      </dsp:txXfrm>
    </dsp:sp>
    <dsp:sp modelId="{EC4417DD-CA16-4FB2-9D7F-DE423AB64E43}">
      <dsp:nvSpPr>
        <dsp:cNvPr id="0" name=""/>
        <dsp:cNvSpPr/>
      </dsp:nvSpPr>
      <dsp:spPr>
        <a:xfrm>
          <a:off x="751819" y="2020824"/>
          <a:ext cx="2487167" cy="186537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91EF2-9DCC-48BD-8FF7-7B34C8392384}">
      <dsp:nvSpPr>
        <dsp:cNvPr id="0" name=""/>
        <dsp:cNvSpPr/>
      </dsp:nvSpPr>
      <dsp:spPr>
        <a:xfrm>
          <a:off x="3313602" y="2020824"/>
          <a:ext cx="4224528" cy="186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0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Нисходящий метод отладки</a:t>
          </a:r>
          <a:endParaRPr lang="ru-RU" sz="4600" kern="1200" dirty="0"/>
        </a:p>
      </dsp:txBody>
      <dsp:txXfrm>
        <a:off x="3313602" y="2020824"/>
        <a:ext cx="4224528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F7CED-81FD-4D69-8E3A-E06A8C282E41}">
      <dsp:nvSpPr>
        <dsp:cNvPr id="0" name=""/>
        <dsp:cNvSpPr/>
      </dsp:nvSpPr>
      <dsp:spPr>
        <a:xfrm>
          <a:off x="4286" y="982"/>
          <a:ext cx="8776403" cy="110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Формирование и анализ требований </a:t>
          </a:r>
          <a:r>
            <a:rPr lang="ru-RU" sz="2800" kern="1200" dirty="0"/>
            <a:t>к проекту.</a:t>
          </a:r>
        </a:p>
      </dsp:txBody>
      <dsp:txXfrm>
        <a:off x="57994" y="54690"/>
        <a:ext cx="8668987" cy="992798"/>
      </dsp:txXfrm>
    </dsp:sp>
    <dsp:sp modelId="{BCFC557C-8604-435E-AD4A-0C9EAA474A90}">
      <dsp:nvSpPr>
        <dsp:cNvPr id="0" name=""/>
        <dsp:cNvSpPr/>
      </dsp:nvSpPr>
      <dsp:spPr>
        <a:xfrm>
          <a:off x="4286" y="1156207"/>
          <a:ext cx="8776403" cy="110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Предпроектное</a:t>
          </a:r>
          <a:r>
            <a:rPr lang="ru-RU" sz="2800" kern="1200" dirty="0" smtClean="0"/>
            <a:t> обследование объекта автоматизации</a:t>
          </a:r>
          <a:endParaRPr lang="ru-RU" sz="2800" kern="1200" dirty="0"/>
        </a:p>
      </dsp:txBody>
      <dsp:txXfrm>
        <a:off x="57994" y="1209915"/>
        <a:ext cx="8668987" cy="992798"/>
      </dsp:txXfrm>
    </dsp:sp>
    <dsp:sp modelId="{C8D9C278-D086-4896-A84E-C04205B3F839}">
      <dsp:nvSpPr>
        <dsp:cNvPr id="0" name=""/>
        <dsp:cNvSpPr/>
      </dsp:nvSpPr>
      <dsp:spPr>
        <a:xfrm>
          <a:off x="0" y="2324788"/>
          <a:ext cx="8776403" cy="1500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Составление подробного технического задания для программистов, спецификации отдельных модулей, таблицы баз данных, другая сопроводительная документация</a:t>
          </a:r>
          <a:endParaRPr lang="ru-RU" sz="2800" kern="1200" dirty="0"/>
        </a:p>
      </dsp:txBody>
      <dsp:txXfrm>
        <a:off x="73268" y="2398056"/>
        <a:ext cx="8629867" cy="1354375"/>
      </dsp:txXfrm>
    </dsp:sp>
    <dsp:sp modelId="{7C46B5F2-9823-4D28-9598-310FCDFEAFF4}">
      <dsp:nvSpPr>
        <dsp:cNvPr id="0" name=""/>
        <dsp:cNvSpPr/>
      </dsp:nvSpPr>
      <dsp:spPr>
        <a:xfrm>
          <a:off x="4286" y="3867355"/>
          <a:ext cx="8776403" cy="110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Выбор методологии разработки ПО и разработка (кодирование).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7994" y="3921063"/>
        <a:ext cx="8668987" cy="992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02F35-C8D1-4702-8F84-3E3AB8EE6DD6}">
      <dsp:nvSpPr>
        <dsp:cNvPr id="0" name=""/>
        <dsp:cNvSpPr/>
      </dsp:nvSpPr>
      <dsp:spPr>
        <a:xfrm>
          <a:off x="0" y="0"/>
          <a:ext cx="8784976" cy="1575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Работа </a:t>
          </a:r>
          <a:r>
            <a:rPr lang="ru-RU" sz="2800" kern="1200" dirty="0" err="1" smtClean="0"/>
            <a:t>тестировщиков</a:t>
          </a:r>
          <a:r>
            <a:rPr lang="ru-RU" sz="2800" kern="1200" dirty="0" smtClean="0"/>
            <a:t> компании-исполнителя на наличие ошибок и сообщения о найденных ошибках программистам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76923" y="76923"/>
        <a:ext cx="8631130" cy="1421922"/>
      </dsp:txXfrm>
    </dsp:sp>
    <dsp:sp modelId="{BEAC3E1B-476E-48A3-A48D-3DF7FA8FFE3B}">
      <dsp:nvSpPr>
        <dsp:cNvPr id="0" name=""/>
        <dsp:cNvSpPr/>
      </dsp:nvSpPr>
      <dsp:spPr>
        <a:xfrm>
          <a:off x="0" y="1589813"/>
          <a:ext cx="8784976" cy="1213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Внедрение – подготовка к окончательному запуску в эксплуатацию. </a:t>
          </a:r>
          <a:endParaRPr lang="ru-RU" sz="2800" kern="1200" dirty="0"/>
        </a:p>
      </dsp:txBody>
      <dsp:txXfrm>
        <a:off x="59244" y="1649057"/>
        <a:ext cx="8666488" cy="1095135"/>
      </dsp:txXfrm>
    </dsp:sp>
    <dsp:sp modelId="{F1D1F260-7EE1-4B73-853F-2B52FBC8E759}">
      <dsp:nvSpPr>
        <dsp:cNvPr id="0" name=""/>
        <dsp:cNvSpPr/>
      </dsp:nvSpPr>
      <dsp:spPr>
        <a:xfrm>
          <a:off x="0" y="2815291"/>
          <a:ext cx="8784976" cy="1213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Обучение работе с этой системой.</a:t>
          </a:r>
          <a:endParaRPr lang="ru-RU" sz="2800" kern="1200" dirty="0"/>
        </a:p>
      </dsp:txBody>
      <dsp:txXfrm>
        <a:off x="59244" y="2874535"/>
        <a:ext cx="8666488" cy="1095135"/>
      </dsp:txXfrm>
    </dsp:sp>
    <dsp:sp modelId="{21C56A45-D456-458D-8F8D-D4A53DC60A68}">
      <dsp:nvSpPr>
        <dsp:cNvPr id="0" name=""/>
        <dsp:cNvSpPr/>
      </dsp:nvSpPr>
      <dsp:spPr>
        <a:xfrm>
          <a:off x="0" y="4040770"/>
          <a:ext cx="8784976" cy="1213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Подписывание</a:t>
          </a:r>
          <a:r>
            <a:rPr lang="ru-RU" sz="2800" kern="1200" dirty="0" smtClean="0"/>
            <a:t> акта приемки и гарантийное сопровождение</a:t>
          </a:r>
          <a:endParaRPr lang="ru-RU" sz="2800" kern="1200" dirty="0"/>
        </a:p>
      </dsp:txBody>
      <dsp:txXfrm>
        <a:off x="59244" y="4100014"/>
        <a:ext cx="8666488" cy="1095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B7803-B689-4822-91F4-0D5439FC1D80}">
      <dsp:nvSpPr>
        <dsp:cNvPr id="0" name=""/>
        <dsp:cNvSpPr/>
      </dsp:nvSpPr>
      <dsp:spPr>
        <a:xfrm>
          <a:off x="1488765" y="0"/>
          <a:ext cx="5112568" cy="511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B0EC-009A-431F-B006-ADA47AC385EE}">
      <dsp:nvSpPr>
        <dsp:cNvPr id="0" name=""/>
        <dsp:cNvSpPr/>
      </dsp:nvSpPr>
      <dsp:spPr>
        <a:xfrm>
          <a:off x="4045049" y="511756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– Дискретность.</a:t>
          </a:r>
          <a:endParaRPr lang="ru-RU" sz="2600" kern="1200"/>
        </a:p>
      </dsp:txBody>
      <dsp:txXfrm>
        <a:off x="4089407" y="556114"/>
        <a:ext cx="3234453" cy="819963"/>
      </dsp:txXfrm>
    </dsp:sp>
    <dsp:sp modelId="{BCF14D4E-517B-4B2A-A281-C403B5B1688D}">
      <dsp:nvSpPr>
        <dsp:cNvPr id="0" name=""/>
        <dsp:cNvSpPr/>
      </dsp:nvSpPr>
      <dsp:spPr>
        <a:xfrm>
          <a:off x="4045049" y="1534020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– Определенность.</a:t>
          </a:r>
          <a:endParaRPr lang="ru-RU" sz="2600" kern="1200"/>
        </a:p>
      </dsp:txBody>
      <dsp:txXfrm>
        <a:off x="4089407" y="1578378"/>
        <a:ext cx="3234453" cy="819963"/>
      </dsp:txXfrm>
    </dsp:sp>
    <dsp:sp modelId="{00A1E0B8-F863-4DE7-B6F5-E27435AF47A1}">
      <dsp:nvSpPr>
        <dsp:cNvPr id="0" name=""/>
        <dsp:cNvSpPr/>
      </dsp:nvSpPr>
      <dsp:spPr>
        <a:xfrm>
          <a:off x="4045049" y="2556283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– Результативность.</a:t>
          </a:r>
          <a:endParaRPr lang="ru-RU" sz="2600" kern="1200"/>
        </a:p>
      </dsp:txBody>
      <dsp:txXfrm>
        <a:off x="4089407" y="2600641"/>
        <a:ext cx="3234453" cy="819963"/>
      </dsp:txXfrm>
    </dsp:sp>
    <dsp:sp modelId="{9A761205-5433-44FD-A053-BB40E96D3EC3}">
      <dsp:nvSpPr>
        <dsp:cNvPr id="0" name=""/>
        <dsp:cNvSpPr/>
      </dsp:nvSpPr>
      <dsp:spPr>
        <a:xfrm>
          <a:off x="4045049" y="3578547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– Массовость. </a:t>
          </a:r>
          <a:endParaRPr lang="ru-RU" sz="2600" kern="1200"/>
        </a:p>
      </dsp:txBody>
      <dsp:txXfrm>
        <a:off x="4089407" y="3622905"/>
        <a:ext cx="3234453" cy="819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8FB09-3D01-40A1-A69E-559D9C46BF2D}">
      <dsp:nvSpPr>
        <dsp:cNvPr id="0" name=""/>
        <dsp:cNvSpPr/>
      </dsp:nvSpPr>
      <dsp:spPr>
        <a:xfrm>
          <a:off x="0" y="58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1C0F6-B0AC-4144-AC7D-9472DAE72DF3}">
      <dsp:nvSpPr>
        <dsp:cNvPr id="0" name=""/>
        <dsp:cNvSpPr/>
      </dsp:nvSpPr>
      <dsp:spPr>
        <a:xfrm>
          <a:off x="0" y="580"/>
          <a:ext cx="8784976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</a:t>
          </a:r>
          <a:r>
            <a:rPr lang="ru-RU" sz="3600" kern="1200" dirty="0" err="1" smtClean="0"/>
            <a:t>блочность</a:t>
          </a:r>
          <a:r>
            <a:rPr lang="ru-RU" sz="3600" kern="1200" dirty="0" smtClean="0"/>
            <a:t> организации, </a:t>
          </a:r>
          <a:endParaRPr lang="ru-RU" sz="3600" kern="1200" dirty="0"/>
        </a:p>
      </dsp:txBody>
      <dsp:txXfrm>
        <a:off x="0" y="580"/>
        <a:ext cx="8784976" cy="950273"/>
      </dsp:txXfrm>
    </dsp:sp>
    <dsp:sp modelId="{3F61D7E2-E446-4FF6-BCD8-50BB39FCBBA5}">
      <dsp:nvSpPr>
        <dsp:cNvPr id="0" name=""/>
        <dsp:cNvSpPr/>
      </dsp:nvSpPr>
      <dsp:spPr>
        <a:xfrm>
          <a:off x="0" y="950853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69F7D-2B5A-47DB-A5A5-CB66FF5C0F44}">
      <dsp:nvSpPr>
        <dsp:cNvPr id="0" name=""/>
        <dsp:cNvSpPr/>
      </dsp:nvSpPr>
      <dsp:spPr>
        <a:xfrm>
          <a:off x="0" y="950853"/>
          <a:ext cx="8784976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/>
            <a:t>- семантическая независимость,</a:t>
          </a:r>
        </a:p>
      </dsp:txBody>
      <dsp:txXfrm>
        <a:off x="0" y="950853"/>
        <a:ext cx="8784976" cy="950273"/>
      </dsp:txXfrm>
    </dsp:sp>
    <dsp:sp modelId="{FACA2FBD-8A10-42B6-B619-C06D04D28C49}">
      <dsp:nvSpPr>
        <dsp:cNvPr id="0" name=""/>
        <dsp:cNvSpPr/>
      </dsp:nvSpPr>
      <dsp:spPr>
        <a:xfrm>
          <a:off x="0" y="1901127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0B5C-DF0B-44BE-A7FB-3115BDA44543}">
      <dsp:nvSpPr>
        <dsp:cNvPr id="0" name=""/>
        <dsp:cNvSpPr/>
      </dsp:nvSpPr>
      <dsp:spPr>
        <a:xfrm>
          <a:off x="0" y="1901127"/>
          <a:ext cx="8784976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/>
            <a:t>- синтаксическая обособленность,</a:t>
          </a:r>
        </a:p>
      </dsp:txBody>
      <dsp:txXfrm>
        <a:off x="0" y="1901127"/>
        <a:ext cx="8784976" cy="950273"/>
      </dsp:txXfrm>
    </dsp:sp>
    <dsp:sp modelId="{F96924C7-D5E3-4EE9-99B2-E3B99F7C6D01}">
      <dsp:nvSpPr>
        <dsp:cNvPr id="0" name=""/>
        <dsp:cNvSpPr/>
      </dsp:nvSpPr>
      <dsp:spPr>
        <a:xfrm>
          <a:off x="0" y="285140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B0476-7E62-4498-96B8-94CC497256D6}">
      <dsp:nvSpPr>
        <dsp:cNvPr id="0" name=""/>
        <dsp:cNvSpPr/>
      </dsp:nvSpPr>
      <dsp:spPr>
        <a:xfrm>
          <a:off x="0" y="2851400"/>
          <a:ext cx="8784976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/>
            <a:t> - общность данных,</a:t>
          </a:r>
        </a:p>
      </dsp:txBody>
      <dsp:txXfrm>
        <a:off x="0" y="2851400"/>
        <a:ext cx="8784976" cy="950273"/>
      </dsp:txXfrm>
    </dsp:sp>
    <dsp:sp modelId="{ECC0CDDF-B786-4ED4-A0B6-22537022C993}">
      <dsp:nvSpPr>
        <dsp:cNvPr id="0" name=""/>
        <dsp:cNvSpPr/>
      </dsp:nvSpPr>
      <dsp:spPr>
        <a:xfrm>
          <a:off x="0" y="380167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5DD7C-7CA4-472B-942D-D1C202C549A4}">
      <dsp:nvSpPr>
        <dsp:cNvPr id="0" name=""/>
        <dsp:cNvSpPr/>
      </dsp:nvSpPr>
      <dsp:spPr>
        <a:xfrm>
          <a:off x="0" y="3801674"/>
          <a:ext cx="8784976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- </a:t>
          </a:r>
          <a:r>
            <a:rPr lang="ru-RU" sz="3600" kern="1200" dirty="0" smtClean="0"/>
            <a:t>полнота определения.</a:t>
          </a:r>
          <a:endParaRPr lang="ru-RU" sz="3600" kern="1200" dirty="0"/>
        </a:p>
      </dsp:txBody>
      <dsp:txXfrm>
        <a:off x="0" y="3801674"/>
        <a:ext cx="8784976" cy="950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478CA-48E7-4AC2-889F-A4A55D882062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8B440-194E-4546-98E0-4BB46EB2C3BF}">
      <dsp:nvSpPr>
        <dsp:cNvPr id="0" name=""/>
        <dsp:cNvSpPr/>
      </dsp:nvSpPr>
      <dsp:spPr>
        <a:xfrm>
          <a:off x="2052733" y="0"/>
          <a:ext cx="6373216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ОБЪЕКТ</a:t>
          </a:r>
          <a:r>
            <a:rPr lang="ru-RU" sz="2500" kern="1200" smtClean="0"/>
            <a:t> - это совокупность свойств (структур данных, характерных для этого объекта).</a:t>
          </a:r>
          <a:endParaRPr lang="ru-RU" sz="2500" kern="1200"/>
        </a:p>
      </dsp:txBody>
      <dsp:txXfrm>
        <a:off x="2052733" y="0"/>
        <a:ext cx="6373216" cy="1252941"/>
      </dsp:txXfrm>
    </dsp:sp>
    <dsp:sp modelId="{35412CE1-65BF-48FB-A93E-CEE6C158BD8C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AB348-5BBC-4C50-A809-B8020283751B}">
      <dsp:nvSpPr>
        <dsp:cNvPr id="0" name=""/>
        <dsp:cNvSpPr/>
      </dsp:nvSpPr>
      <dsp:spPr>
        <a:xfrm>
          <a:off x="2088232" y="1252941"/>
          <a:ext cx="6373216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МЕТОДЫ ИХ ОБРАБОТКИ </a:t>
          </a:r>
          <a:r>
            <a:rPr lang="ru-RU" sz="2500" kern="1200" dirty="0" smtClean="0"/>
            <a:t>(подпрограмма изменения свойств) </a:t>
          </a:r>
          <a:endParaRPr lang="ru-RU" sz="2500" kern="1200" dirty="0"/>
        </a:p>
      </dsp:txBody>
      <dsp:txXfrm>
        <a:off x="2088232" y="1252941"/>
        <a:ext cx="6373216" cy="1252937"/>
      </dsp:txXfrm>
    </dsp:sp>
    <dsp:sp modelId="{095706B5-A82A-41E6-BBCA-4CCA3105906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50392-8DB1-49B5-BCC0-EBD94ED56D72}">
      <dsp:nvSpPr>
        <dsp:cNvPr id="0" name=""/>
        <dsp:cNvSpPr/>
      </dsp:nvSpPr>
      <dsp:spPr>
        <a:xfrm>
          <a:off x="2088232" y="2505879"/>
          <a:ext cx="6373216" cy="125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СОБЫТИЯ </a:t>
          </a:r>
          <a:r>
            <a:rPr lang="ru-RU" sz="2500" kern="1200" smtClean="0"/>
            <a:t>- на которые данный объект может реагировать и которые приводят, как правило, к изменению свойств объекта.</a:t>
          </a:r>
          <a:endParaRPr lang="ru-RU" sz="2500" kern="1200"/>
        </a:p>
      </dsp:txBody>
      <dsp:txXfrm>
        <a:off x="2088232" y="2505879"/>
        <a:ext cx="6373216" cy="1252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76EC-0829-4ACB-A9ED-1249F04AF7B3}">
      <dsp:nvSpPr>
        <dsp:cNvPr id="0" name=""/>
        <dsp:cNvSpPr/>
      </dsp:nvSpPr>
      <dsp:spPr>
        <a:xfrm>
          <a:off x="0" y="1284060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B647A-90F9-454E-B816-228333FB0881}">
      <dsp:nvSpPr>
        <dsp:cNvPr id="0" name=""/>
        <dsp:cNvSpPr/>
      </dsp:nvSpPr>
      <dsp:spPr>
        <a:xfrm>
          <a:off x="396044" y="870780"/>
          <a:ext cx="554461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Метод объектно-ориентированной декомпозиции</a:t>
          </a:r>
          <a:endParaRPr lang="ru-RU" sz="2800" kern="1200" dirty="0"/>
        </a:p>
      </dsp:txBody>
      <dsp:txXfrm>
        <a:off x="436393" y="911129"/>
        <a:ext cx="5463918" cy="745862"/>
      </dsp:txXfrm>
    </dsp:sp>
    <dsp:sp modelId="{0E4AFA7A-9216-4893-A7D9-801476E4ADD9}">
      <dsp:nvSpPr>
        <dsp:cNvPr id="0" name=""/>
        <dsp:cNvSpPr/>
      </dsp:nvSpPr>
      <dsp:spPr>
        <a:xfrm>
          <a:off x="0" y="2554140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4DBDC-4EBB-4C0D-B058-3EE8B19C843B}">
      <dsp:nvSpPr>
        <dsp:cNvPr id="0" name=""/>
        <dsp:cNvSpPr/>
      </dsp:nvSpPr>
      <dsp:spPr>
        <a:xfrm>
          <a:off x="396044" y="2140860"/>
          <a:ext cx="554461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Метод абстрактных типов данных</a:t>
          </a:r>
          <a:endParaRPr lang="ru-RU" sz="2800" kern="1200"/>
        </a:p>
      </dsp:txBody>
      <dsp:txXfrm>
        <a:off x="436393" y="2181209"/>
        <a:ext cx="5463918" cy="745862"/>
      </dsp:txXfrm>
    </dsp:sp>
    <dsp:sp modelId="{78F26E71-ABC3-4D74-B37E-0D15B0E9648D}">
      <dsp:nvSpPr>
        <dsp:cNvPr id="0" name=""/>
        <dsp:cNvSpPr/>
      </dsp:nvSpPr>
      <dsp:spPr>
        <a:xfrm>
          <a:off x="0" y="3824220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3D946-E308-4589-9BD5-F9459367A527}">
      <dsp:nvSpPr>
        <dsp:cNvPr id="0" name=""/>
        <dsp:cNvSpPr/>
      </dsp:nvSpPr>
      <dsp:spPr>
        <a:xfrm>
          <a:off x="396044" y="3410940"/>
          <a:ext cx="554461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Метод пересылки сообщений</a:t>
          </a:r>
          <a:endParaRPr lang="ru-RU" sz="2800" kern="1200"/>
        </a:p>
      </dsp:txBody>
      <dsp:txXfrm>
        <a:off x="436393" y="3451289"/>
        <a:ext cx="5463918" cy="745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1F4B4-CF82-47CE-8DCC-887A0EAAA863}">
      <dsp:nvSpPr>
        <dsp:cNvPr id="0" name=""/>
        <dsp:cNvSpPr/>
      </dsp:nvSpPr>
      <dsp:spPr>
        <a:xfrm>
          <a:off x="0" y="13928"/>
          <a:ext cx="84969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На естественном языке</a:t>
          </a:r>
          <a:endParaRPr lang="ru-RU" sz="5200" kern="1200" dirty="0"/>
        </a:p>
      </dsp:txBody>
      <dsp:txXfrm>
        <a:off x="59399" y="73327"/>
        <a:ext cx="8378146" cy="1098002"/>
      </dsp:txXfrm>
    </dsp:sp>
    <dsp:sp modelId="{26141891-CA6F-4CD8-8320-A222B2145E34}">
      <dsp:nvSpPr>
        <dsp:cNvPr id="0" name=""/>
        <dsp:cNvSpPr/>
      </dsp:nvSpPr>
      <dsp:spPr>
        <a:xfrm>
          <a:off x="0" y="1230729"/>
          <a:ext cx="8496944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kern="1200" dirty="0" smtClean="0"/>
            <a:t>На специальном алгоритмическом языке</a:t>
          </a:r>
          <a:endParaRPr lang="ru-RU" sz="4100" kern="1200" dirty="0"/>
        </a:p>
      </dsp:txBody>
      <dsp:txXfrm>
        <a:off x="0" y="1230729"/>
        <a:ext cx="8496944" cy="1210949"/>
      </dsp:txXfrm>
    </dsp:sp>
    <dsp:sp modelId="{C318786B-5ECA-4A0F-8173-7F1B4D809E6A}">
      <dsp:nvSpPr>
        <dsp:cNvPr id="0" name=""/>
        <dsp:cNvSpPr/>
      </dsp:nvSpPr>
      <dsp:spPr>
        <a:xfrm>
          <a:off x="0" y="2441679"/>
          <a:ext cx="84969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В виде блок-схемы</a:t>
          </a:r>
          <a:endParaRPr lang="ru-RU" sz="5200" kern="1200" dirty="0"/>
        </a:p>
      </dsp:txBody>
      <dsp:txXfrm>
        <a:off x="59399" y="2501078"/>
        <a:ext cx="8378146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C3BB1-177F-4EAD-A708-6FBB6CA0FFAD}">
      <dsp:nvSpPr>
        <dsp:cNvPr id="0" name=""/>
        <dsp:cNvSpPr/>
      </dsp:nvSpPr>
      <dsp:spPr>
        <a:xfrm rot="5400000">
          <a:off x="4908627" y="-1859209"/>
          <a:ext cx="1151002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последовательно выполняемые блоки, которые не предполагают условной или безусловной передачи, а также повторного выполнения одних и тех же действий</a:t>
          </a:r>
          <a:endParaRPr lang="ru-RU" sz="2000" kern="1200" dirty="0"/>
        </a:p>
      </dsp:txBody>
      <dsp:txXfrm rot="-5400000">
        <a:off x="2903362" y="202243"/>
        <a:ext cx="5105346" cy="1038628"/>
      </dsp:txXfrm>
    </dsp:sp>
    <dsp:sp modelId="{8828D3D6-95E1-4014-AB22-DF926731804E}">
      <dsp:nvSpPr>
        <dsp:cNvPr id="0" name=""/>
        <dsp:cNvSpPr/>
      </dsp:nvSpPr>
      <dsp:spPr>
        <a:xfrm>
          <a:off x="0" y="2179"/>
          <a:ext cx="2903362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Линейные алгоритмы</a:t>
          </a:r>
          <a:endParaRPr lang="ru-RU" sz="2100" kern="1200" dirty="0"/>
        </a:p>
      </dsp:txBody>
      <dsp:txXfrm>
        <a:off x="70234" y="72413"/>
        <a:ext cx="2762894" cy="1298285"/>
      </dsp:txXfrm>
    </dsp:sp>
    <dsp:sp modelId="{31255A4C-F509-4B36-A500-FC6A15837470}">
      <dsp:nvSpPr>
        <dsp:cNvPr id="0" name=""/>
        <dsp:cNvSpPr/>
      </dsp:nvSpPr>
      <dsp:spPr>
        <a:xfrm rot="5400000">
          <a:off x="4908627" y="-348518"/>
          <a:ext cx="1151002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невыполнение тех или иных действий в зависимости от условия</a:t>
          </a:r>
          <a:endParaRPr lang="ru-RU" sz="2400" kern="1200" dirty="0"/>
        </a:p>
      </dsp:txBody>
      <dsp:txXfrm rot="-5400000">
        <a:off x="2903362" y="1712934"/>
        <a:ext cx="5105346" cy="1038628"/>
      </dsp:txXfrm>
    </dsp:sp>
    <dsp:sp modelId="{2C8A082E-EEF8-430E-A08C-D46F937C9030}">
      <dsp:nvSpPr>
        <dsp:cNvPr id="0" name=""/>
        <dsp:cNvSpPr/>
      </dsp:nvSpPr>
      <dsp:spPr>
        <a:xfrm>
          <a:off x="0" y="1512871"/>
          <a:ext cx="2903362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Алгоритмы с разветвляющейся структурой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70234" y="1583105"/>
        <a:ext cx="2762894" cy="1298285"/>
      </dsp:txXfrm>
    </dsp:sp>
    <dsp:sp modelId="{D838E0C4-7788-4731-A2FA-2D2EA8FECC71}">
      <dsp:nvSpPr>
        <dsp:cNvPr id="0" name=""/>
        <dsp:cNvSpPr/>
      </dsp:nvSpPr>
      <dsp:spPr>
        <a:xfrm rot="5400000">
          <a:off x="4908627" y="1162172"/>
          <a:ext cx="1151002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выполнение одних и тех же действий до тех пор, пока не сработает условие выхода</a:t>
          </a:r>
          <a:endParaRPr lang="ru-RU" sz="2400" kern="1200" dirty="0"/>
        </a:p>
      </dsp:txBody>
      <dsp:txXfrm rot="-5400000">
        <a:off x="2903362" y="3223625"/>
        <a:ext cx="5105346" cy="1038628"/>
      </dsp:txXfrm>
    </dsp:sp>
    <dsp:sp modelId="{081BFDBE-BA6A-45A8-AF3C-38BADD6172AC}">
      <dsp:nvSpPr>
        <dsp:cNvPr id="0" name=""/>
        <dsp:cNvSpPr/>
      </dsp:nvSpPr>
      <dsp:spPr>
        <a:xfrm>
          <a:off x="0" y="3023562"/>
          <a:ext cx="2903362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Циклические алгоритмы</a:t>
          </a:r>
          <a:endParaRPr lang="ru-RU" sz="2100" kern="1200" dirty="0"/>
        </a:p>
      </dsp:txBody>
      <dsp:txXfrm>
        <a:off x="70234" y="3093796"/>
        <a:ext cx="2762894" cy="129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3FCF-FC4C-491B-9949-44EB1A5377D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E8E0-0793-4242-BCE1-8F458E6D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E8E0-0793-4242-BCE1-8F458E6DB6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5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07FF68-592B-45B2-BE44-8E80C35E1D3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1E4E85-8D09-4F5F-BE8D-2B3381C872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7632848" cy="2460104"/>
          </a:xfrm>
        </p:spPr>
        <p:txBody>
          <a:bodyPr/>
          <a:lstStyle/>
          <a:p>
            <a:r>
              <a:rPr lang="en-US" dirty="0"/>
              <a:t>https://e.kgeu.ru/TeacherResource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85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122007"/>
              </p:ext>
            </p:extLst>
          </p:nvPr>
        </p:nvGraphicFramePr>
        <p:xfrm>
          <a:off x="179512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2800" dirty="0"/>
              <a:t>Программная единица должна </a:t>
            </a:r>
            <a:r>
              <a:rPr lang="ru-RU" sz="2800" dirty="0" smtClean="0"/>
              <a:t>удовлетворять </a:t>
            </a:r>
            <a:r>
              <a:rPr lang="ru-RU" sz="2800" dirty="0"/>
              <a:t>следующим условиям: </a:t>
            </a:r>
          </a:p>
        </p:txBody>
      </p:sp>
    </p:spTree>
    <p:extLst>
      <p:ext uri="{BB962C8B-B14F-4D97-AF65-F5344CB8AC3E}">
        <p14:creationId xmlns:p14="http://schemas.microsoft.com/office/powerpoint/2010/main" val="171141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56886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Сцепление модулей</a:t>
            </a:r>
            <a:r>
              <a:rPr lang="ru-RU" dirty="0">
                <a:solidFill>
                  <a:schemeClr val="tx1"/>
                </a:solidFill>
              </a:rPr>
              <a:t> – мера относительной независимости модуля от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других модулей. Независимые модули могут быть модифицированы без переделки </a:t>
            </a:r>
            <a:r>
              <a:rPr lang="ru-RU" dirty="0" smtClean="0">
                <a:solidFill>
                  <a:schemeClr val="tx1"/>
                </a:solidFill>
              </a:rPr>
              <a:t>других </a:t>
            </a:r>
            <a:r>
              <a:rPr lang="ru-RU" dirty="0">
                <a:solidFill>
                  <a:schemeClr val="tx1"/>
                </a:solidFill>
              </a:rPr>
              <a:t>модулей. Чем слабее сцепление модуля, тем лучше.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Рассмотрим различные </a:t>
            </a:r>
            <a:r>
              <a:rPr lang="ru-RU" dirty="0">
                <a:solidFill>
                  <a:schemeClr val="tx1"/>
                </a:solidFill>
              </a:rPr>
              <a:t>типы сцепления.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i="1" dirty="0">
                <a:solidFill>
                  <a:schemeClr val="tx1"/>
                </a:solidFill>
              </a:rPr>
              <a:t>независимые </a:t>
            </a:r>
            <a:r>
              <a:rPr lang="ru-RU" b="1" i="1" dirty="0" smtClean="0">
                <a:solidFill>
                  <a:schemeClr val="tx1"/>
                </a:solidFill>
              </a:rPr>
              <a:t>модули. </a:t>
            </a:r>
            <a:r>
              <a:rPr lang="ru-RU" dirty="0">
                <a:solidFill>
                  <a:schemeClr val="tx1"/>
                </a:solidFill>
              </a:rPr>
              <a:t>Организовать взаимодействие таких модулей можно, зная их </a:t>
            </a:r>
            <a:r>
              <a:rPr lang="ru-RU" dirty="0" smtClean="0">
                <a:solidFill>
                  <a:schemeClr val="tx1"/>
                </a:solidFill>
              </a:rPr>
              <a:t>интерфейс </a:t>
            </a:r>
            <a:r>
              <a:rPr lang="ru-RU" dirty="0">
                <a:solidFill>
                  <a:schemeClr val="tx1"/>
                </a:solidFill>
              </a:rPr>
              <a:t>и соответствующим образом перенаправив выходные данные одного </a:t>
            </a:r>
            <a:r>
              <a:rPr lang="ru-RU" dirty="0" smtClean="0">
                <a:solidFill>
                  <a:schemeClr val="tx1"/>
                </a:solidFill>
              </a:rPr>
              <a:t>модуля </a:t>
            </a:r>
            <a:r>
              <a:rPr lang="ru-RU" dirty="0">
                <a:solidFill>
                  <a:schemeClr val="tx1"/>
                </a:solidFill>
              </a:rPr>
              <a:t>на вход другого.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i="1" dirty="0">
                <a:solidFill>
                  <a:schemeClr val="tx1"/>
                </a:solidFill>
              </a:rPr>
              <a:t>сцепление по данным (параметрическое) </a:t>
            </a:r>
            <a:r>
              <a:rPr lang="ru-RU" dirty="0" smtClean="0">
                <a:solidFill>
                  <a:schemeClr val="tx1"/>
                </a:solidFill>
              </a:rPr>
              <a:t>- это </a:t>
            </a:r>
            <a:r>
              <a:rPr lang="ru-RU" dirty="0">
                <a:solidFill>
                  <a:schemeClr val="tx1"/>
                </a:solidFill>
              </a:rPr>
              <a:t>сцепление, когда данные </a:t>
            </a:r>
            <a:r>
              <a:rPr lang="ru-RU" dirty="0" smtClean="0">
                <a:solidFill>
                  <a:schemeClr val="tx1"/>
                </a:solidFill>
              </a:rPr>
              <a:t>передаются </a:t>
            </a:r>
            <a:r>
              <a:rPr lang="ru-RU" dirty="0">
                <a:solidFill>
                  <a:schemeClr val="tx1"/>
                </a:solidFill>
              </a:rPr>
              <a:t>модулю, как значения его параметров, либо как </a:t>
            </a:r>
            <a:r>
              <a:rPr lang="ru-RU" dirty="0" smtClean="0">
                <a:solidFill>
                  <a:schemeClr val="tx1"/>
                </a:solidFill>
              </a:rPr>
              <a:t>результат его </a:t>
            </a:r>
            <a:r>
              <a:rPr lang="ru-RU" dirty="0">
                <a:solidFill>
                  <a:schemeClr val="tx1"/>
                </a:solidFill>
              </a:rPr>
              <a:t>обращения к другому модулю для вычисления некоторой функции. Этот </a:t>
            </a:r>
            <a:r>
              <a:rPr lang="ru-RU" dirty="0" smtClean="0">
                <a:solidFill>
                  <a:schemeClr val="tx1"/>
                </a:solidFill>
              </a:rPr>
              <a:t> вид </a:t>
            </a:r>
            <a:r>
              <a:rPr lang="ru-RU" dirty="0">
                <a:solidFill>
                  <a:schemeClr val="tx1"/>
                </a:solidFill>
              </a:rPr>
              <a:t>сцепления реализуется в языках программирования при обращении к </a:t>
            </a:r>
            <a:r>
              <a:rPr lang="ru-RU" dirty="0" smtClean="0">
                <a:solidFill>
                  <a:schemeClr val="tx1"/>
                </a:solidFill>
              </a:rPr>
              <a:t> функциям </a:t>
            </a:r>
            <a:r>
              <a:rPr lang="ru-RU" dirty="0">
                <a:solidFill>
                  <a:schemeClr val="tx1"/>
                </a:solidFill>
              </a:rPr>
              <a:t>(процедурам).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Рутинность модуля </a:t>
            </a:r>
            <a:r>
              <a:rPr lang="ru-RU" dirty="0">
                <a:solidFill>
                  <a:schemeClr val="tx1"/>
                </a:solidFill>
              </a:rPr>
              <a:t>– это </a:t>
            </a:r>
            <a:r>
              <a:rPr lang="ru-RU" dirty="0" err="1" smtClean="0">
                <a:solidFill>
                  <a:schemeClr val="tx1"/>
                </a:solidFill>
              </a:rPr>
              <a:t>независимос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модуля от предыдущих обращений </a:t>
            </a:r>
            <a:r>
              <a:rPr lang="ru-RU" dirty="0" smtClean="0">
                <a:solidFill>
                  <a:schemeClr val="tx1"/>
                </a:solidFill>
              </a:rPr>
              <a:t> к </a:t>
            </a:r>
            <a:r>
              <a:rPr lang="ru-RU" dirty="0">
                <a:solidFill>
                  <a:schemeClr val="tx1"/>
                </a:solidFill>
              </a:rPr>
              <a:t>нему (от предыстории).</a:t>
            </a:r>
          </a:p>
        </p:txBody>
      </p:sp>
    </p:spTree>
    <p:extLst>
      <p:ext uri="{BB962C8B-B14F-4D97-AF65-F5344CB8AC3E}">
        <p14:creationId xmlns:p14="http://schemas.microsoft.com/office/powerpoint/2010/main" val="390301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" y="404663"/>
            <a:ext cx="8743395" cy="622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6021288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6021288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5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658"/>
            <a:ext cx="8232915" cy="61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8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75560"/>
              </p:ext>
            </p:extLst>
          </p:nvPr>
        </p:nvGraphicFramePr>
        <p:xfrm>
          <a:off x="251520" y="1628800"/>
          <a:ext cx="84614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бъектно-ориентированное программирование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145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43204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Объектно-ориентированное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5326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u="sng" dirty="0"/>
              <a:t>Методология объектно-ориентированного программирования </a:t>
            </a:r>
            <a:r>
              <a:rPr lang="ru-RU" dirty="0"/>
              <a:t>– подход, </a:t>
            </a:r>
            <a:r>
              <a:rPr lang="ru-RU" dirty="0" smtClean="0"/>
              <a:t>использующий </a:t>
            </a:r>
            <a:r>
              <a:rPr lang="ru-RU" dirty="0"/>
              <a:t>объектную декомпозицию, при которой статическая </a:t>
            </a:r>
            <a:r>
              <a:rPr lang="ru-RU" dirty="0" smtClean="0"/>
              <a:t>структура </a:t>
            </a:r>
            <a:r>
              <a:rPr lang="ru-RU" dirty="0"/>
              <a:t>системы описывается в терминах объектов и связей между ними, а </a:t>
            </a:r>
            <a:r>
              <a:rPr lang="ru-RU" dirty="0" smtClean="0"/>
              <a:t>поведение </a:t>
            </a:r>
            <a:r>
              <a:rPr lang="ru-RU" dirty="0"/>
              <a:t>системы описывается в терминах обмена сообщениями между </a:t>
            </a:r>
            <a:r>
              <a:rPr lang="ru-RU" dirty="0" smtClean="0"/>
              <a:t>объектами</a:t>
            </a:r>
            <a:r>
              <a:rPr lang="ru-RU" dirty="0"/>
              <a:t>. </a:t>
            </a:r>
          </a:p>
          <a:p>
            <a:r>
              <a:rPr lang="ru-RU" b="1" dirty="0" smtClean="0"/>
              <a:t>Инкапсуляция </a:t>
            </a:r>
            <a:r>
              <a:rPr lang="ru-RU" dirty="0"/>
              <a:t>– сокрытие информации и комбинирование данных и </a:t>
            </a:r>
            <a:r>
              <a:rPr lang="ru-RU" dirty="0" smtClean="0"/>
              <a:t>функций</a:t>
            </a:r>
            <a:r>
              <a:rPr lang="ru-RU" dirty="0"/>
              <a:t>, которые аналогичны абстрактным типам данных. </a:t>
            </a:r>
          </a:p>
          <a:p>
            <a:r>
              <a:rPr lang="ru-RU" b="1" dirty="0"/>
              <a:t>Наследование</a:t>
            </a:r>
            <a:r>
              <a:rPr lang="ru-RU" dirty="0"/>
              <a:t> – построение иерархии порожденных объектов с возможностью </a:t>
            </a:r>
            <a:r>
              <a:rPr lang="ru-RU" dirty="0" smtClean="0"/>
              <a:t>для </a:t>
            </a:r>
            <a:r>
              <a:rPr lang="ru-RU" dirty="0"/>
              <a:t>каждого такого объекта, относящегося к иерархии, доступа к </a:t>
            </a:r>
            <a:r>
              <a:rPr lang="ru-RU" dirty="0" smtClean="0"/>
              <a:t>коду </a:t>
            </a:r>
            <a:r>
              <a:rPr lang="ru-RU" dirty="0"/>
              <a:t>и данным всех порождающих объектов. </a:t>
            </a:r>
          </a:p>
          <a:p>
            <a:r>
              <a:rPr lang="ru-RU" b="1" dirty="0" smtClean="0"/>
              <a:t>Полиморфизм</a:t>
            </a:r>
            <a:r>
              <a:rPr lang="ru-RU" dirty="0" smtClean="0"/>
              <a:t> </a:t>
            </a:r>
            <a:r>
              <a:rPr lang="ru-RU" dirty="0"/>
              <a:t>– присваивание действию одного имени, которое затем </a:t>
            </a:r>
            <a:r>
              <a:rPr lang="ru-RU" dirty="0" smtClean="0"/>
              <a:t>разделяется </a:t>
            </a:r>
            <a:r>
              <a:rPr lang="ru-RU" dirty="0"/>
              <a:t>вверх и вниз по иерархии объектов, причем каждый объект иерархии </a:t>
            </a:r>
            <a:r>
              <a:rPr lang="ru-RU" dirty="0" smtClean="0"/>
              <a:t>выполняет </a:t>
            </a:r>
            <a:r>
              <a:rPr lang="ru-RU" dirty="0"/>
              <a:t>это действие способом, подходящим именно ему.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32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077944" cy="34563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+mn-lt"/>
                <a:cs typeface="Arial" panose="020B0604020202020204" pitchFamily="34" charset="0"/>
              </a:rPr>
            </a:br>
            <a:endParaRPr lang="ru-RU" sz="2000" b="1" i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5196464"/>
              </p:ext>
            </p:extLst>
          </p:nvPr>
        </p:nvGraphicFramePr>
        <p:xfrm>
          <a:off x="395536" y="908720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64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176464" cy="49637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2676"/>
            <a:ext cx="8136904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720080"/>
          </a:xfrm>
        </p:spPr>
        <p:txBody>
          <a:bodyPr>
            <a:noAutofit/>
          </a:bodyPr>
          <a:lstStyle/>
          <a:p>
            <a:r>
              <a:rPr lang="ru-RU" sz="2800" dirty="0"/>
              <a:t>Понятие алгоритма. Две формы представления </a:t>
            </a:r>
            <a:r>
              <a:rPr lang="ru-RU" sz="2800" dirty="0" smtClean="0"/>
              <a:t>алгоритмов.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u="sng" dirty="0"/>
              <a:t>Алгоритм</a:t>
            </a:r>
            <a:r>
              <a:rPr lang="ru-RU" sz="2600" i="1" dirty="0"/>
              <a:t> </a:t>
            </a:r>
            <a:r>
              <a:rPr lang="ru-RU" sz="2600" i="1" dirty="0" smtClean="0"/>
              <a:t>– </a:t>
            </a:r>
            <a:r>
              <a:rPr lang="ru-RU" sz="2600" i="1" dirty="0"/>
              <a:t>это описание последовательности действий, которые необходимо </a:t>
            </a:r>
            <a:r>
              <a:rPr lang="ru-RU" sz="2600" i="1" dirty="0" smtClean="0"/>
              <a:t>выполнить </a:t>
            </a:r>
            <a:r>
              <a:rPr lang="ru-RU" sz="2600" i="1" dirty="0"/>
              <a:t>для решения задачи</a:t>
            </a:r>
            <a:r>
              <a:rPr lang="ru-RU" sz="2600" i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8916367"/>
              </p:ext>
            </p:extLst>
          </p:nvPr>
        </p:nvGraphicFramePr>
        <p:xfrm>
          <a:off x="395536" y="2276872"/>
          <a:ext cx="84969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6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Элементы блок-схем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Блок-схема </a:t>
            </a:r>
            <a:r>
              <a:rPr lang="ru-RU" i="1" dirty="0" smtClean="0"/>
              <a:t>– </a:t>
            </a:r>
            <a:r>
              <a:rPr lang="ru-RU" i="1" dirty="0"/>
              <a:t>это графическое построение, в котором с помощью определенных </a:t>
            </a:r>
            <a:r>
              <a:rPr lang="ru-RU" i="1" dirty="0" smtClean="0"/>
              <a:t>геометрических </a:t>
            </a:r>
            <a:r>
              <a:rPr lang="ru-RU" i="1" dirty="0"/>
              <a:t>фигур указаны шаги выполнения алгоритма и связи между </a:t>
            </a:r>
            <a:r>
              <a:rPr lang="ru-RU" i="1" dirty="0" smtClean="0"/>
              <a:t>ними</a:t>
            </a:r>
            <a:r>
              <a:rPr lang="ru-RU" i="1" dirty="0"/>
              <a:t>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7920880" cy="41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543800" cy="1524000"/>
          </a:xfrm>
        </p:spPr>
        <p:txBody>
          <a:bodyPr/>
          <a:lstStyle/>
          <a:p>
            <a:r>
              <a:rPr lang="ru-RU" sz="6000" dirty="0"/>
              <a:t>АЛГОРИТМЫ И </a:t>
            </a:r>
            <a:r>
              <a:rPr lang="ru-RU" sz="6000" dirty="0" smtClean="0"/>
              <a:t>АЛГОРИТМИЗАЦИЯ.</a:t>
            </a:r>
            <a:br>
              <a:rPr lang="ru-RU" sz="6000" dirty="0" smtClean="0"/>
            </a:br>
            <a:r>
              <a:rPr lang="ru-RU" sz="6000" dirty="0" smtClean="0"/>
              <a:t>ВИЗУАЛИЗАЦИЯ </a:t>
            </a:r>
            <a:r>
              <a:rPr lang="ru-RU" sz="6000" dirty="0"/>
              <a:t>АЛГОРИТМОВ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Хабибрахманова Алсу Ильгамовна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190719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Блок-схема алгоритма решения квадратного уравнения вида</a:t>
            </a:r>
          </a:p>
          <a:p>
            <a:pPr marL="0" indent="0">
              <a:buNone/>
            </a:pPr>
            <a:r>
              <a:rPr lang="ru-RU" i="1" dirty="0" smtClean="0"/>
              <a:t>A· x² + </a:t>
            </a:r>
            <a:r>
              <a:rPr lang="ru-RU" i="1" dirty="0"/>
              <a:t>B </a:t>
            </a:r>
            <a:r>
              <a:rPr lang="ru-RU" i="1" dirty="0" smtClean="0"/>
              <a:t>· </a:t>
            </a:r>
            <a:r>
              <a:rPr lang="ru-RU" i="1" dirty="0"/>
              <a:t>x </a:t>
            </a:r>
            <a:r>
              <a:rPr lang="ru-RU" i="1" dirty="0" smtClean="0"/>
              <a:t>+ </a:t>
            </a:r>
            <a:r>
              <a:rPr lang="ru-RU" i="1" dirty="0"/>
              <a:t>C =</a:t>
            </a:r>
            <a:r>
              <a:rPr lang="ru-RU" i="1" dirty="0" smtClean="0"/>
              <a:t> </a:t>
            </a:r>
            <a:r>
              <a:rPr lang="ru-RU" i="1" dirty="0"/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23" y="548680"/>
            <a:ext cx="673376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5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404664"/>
            <a:ext cx="8856984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Логические элементы и базовые управляющие структуры </a:t>
            </a:r>
            <a:r>
              <a:rPr lang="ru-RU" sz="2800" dirty="0" smtClean="0"/>
              <a:t>визуального </a:t>
            </a:r>
            <a:r>
              <a:rPr lang="ru-RU" sz="2800" dirty="0"/>
              <a:t>структурного программирования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6384694"/>
              </p:ext>
            </p:extLst>
          </p:nvPr>
        </p:nvGraphicFramePr>
        <p:xfrm>
          <a:off x="683568" y="184482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06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304"/>
            <a:ext cx="85188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4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161256"/>
          </a:xfrm>
        </p:spPr>
        <p:txBody>
          <a:bodyPr>
            <a:noAutofit/>
          </a:bodyPr>
          <a:lstStyle/>
          <a:p>
            <a:r>
              <a:rPr lang="ru-RU" sz="3200" dirty="0"/>
              <a:t>Пошаговая детализация как метод проектирования алгоритмов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20880" cy="501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2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Autofit/>
          </a:bodyPr>
          <a:lstStyle/>
          <a:p>
            <a:r>
              <a:rPr lang="ru-RU" sz="3200" dirty="0"/>
              <a:t>Пошаговая детализация как метод проектирования алгоритмов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395015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86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Визуализация основных алгоритмических структур. Сравнительный анализ возможностей современных языков программирования высокого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526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864096"/>
          </a:xfrm>
        </p:spPr>
        <p:txBody>
          <a:bodyPr>
            <a:noAutofit/>
          </a:bodyPr>
          <a:lstStyle/>
          <a:p>
            <a:r>
              <a:rPr lang="ru-RU" sz="3200" dirty="0"/>
              <a:t>Модели решения функциональных и вычислительных задач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333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77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390883"/>
              </p:ext>
            </p:extLst>
          </p:nvPr>
        </p:nvGraphicFramePr>
        <p:xfrm>
          <a:off x="251520" y="12687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Период разработки ПО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739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97196"/>
              </p:ext>
            </p:extLst>
          </p:nvPr>
        </p:nvGraphicFramePr>
        <p:xfrm>
          <a:off x="251520" y="980728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648072"/>
          </a:xfrm>
        </p:spPr>
        <p:txBody>
          <a:bodyPr>
            <a:noAutofit/>
          </a:bodyPr>
          <a:lstStyle/>
          <a:p>
            <a:r>
              <a:rPr lang="ru-RU" sz="3200" dirty="0"/>
              <a:t>Период разработки ПО</a:t>
            </a:r>
          </a:p>
        </p:txBody>
      </p:sp>
    </p:spTree>
    <p:extLst>
      <p:ext uri="{BB962C8B-B14F-4D97-AF65-F5344CB8AC3E}">
        <p14:creationId xmlns:p14="http://schemas.microsoft.com/office/powerpoint/2010/main" val="365375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83245"/>
              </p:ext>
            </p:extLst>
          </p:nvPr>
        </p:nvGraphicFramePr>
        <p:xfrm>
          <a:off x="179512" y="119675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76064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Алгоритмизация и программирование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/>
              <a:t>Алгоритм – это описание последовательности действий, которые необходимо выполнить для решения задачи.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738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r>
              <a:rPr lang="ru-RU" sz="3200" dirty="0"/>
              <a:t>Основы современной технологии разработки алгоритмов </a:t>
            </a:r>
            <a:r>
              <a:rPr lang="ru-RU" sz="3200" dirty="0" smtClean="0"/>
              <a:t>и </a:t>
            </a:r>
            <a:r>
              <a:rPr lang="ru-RU" sz="3200" dirty="0"/>
              <a:t>программ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88700" cy="44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0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04056"/>
          </a:xfrm>
        </p:spPr>
        <p:txBody>
          <a:bodyPr>
            <a:noAutofit/>
          </a:bodyPr>
          <a:lstStyle/>
          <a:p>
            <a:r>
              <a:rPr lang="ru-RU" sz="3200" dirty="0"/>
              <a:t>Модульное программирование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89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192</TotalTime>
  <Words>623</Words>
  <Application>Microsoft Office PowerPoint</Application>
  <PresentationFormat>Экран (4:3)</PresentationFormat>
  <Paragraphs>77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https://e.kgeu.ru/TeacherResource</vt:lpstr>
      <vt:lpstr>АЛГОРИТМЫ И АЛГОРИТМИЗАЦИЯ. ВИЗУАЛИЗАЦИЯ АЛГОРИТМОВ</vt:lpstr>
      <vt:lpstr>Модели решения функциональных и вычислительных задач </vt:lpstr>
      <vt:lpstr>Период разработки ПО</vt:lpstr>
      <vt:lpstr>Период разработки ПО</vt:lpstr>
      <vt:lpstr>Алгоритмизация и программирование </vt:lpstr>
      <vt:lpstr>Основы современной технологии разработки алгоритмов и программ </vt:lpstr>
      <vt:lpstr>Презентация PowerPoint</vt:lpstr>
      <vt:lpstr>Модульное программирование </vt:lpstr>
      <vt:lpstr>Программная единица должна удовлетворять следующим условиям: </vt:lpstr>
      <vt:lpstr>Презентация PowerPoint</vt:lpstr>
      <vt:lpstr>Презентация PowerPoint</vt:lpstr>
      <vt:lpstr>Презентация PowerPoint</vt:lpstr>
      <vt:lpstr>Объектно-ориентированное программирование</vt:lpstr>
      <vt:lpstr>Объектно-ориентированное программирование</vt:lpstr>
      <vt:lpstr> </vt:lpstr>
      <vt:lpstr>Презентация PowerPoint</vt:lpstr>
      <vt:lpstr>Понятие алгоритма. Две формы представления алгоритмов. </vt:lpstr>
      <vt:lpstr>Элементы блок-схем</vt:lpstr>
      <vt:lpstr>Презентация PowerPoint</vt:lpstr>
      <vt:lpstr>Логические элементы и базовые управляющие структуры визуального структурного программирования</vt:lpstr>
      <vt:lpstr>Презентация PowerPoint</vt:lpstr>
      <vt:lpstr>Пошаговая детализация как метод проектирования алгоритмов</vt:lpstr>
      <vt:lpstr>Пошаговая детализация как метод проектирования алгоритмов</vt:lpstr>
      <vt:lpstr>СРС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ЯЗЫКИ ПРОГРАММИРОВАНИЯ</dc:title>
  <dc:creator>1</dc:creator>
  <cp:lastModifiedBy>1</cp:lastModifiedBy>
  <cp:revision>20</cp:revision>
  <dcterms:created xsi:type="dcterms:W3CDTF">2019-11-21T13:31:30Z</dcterms:created>
  <dcterms:modified xsi:type="dcterms:W3CDTF">2019-11-28T08:06:49Z</dcterms:modified>
  <cp:contentStatus/>
</cp:coreProperties>
</file>