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1E36C-A6F4-431B-B85C-ACFD9BCE0900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C3065-DF4E-40E4-B919-47B9746F9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717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1E36C-A6F4-431B-B85C-ACFD9BCE0900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C3065-DF4E-40E4-B919-47B9746F9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798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Лекция №7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 </a:t>
            </a:r>
            <a:br>
              <a:rPr lang="ru-RU" smtClean="0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336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Минусы</a:t>
            </a:r>
            <a:br>
              <a:rPr lang="ru-RU" smtClean="0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345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Методика сотрудничества. Операция 1</a:t>
            </a:r>
            <a:br>
              <a:rPr lang="ru-RU" smtClean="0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791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Методика сотрудничества. Операция 2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380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Методика сотрудничества. Операция 3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887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Оплата услуг </a:t>
            </a:r>
            <a:r>
              <a:rPr lang="en-US" smtClean="0"/>
              <a:t>PR</a:t>
            </a:r>
            <a:r>
              <a:rPr lang="ru-RU" smtClean="0"/>
              <a:t>-агентства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652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Вопросы для самоконтроля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6678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Вопросы для самостоятельного изучения</a:t>
            </a:r>
            <a:br>
              <a:rPr lang="ru-RU" smtClean="0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983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План лекции</a:t>
            </a:r>
            <a:r>
              <a:rPr lang="ru-RU" sz="4400" smtClean="0"/>
              <a:t/>
            </a:r>
            <a:br>
              <a:rPr lang="ru-RU" sz="4400" smtClean="0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45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Рекомендуемая литература:</a:t>
            </a:r>
            <a:br>
              <a:rPr lang="ru-RU" smtClean="0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254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ВСПОМНИМ…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484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Структура PR-агентства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391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</a:t>
            </a:r>
            <a:r>
              <a:rPr lang="ru-RU" smtClean="0"/>
              <a:t>-агентство осуществляет следующие виды (формы) сотрудничества с клиентами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735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Работа с клиентами проходит следующие этапы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081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Сотрудничество PR-отдела с PR-агентством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027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Плюсы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7691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</Words>
  <Application>Microsoft Office PowerPoint</Application>
  <PresentationFormat>Широкоэкранный</PresentationFormat>
  <Paragraphs>16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Лекция №7   </vt:lpstr>
      <vt:lpstr>План лекции </vt:lpstr>
      <vt:lpstr>Рекомендуемая литература: </vt:lpstr>
      <vt:lpstr>ВСПОМНИМ…</vt:lpstr>
      <vt:lpstr>Структура PR-агентства</vt:lpstr>
      <vt:lpstr>PR-агентство осуществляет следующие виды (формы) сотрудничества с клиентами</vt:lpstr>
      <vt:lpstr>Работа с клиентами проходит следующие этапы</vt:lpstr>
      <vt:lpstr>Сотрудничество PR-отдела с PR-агентством</vt:lpstr>
      <vt:lpstr>Плюсы</vt:lpstr>
      <vt:lpstr>Минусы </vt:lpstr>
      <vt:lpstr>Методика сотрудничества. Операция 1 </vt:lpstr>
      <vt:lpstr>Методика сотрудничества. Операция 2</vt:lpstr>
      <vt:lpstr>Методика сотрудничества. Операция 3</vt:lpstr>
      <vt:lpstr>Оплата услуг PR-агентства </vt:lpstr>
      <vt:lpstr>Вопросы для самоконтроля</vt:lpstr>
      <vt:lpstr>Вопросы для самостоятельного изучения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№7   </dc:title>
  <dc:creator>Admin</dc:creator>
  <cp:lastModifiedBy>Admin</cp:lastModifiedBy>
  <cp:revision>1</cp:revision>
  <dcterms:created xsi:type="dcterms:W3CDTF">2023-10-30T15:56:53Z</dcterms:created>
  <dcterms:modified xsi:type="dcterms:W3CDTF">2023-10-30T15:56:53Z</dcterms:modified>
</cp:coreProperties>
</file>