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ОПЕРАЦИОННЫЕ СИСТЕМЫ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ПОТОКИ И 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26737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924" y="775431"/>
            <a:ext cx="119160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необходимость взаимоисключения.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А и В — счетчики, использующие общую глобальную переменную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Рассмотрим следующую последовательность событий: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считывает в регистр R значение переменной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=n: R=n;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увеличивает в регистре R значение на единицу: R=n+1;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 кванта времени процессор передается потоку 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увеличивает значение переменной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единицу: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=n+1;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 потоку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сохраняет значение n+1 из регистра R в переменную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=n+1.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результате, переменная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значение n+1, 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потоков А и В, должно быть: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=n+2.</a:t>
            </a:r>
          </a:p>
        </p:txBody>
      </p:sp>
    </p:spTree>
    <p:extLst>
      <p:ext uri="{BB962C8B-B14F-4D97-AF65-F5344CB8AC3E}">
        <p14:creationId xmlns:p14="http://schemas.microsoft.com/office/powerpoint/2010/main" val="261837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98" y="944418"/>
            <a:ext cx="119642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самопроверки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ли, что синхронизироваться и взаимодействовать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асинхронные параллельные потоки? (Да/Нет)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реализовывать взаимоисключение, если потоки считывают значение разделяемой переменной?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393046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44416"/>
            <a:ext cx="119257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Синхронизироваться и взаимодействовать должны также асинхронные параллельные процессы.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Взаимоисключение необходимо реализовывать только в случае, если потоки модифицируют разделяемую переменную.</a:t>
            </a:r>
          </a:p>
        </p:txBody>
      </p:sp>
    </p:spTree>
    <p:extLst>
      <p:ext uri="{BB962C8B-B14F-4D97-AF65-F5344CB8AC3E}">
        <p14:creationId xmlns:p14="http://schemas.microsoft.com/office/powerpoint/2010/main" val="362798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628" y="77002"/>
            <a:ext cx="119449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Семафоры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Двоичный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семафор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semaphore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абстракция,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взаимоисключения, в которой применяются две атомарные операции (P и V) для доступа к защищенной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определяющей, могут ли потоки входить в свои критические участки (S=1 — могут, S=0 — нет).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S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бинарное 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хранится состояние семафора. Опросить либо изменить это значение можно только с помощью атомарных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V. При создании семафора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Атомарная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операция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выполняемая от начала до конца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0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59" y="682402"/>
            <a:ext cx="116850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P (операция ожидания)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из двух операций, позволяющих менять значение семафора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блокирует вызывающий поток. Если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S&gt;0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уменьшит 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единицу и позволит вызывающему потоку продолжить работу.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(операция оповещения)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одна из двух операций, позволяющих менять значение семафора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 данного семафора есть заблокированные потоки, 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будит один из них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единицу, если заблокированных потоков нет, то просто увеличивает 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единицу</a:t>
            </a:r>
          </a:p>
        </p:txBody>
      </p:sp>
    </p:spTree>
    <p:extLst>
      <p:ext uri="{BB962C8B-B14F-4D97-AF65-F5344CB8AC3E}">
        <p14:creationId xmlns:p14="http://schemas.microsoft.com/office/powerpoint/2010/main" val="68516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657271"/>
            <a:ext cx="117139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фрагмент кода потока с использованием двоичного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семафора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Некритический участок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P(S)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 участок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V(S)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Некритический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Считающий семафор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считающего семафора, переменной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числа n ресурсов в пуле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уменьшает 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единицу,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некоторому потоку выделен один ресурс из пула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увеличивает 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единицу,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поток возвратил один ресурс в пул</a:t>
            </a:r>
          </a:p>
        </p:txBody>
      </p:sp>
    </p:spTree>
    <p:extLst>
      <p:ext uri="{BB962C8B-B14F-4D97-AF65-F5344CB8AC3E}">
        <p14:creationId xmlns:p14="http://schemas.microsoft.com/office/powerpoint/2010/main" val="161730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7" y="440159"/>
            <a:ext cx="117813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самопроверки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реализовать бинарный семафор на основе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считающего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семафора? (Да/Нет)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ли, что в любой момент времени поток может находиться в очереди ожидания только одного семафора? (Да/Нет)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ли, что 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считающего семафора всегда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этого семафора на единицу?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Да/Не)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6" y="457797"/>
            <a:ext cx="118390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достаточно задать в качестве начального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считающего семафора единицу.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помещении в очередь ожидания семафора поток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блокируется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не в состоянии выполнить программный код, из-за которого он мог бы оказаться в очереди ожидания другого семафора.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один и более потоков находятся в состоянии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операция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разбудит один из них, не увеличивая значения счетчика, так как разбуженному потоку будет выделен один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освободившийся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ресурс. </a:t>
            </a:r>
          </a:p>
        </p:txBody>
      </p:sp>
    </p:spTree>
    <p:extLst>
      <p:ext uri="{BB962C8B-B14F-4D97-AF65-F5344CB8AC3E}">
        <p14:creationId xmlns:p14="http://schemas.microsoft.com/office/powerpoint/2010/main" val="379013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8" y="0"/>
            <a:ext cx="1192570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Мониторы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конструкция параллельного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содержит как данные, так и процедуры,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управления взаимоисключением при распределении общего ресурса или пула идентичных ресурсов.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Потоки, обращающиеся к монитору, не знают какие данные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монитора и не имеют к ним доступа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момент времени в мониторе может находиться только один поток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Переменная–условие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переменная,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очередь потоков, ожидающих входа в монитор, в случае, если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распределяемый ресурс занят (см. рис. 2).</a:t>
            </a:r>
          </a:p>
        </p:txBody>
      </p:sp>
    </p:spTree>
    <p:extLst>
      <p:ext uri="{BB962C8B-B14F-4D97-AF65-F5344CB8AC3E}">
        <p14:creationId xmlns:p14="http://schemas.microsoft.com/office/powerpoint/2010/main" val="26007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77" y="885524"/>
            <a:ext cx="1195457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Переменная–условие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потоку необходимо дождаться переменной–условия в тот момент, когда он находится внутри монитора, он выходит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попадает в очередь ожидания переменной–условия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пребывают в этой очереди до тех пор, пока не получат оповещения от других потоков </a:t>
            </a:r>
          </a:p>
        </p:txBody>
      </p:sp>
    </p:spTree>
    <p:extLst>
      <p:ext uri="{BB962C8B-B14F-4D97-AF65-F5344CB8AC3E}">
        <p14:creationId xmlns:p14="http://schemas.microsoft.com/office/powerpoint/2010/main" val="283861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285" y="0"/>
            <a:ext cx="490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ПОТОКА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381" y="709667"/>
            <a:ext cx="119706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(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логический объект, описывающий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выполняемых программных инструкций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Потоки позволяют воспользоваться преимуществами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операций в рамках процесса. Каждый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как минимум один поток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Многопоточность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multithreading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технология, позволяющая включать в состав процесса несколько работающих потоков для выполнения параллельных операций, возможно даже одновременно (для многопроцессорных / многоядерных систем).</a:t>
            </a:r>
          </a:p>
        </p:txBody>
      </p:sp>
    </p:spTree>
    <p:extLst>
      <p:ext uri="{BB962C8B-B14F-4D97-AF65-F5344CB8AC3E}">
        <p14:creationId xmlns:p14="http://schemas.microsoft.com/office/powerpoint/2010/main" val="39081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629" y="1077559"/>
            <a:ext cx="120283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conditionVariable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процедура монитора, которую поток использует в случае, если ресурс занят; выдав команду ожидания поток выходит из монитора и попадает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conditionVariable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процедура монитора, используя которую поток оповещает другие потоки о том, что ресурс свободен и выходит из монитора; первый поток, ожидающий в очереди, получив сигнал, может выйти из очереди и войти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4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9715500" cy="6791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02128" y="281887"/>
            <a:ext cx="2242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Простейший монитор на псевдокоде. Здесь </a:t>
            </a:r>
            <a:r>
              <a:rPr lang="ru-RU" sz="2400" dirty="0" err="1"/>
              <a:t>getResource</a:t>
            </a:r>
            <a:r>
              <a:rPr lang="ru-RU" sz="2400" dirty="0"/>
              <a:t> — аналог операции ожидания P, </a:t>
            </a:r>
            <a:r>
              <a:rPr lang="ru-RU" sz="2400" dirty="0" err="1"/>
              <a:t>returnResource</a:t>
            </a:r>
            <a:r>
              <a:rPr lang="ru-RU" sz="2400" dirty="0"/>
              <a:t> — аналог операции оповещения V</a:t>
            </a:r>
          </a:p>
        </p:txBody>
      </p:sp>
    </p:spTree>
    <p:extLst>
      <p:ext uri="{BB962C8B-B14F-4D97-AF65-F5344CB8AC3E}">
        <p14:creationId xmlns:p14="http://schemas.microsoft.com/office/powerpoint/2010/main" val="4157653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759404"/>
            <a:ext cx="11839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самопроверки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реализовать двоичный семафор с помощью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(Да/Нет)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ли, что каждый монитор имеет ровно одну переменную– условие? (Да/Нет)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ли, что для переменных–условий мониторов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очереди с приоритетами? (Да/Нет)</a:t>
            </a:r>
          </a:p>
        </p:txBody>
      </p:sp>
    </p:spTree>
    <p:extLst>
      <p:ext uri="{BB962C8B-B14F-4D97-AF65-F5344CB8AC3E}">
        <p14:creationId xmlns:p14="http://schemas.microsoft.com/office/powerpoint/2010/main" val="165004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" y="95783"/>
            <a:ext cx="1193532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 простейшего монитора показывает, как это можно сделать (см.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рис.). 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Монитор может иметь отдельные переменные–условия для каждой отдельной ситуации, которая может привести к вызову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 в мониторе.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Поток с низким приоритетом может оказаться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бесконечного откладывания из-за множества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высокоприоритетных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потоков, вызывающих функцию ожидания монитора при входе в приоритетную очередь.</a:t>
            </a:r>
          </a:p>
        </p:txBody>
      </p:sp>
    </p:spTree>
    <p:extLst>
      <p:ext uri="{BB962C8B-B14F-4D97-AF65-F5344CB8AC3E}">
        <p14:creationId xmlns:p14="http://schemas.microsoft.com/office/powerpoint/2010/main" val="303862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42" y="682699"/>
            <a:ext cx="5876925" cy="5981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655" y="0"/>
            <a:ext cx="10965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40"/>
              </a:spcBef>
              <a:spcAft>
                <a:spcPts val="1440"/>
              </a:spcAft>
            </a:pPr>
            <a:r>
              <a:rPr lang="ru-RU" sz="2400" b="1" dirty="0">
                <a:solidFill>
                  <a:srgbClr val="44444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Структуры данных, сопоставляемые с процессами и потоками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7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31" y="0"/>
            <a:ext cx="7798544" cy="64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44" y="538162"/>
            <a:ext cx="6349631" cy="6117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6744" y="0"/>
            <a:ext cx="590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Основные этапы создания процесса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470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7" y="261449"/>
            <a:ext cx="11342177" cy="60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618770"/>
            <a:ext cx="1194174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использования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программирования обеспечивает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фрагментов кода, которые должны выполняться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Производительность </a:t>
            </a:r>
            <a:r>
              <a:rPr lang="ru-RU" sz="2800" dirty="0"/>
              <a:t>многопроцессорных / многоядерных систем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Взаимодействие </a:t>
            </a:r>
            <a:r>
              <a:rPr lang="ru-RU" sz="2800" dirty="0"/>
              <a:t>потоков через общее адресное пространство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137" y="430534"/>
            <a:ext cx="115984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самопроверки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ли, что создание потока требует меньшего числа тактов, чем создание процесса? (Да/Нет)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ли, что взаимодействие процессов более эффективно, чем взаимодействие потоков одного процесса? (Да/Нет)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многопоточные приложения выполняться быстрее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однопоточных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25401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71" y="0"/>
            <a:ext cx="1188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элементы процесса совместно используются всеми его потоками. По этому при создании нового потока они уже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Потоки, принадлежащие одному процессу, могут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с другом данными с помощью общего адресного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обходясь без механизма взаимодействия процессов,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подразумевающего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ядру.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Большинство приложений содержат фрагменты кода,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выполняться независимо от остальной части приложения. Если выделить эти фрагменты в отдельные потоки, можно будет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отдельно на разных процессорах / ядра</a:t>
            </a:r>
          </a:p>
        </p:txBody>
      </p:sp>
    </p:spTree>
    <p:extLst>
      <p:ext uri="{BB962C8B-B14F-4D97-AF65-F5344CB8AC3E}">
        <p14:creationId xmlns:p14="http://schemas.microsoft.com/office/powerpoint/2010/main" val="8489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756" y="74920"/>
            <a:ext cx="1163694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параллельное выполнение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 потоки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threads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потоки, которые существуют в системе одновременно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друг от друга, но периодически должны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синхронизироваться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взаимодействовать.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критическая область)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фрагмент кода, выполняющий операции над разделяемым ресурсом (например, запись значения в разделяемую переменную). Чтобы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корректной работы программы, в своем критическом участке в любой момент времени должен находиться только один поток. </a:t>
            </a:r>
          </a:p>
        </p:txBody>
      </p:sp>
    </p:spTree>
    <p:extLst>
      <p:ext uri="{BB962C8B-B14F-4D97-AF65-F5344CB8AC3E}">
        <p14:creationId xmlns:p14="http://schemas.microsoft.com/office/powerpoint/2010/main" val="227503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73" y="87931"/>
            <a:ext cx="9753600" cy="527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303" y="5457524"/>
            <a:ext cx="96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Взаимоисключение с использованием критических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349997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423" y="330535"/>
            <a:ext cx="119545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Взаимоисключение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exclusion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ограничение,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 выполнение одного потока внутри своего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исключает выполнение других потоков внутри своих критических участков (см. рис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Взаимоисключение жизненно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корректной работы нескольких потоков,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обращающихся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одним и тем же разделяемым данным для их модификации.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1631764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353</TotalTime>
  <Words>1322</Words>
  <Application>Microsoft Office PowerPoint</Application>
  <PresentationFormat>Широкоэкранный</PresentationFormat>
  <Paragraphs>116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Georgia</vt:lpstr>
      <vt:lpstr>Gill Sans MT</vt:lpstr>
      <vt:lpstr>Times New Roman</vt:lpstr>
      <vt:lpstr>Gallery</vt:lpstr>
      <vt:lpstr>ОПЕРАЦИОННЫЕ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kis</dc:creator>
  <cp:lastModifiedBy>kis</cp:lastModifiedBy>
  <cp:revision>38</cp:revision>
  <dcterms:created xsi:type="dcterms:W3CDTF">2022-03-02T16:02:16Z</dcterms:created>
  <dcterms:modified xsi:type="dcterms:W3CDTF">2022-03-03T08:51:24Z</dcterms:modified>
</cp:coreProperties>
</file>