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77B9-CA6C-41B6-BEAE-9553181965FB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67B3-781C-400F-8F13-CEB770EC8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7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E77B9-CA6C-41B6-BEAE-9553181965FB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67B3-781C-400F-8F13-CEB770EC8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19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Лекция №3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 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97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Вопросы для самостоятельного изучения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План лекции</a:t>
            </a:r>
            <a:r>
              <a:rPr lang="ru-RU" sz="4400" smtClean="0"/>
              <a:t/>
            </a:r>
            <a:br>
              <a:rPr lang="ru-RU" sz="440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94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Рекомендуемая литература: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ВСПОМНИМ…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61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объединения специалистов по СО в США и Канаде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9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объединения специалистов по СО в европе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01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объединения специалистов по СО в россии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79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две основные премии в области российского </a:t>
            </a:r>
            <a:r>
              <a:rPr lang="en-US" smtClean="0"/>
              <a:t>PR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71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Вопросы для самоконтроля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519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Лекция №3   </vt:lpstr>
      <vt:lpstr>План лекции </vt:lpstr>
      <vt:lpstr>Рекомендуемая литература: </vt:lpstr>
      <vt:lpstr>ВСПОМНИМ…</vt:lpstr>
      <vt:lpstr>объединения специалистов по СО в США и Канаде</vt:lpstr>
      <vt:lpstr>объединения специалистов по СО в европе</vt:lpstr>
      <vt:lpstr>объединения специалистов по СО в россии</vt:lpstr>
      <vt:lpstr>две основные премии в области российского PR</vt:lpstr>
      <vt:lpstr>Вопросы для самоконтроля</vt:lpstr>
      <vt:lpstr>Вопросы для самостоятельного изучения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№3   </dc:title>
  <dc:creator>Admin</dc:creator>
  <cp:lastModifiedBy>Admin</cp:lastModifiedBy>
  <cp:revision>1</cp:revision>
  <dcterms:created xsi:type="dcterms:W3CDTF">2023-10-30T13:33:42Z</dcterms:created>
  <dcterms:modified xsi:type="dcterms:W3CDTF">2023-10-30T13:33:42Z</dcterms:modified>
</cp:coreProperties>
</file>