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E726-C37E-4009-BB43-3EB6E3B7A91B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0C79-C25A-4C55-AAC9-01855A76D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99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BE726-C37E-4009-BB43-3EB6E3B7A91B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B0C79-C25A-4C55-AAC9-01855A76D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43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Лекция №5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 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8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Новости. Основные требования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6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Второстепенные требования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Канал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74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Радио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59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Телевидение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34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Пресса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96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Интернет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87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Аудитория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1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Типы аудиторий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59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Эффективность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27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План лекции</a:t>
            </a:r>
            <a:r>
              <a:rPr lang="ru-RU" sz="4400" smtClean="0"/>
              <a:t/>
            </a:r>
            <a:br>
              <a:rPr lang="ru-RU" sz="440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14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Вопросы для самоконтроля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53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Вопросы для самостоятельного изучения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59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Рекомендуемая литература: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ВСПОМНИМ…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7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Коммуникация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3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Цепь массовой коммуникации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2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Коммуникаторы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0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Цели коммуникаторов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6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Сообщение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84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Широкоэкранный</PresentationFormat>
  <Paragraphs>21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Лекция №5   </vt:lpstr>
      <vt:lpstr>План лекции </vt:lpstr>
      <vt:lpstr>Рекомендуемая литература: </vt:lpstr>
      <vt:lpstr>ВСПОМНИМ…</vt:lpstr>
      <vt:lpstr>Коммуникация</vt:lpstr>
      <vt:lpstr>Цепь массовой коммуникации</vt:lpstr>
      <vt:lpstr>Коммуникаторы </vt:lpstr>
      <vt:lpstr>Цели коммуникаторов</vt:lpstr>
      <vt:lpstr>Сообщение</vt:lpstr>
      <vt:lpstr>Новости. Основные требования</vt:lpstr>
      <vt:lpstr>Второстепенные требования</vt:lpstr>
      <vt:lpstr>Канал</vt:lpstr>
      <vt:lpstr>Радио</vt:lpstr>
      <vt:lpstr>Телевидение</vt:lpstr>
      <vt:lpstr>Пресса</vt:lpstr>
      <vt:lpstr>Интернет</vt:lpstr>
      <vt:lpstr>Аудитория</vt:lpstr>
      <vt:lpstr>Типы аудиторий</vt:lpstr>
      <vt:lpstr>Эффективность</vt:lpstr>
      <vt:lpstr>Вопросы для самоконтроля</vt:lpstr>
      <vt:lpstr>Вопросы для самостоятельного изучения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№5   </dc:title>
  <dc:creator>Admin</dc:creator>
  <cp:lastModifiedBy>Admin</cp:lastModifiedBy>
  <cp:revision>1</cp:revision>
  <dcterms:created xsi:type="dcterms:W3CDTF">2023-10-30T15:34:29Z</dcterms:created>
  <dcterms:modified xsi:type="dcterms:W3CDTF">2023-10-30T15:34:29Z</dcterms:modified>
</cp:coreProperties>
</file>