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8" autoAdjust="0"/>
    <p:restoredTop sz="94660"/>
  </p:normalViewPr>
  <p:slideViewPr>
    <p:cSldViewPr>
      <p:cViewPr varScale="1">
        <p:scale>
          <a:sx n="65" d="100"/>
          <a:sy n="65" d="100"/>
        </p:scale>
        <p:origin x="-15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62880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Функциональные стили русского языка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7-конечная звезда 2"/>
          <p:cNvSpPr/>
          <p:nvPr/>
        </p:nvSpPr>
        <p:spPr>
          <a:xfrm>
            <a:off x="7524328" y="3356992"/>
            <a:ext cx="914400" cy="914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7-конечная звезда 3"/>
          <p:cNvSpPr/>
          <p:nvPr/>
        </p:nvSpPr>
        <p:spPr>
          <a:xfrm>
            <a:off x="827584" y="3501008"/>
            <a:ext cx="914400" cy="914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7-конечная звезда 4"/>
          <p:cNvSpPr/>
          <p:nvPr/>
        </p:nvSpPr>
        <p:spPr>
          <a:xfrm>
            <a:off x="4211960" y="3933056"/>
            <a:ext cx="914400" cy="914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стиля: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индивидуальные особенности манеры писателя (слог) – совокупность приемов использования средств языка, характерных для какого-либо писателя, произведения или жанра; </a:t>
            </a:r>
          </a:p>
          <a:p>
            <a:r>
              <a:rPr lang="ru-RU" dirty="0" smtClean="0"/>
              <a:t>качество, манера речи (соответствие ее нормам словоупотребления или синтаксиса; </a:t>
            </a:r>
          </a:p>
          <a:p>
            <a:r>
              <a:rPr lang="ru-RU" dirty="0" smtClean="0"/>
              <a:t>стилистические пласты лексики, выделенные по признаку экспрессивно-стилистической окраски; </a:t>
            </a:r>
          </a:p>
          <a:p>
            <a:r>
              <a:rPr lang="ru-RU" dirty="0" smtClean="0"/>
              <a:t>разновидность языка, характеризующаяся особенностями в отборе, сочетании и организации языковых средств и выполняющая определенную функцию в общении.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Определение «функциональный» в названии «функциональные стиль» означает, что речь идет о стиле, формируемом действием той или иной функции.</a:t>
            </a:r>
          </a:p>
          <a:p>
            <a:pPr algn="ctr"/>
            <a:endParaRPr lang="ru-RU" dirty="0" smtClean="0">
              <a:solidFill>
                <a:srgbClr val="C00000"/>
              </a:solidFill>
            </a:endParaRPr>
          </a:p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6444208" y="3933056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лыбающееся лицо 4"/>
          <p:cNvSpPr/>
          <p:nvPr/>
        </p:nvSpPr>
        <p:spPr>
          <a:xfrm>
            <a:off x="1763688" y="3933056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4355976" y="3933056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just"/>
            <a:r>
              <a:rPr lang="ru-RU" dirty="0" smtClean="0"/>
              <a:t>                     язык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36712"/>
            <a:ext cx="8229600" cy="470916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 общение                 сообщение              воздействие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разговорный               научный                  </a:t>
            </a:r>
            <a:r>
              <a:rPr lang="ru-RU" dirty="0" err="1" smtClean="0"/>
              <a:t>публицистич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                                   </a:t>
            </a:r>
            <a:r>
              <a:rPr lang="ru-RU" dirty="0" err="1" smtClean="0"/>
              <a:t>офиц.-деловой</a:t>
            </a:r>
            <a:r>
              <a:rPr lang="ru-RU" dirty="0" smtClean="0"/>
              <a:t>           художеств. 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</a:t>
            </a:r>
          </a:p>
          <a:p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4067944" y="90872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1259632" y="270892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211960" y="3284984"/>
            <a:ext cx="45719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139952" y="285293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660232" y="278092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Специализация стилей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каждый функциональный стиль отбирает из литературного языка средства, в наибольшей степени отвечающие его установке; </a:t>
            </a:r>
          </a:p>
          <a:p>
            <a:r>
              <a:rPr lang="ru-RU" dirty="0" smtClean="0"/>
              <a:t>изменяет, преобразует, специализирует языковые средства, приспосабливая их для эффективного выполнения главной функции стиля. 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Результаты специализации языковых средств закрепляются в литературном языке, становятся его достоянием.</a:t>
            </a:r>
          </a:p>
          <a:p>
            <a:endParaRPr lang="ru-RU" dirty="0" smtClean="0"/>
          </a:p>
        </p:txBody>
      </p:sp>
      <p:sp>
        <p:nvSpPr>
          <p:cNvPr id="4" name="Стрелка вправо 3"/>
          <p:cNvSpPr/>
          <p:nvPr/>
        </p:nvSpPr>
        <p:spPr>
          <a:xfrm>
            <a:off x="0" y="479715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Взаимодействие стилей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Литературный язык сегодня – это: 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газеты и журналы,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художественная литература, 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публичная речь, 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деловая речь, 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Интернет и многое другое. </a:t>
            </a:r>
          </a:p>
          <a:p>
            <a:pPr>
              <a:buNone/>
            </a:pPr>
            <a:r>
              <a:rPr lang="ru-RU" dirty="0" smtClean="0"/>
              <a:t>Это осложняет картину современного языкового функционирования и развития, делает литературный язык </a:t>
            </a:r>
            <a:r>
              <a:rPr lang="ru-RU" dirty="0" smtClean="0">
                <a:solidFill>
                  <a:srgbClr val="00B050"/>
                </a:solidFill>
              </a:rPr>
              <a:t>полифункциональным и </a:t>
            </a:r>
            <a:r>
              <a:rPr lang="ru-RU" dirty="0" err="1" smtClean="0">
                <a:solidFill>
                  <a:srgbClr val="00B050"/>
                </a:solidFill>
              </a:rPr>
              <a:t>полифоничным</a:t>
            </a:r>
            <a:r>
              <a:rPr lang="ru-RU" dirty="0" smtClean="0">
                <a:solidFill>
                  <a:srgbClr val="00B050"/>
                </a:solidFill>
              </a:rPr>
              <a:t>.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Процессы современного литературного языка: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1510" indent="-514350">
              <a:buFont typeface="+mj-lt"/>
              <a:buAutoNum type="arabicPeriod"/>
            </a:pPr>
            <a:r>
              <a:rPr lang="ru-RU" dirty="0" smtClean="0">
                <a:solidFill>
                  <a:srgbClr val="FFC000"/>
                </a:solidFill>
              </a:rPr>
              <a:t>функционально-стилевое </a:t>
            </a:r>
            <a:r>
              <a:rPr lang="ru-RU" b="1" u="sng" dirty="0" smtClean="0">
                <a:solidFill>
                  <a:srgbClr val="FFC000"/>
                </a:solidFill>
              </a:rPr>
              <a:t>расслоение, дифференциация</a:t>
            </a:r>
            <a:r>
              <a:rPr lang="ru-RU" dirty="0" smtClean="0">
                <a:solidFill>
                  <a:srgbClr val="FFC000"/>
                </a:solidFill>
              </a:rPr>
              <a:t> литературного языка, формирование относительно замкнутых систем средств выражения; </a:t>
            </a:r>
          </a:p>
          <a:p>
            <a:pPr marL="651510" indent="-514350">
              <a:buFont typeface="+mj-lt"/>
              <a:buAutoNum type="arabicPeriod"/>
            </a:pPr>
            <a:r>
              <a:rPr lang="ru-RU" dirty="0" smtClean="0">
                <a:solidFill>
                  <a:srgbClr val="FFC000"/>
                </a:solidFill>
              </a:rPr>
              <a:t>процесс </a:t>
            </a:r>
            <a:r>
              <a:rPr lang="ru-RU" b="1" dirty="0" smtClean="0">
                <a:solidFill>
                  <a:srgbClr val="FFC000"/>
                </a:solidFill>
              </a:rPr>
              <a:t>взаимодействия </a:t>
            </a:r>
            <a:r>
              <a:rPr lang="ru-RU" dirty="0" smtClean="0">
                <a:solidFill>
                  <a:srgbClr val="FFC000"/>
                </a:solidFill>
              </a:rPr>
              <a:t>функциональных стилей, выражающийся в создании новых стилистических образований (видов литературы и жанров) или в регулярном использовании единиц того или иного стиля в качестве маркированных в рамках другого.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162</TotalTime>
  <Words>242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Функциональные стили русского языка </vt:lpstr>
      <vt:lpstr>Понятие стиля:</vt:lpstr>
      <vt:lpstr>Слайд 3</vt:lpstr>
      <vt:lpstr>                     язык</vt:lpstr>
      <vt:lpstr>Специализация стилей</vt:lpstr>
      <vt:lpstr>Взаимодействие стилей</vt:lpstr>
      <vt:lpstr>Процессы современного литературного языка: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Философия, и её роль в жизни общества </dc:title>
  <cp:lastModifiedBy>Admin</cp:lastModifiedBy>
  <cp:revision>22</cp:revision>
  <dcterms:modified xsi:type="dcterms:W3CDTF">2023-01-16T10:15:26Z</dcterms:modified>
</cp:coreProperties>
</file>