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5264" r:id="rId2"/>
    <p:sldMasterId id="2147485881" r:id="rId3"/>
    <p:sldMasterId id="2147486073" r:id="rId4"/>
    <p:sldMasterId id="2147486097" r:id="rId5"/>
    <p:sldMasterId id="2147486121" r:id="rId6"/>
  </p:sldMasterIdLst>
  <p:sldIdLst>
    <p:sldId id="266" r:id="rId7"/>
    <p:sldId id="514" r:id="rId8"/>
    <p:sldId id="515" r:id="rId9"/>
    <p:sldId id="521" r:id="rId10"/>
    <p:sldId id="480" r:id="rId11"/>
    <p:sldId id="501" r:id="rId12"/>
    <p:sldId id="522" r:id="rId13"/>
    <p:sldId id="523" r:id="rId14"/>
    <p:sldId id="519" r:id="rId15"/>
    <p:sldId id="520" r:id="rId16"/>
    <p:sldId id="518" r:id="rId17"/>
    <p:sldId id="516" r:id="rId18"/>
    <p:sldId id="517" r:id="rId19"/>
    <p:sldId id="502" r:id="rId20"/>
    <p:sldId id="503" r:id="rId21"/>
    <p:sldId id="489" r:id="rId22"/>
    <p:sldId id="504" r:id="rId23"/>
    <p:sldId id="490" r:id="rId24"/>
    <p:sldId id="505" r:id="rId25"/>
    <p:sldId id="507" r:id="rId26"/>
    <p:sldId id="508" r:id="rId27"/>
    <p:sldId id="509" r:id="rId28"/>
    <p:sldId id="478" r:id="rId29"/>
    <p:sldId id="513" r:id="rId30"/>
    <p:sldId id="510" r:id="rId31"/>
    <p:sldId id="511" r:id="rId32"/>
    <p:sldId id="512" r:id="rId33"/>
    <p:sldId id="506" r:id="rId34"/>
    <p:sldId id="483" r:id="rId3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Calibri" pitchFamily="34" charset="0"/>
        <a:ea typeface="+mn-ea"/>
        <a:cs typeface="Arial" charset="0"/>
      </a:defRPr>
    </a:lvl1pPr>
    <a:lvl2pPr marL="457200" algn="l" rtl="0" fontAlgn="base">
      <a:spcBef>
        <a:spcPct val="0"/>
      </a:spcBef>
      <a:spcAft>
        <a:spcPct val="0"/>
      </a:spcAft>
      <a:defRPr kern="1200">
        <a:solidFill>
          <a:schemeClr val="tx1"/>
        </a:solidFill>
        <a:latin typeface="Calibri" pitchFamily="34" charset="0"/>
        <a:ea typeface="+mn-ea"/>
        <a:cs typeface="Arial" charset="0"/>
      </a:defRPr>
    </a:lvl2pPr>
    <a:lvl3pPr marL="914400" algn="l" rtl="0" fontAlgn="base">
      <a:spcBef>
        <a:spcPct val="0"/>
      </a:spcBef>
      <a:spcAft>
        <a:spcPct val="0"/>
      </a:spcAft>
      <a:defRPr kern="1200">
        <a:solidFill>
          <a:schemeClr val="tx1"/>
        </a:solidFill>
        <a:latin typeface="Calibri" pitchFamily="34" charset="0"/>
        <a:ea typeface="+mn-ea"/>
        <a:cs typeface="Arial" charset="0"/>
      </a:defRPr>
    </a:lvl3pPr>
    <a:lvl4pPr marL="1371600" algn="l" rtl="0" fontAlgn="base">
      <a:spcBef>
        <a:spcPct val="0"/>
      </a:spcBef>
      <a:spcAft>
        <a:spcPct val="0"/>
      </a:spcAft>
      <a:defRPr kern="1200">
        <a:solidFill>
          <a:schemeClr val="tx1"/>
        </a:solidFill>
        <a:latin typeface="Calibri" pitchFamily="34" charset="0"/>
        <a:ea typeface="+mn-ea"/>
        <a:cs typeface="Arial" charset="0"/>
      </a:defRPr>
    </a:lvl4pPr>
    <a:lvl5pPr marL="1828800" algn="l" rtl="0" fontAlgn="base">
      <a:spcBef>
        <a:spcPct val="0"/>
      </a:spcBef>
      <a:spcAft>
        <a:spcPct val="0"/>
      </a:spcAft>
      <a:defRPr kern="1200">
        <a:solidFill>
          <a:schemeClr val="tx1"/>
        </a:solidFill>
        <a:latin typeface="Calibri" pitchFamily="34" charset="0"/>
        <a:ea typeface="+mn-ea"/>
        <a:cs typeface="Arial" charset="0"/>
      </a:defRPr>
    </a:lvl5pPr>
    <a:lvl6pPr marL="2286000" algn="l" defTabSz="914400" rtl="0" eaLnBrk="1" latinLnBrk="0" hangingPunct="1">
      <a:defRPr kern="1200">
        <a:solidFill>
          <a:schemeClr val="tx1"/>
        </a:solidFill>
        <a:latin typeface="Calibri" pitchFamily="34" charset="0"/>
        <a:ea typeface="+mn-ea"/>
        <a:cs typeface="Arial" charset="0"/>
      </a:defRPr>
    </a:lvl6pPr>
    <a:lvl7pPr marL="2743200" algn="l" defTabSz="914400" rtl="0" eaLnBrk="1" latinLnBrk="0" hangingPunct="1">
      <a:defRPr kern="1200">
        <a:solidFill>
          <a:schemeClr val="tx1"/>
        </a:solidFill>
        <a:latin typeface="Calibri" pitchFamily="34" charset="0"/>
        <a:ea typeface="+mn-ea"/>
        <a:cs typeface="Arial" charset="0"/>
      </a:defRPr>
    </a:lvl7pPr>
    <a:lvl8pPr marL="3200400" algn="l" defTabSz="914400" rtl="0" eaLnBrk="1" latinLnBrk="0" hangingPunct="1">
      <a:defRPr kern="1200">
        <a:solidFill>
          <a:schemeClr val="tx1"/>
        </a:solidFill>
        <a:latin typeface="Calibri" pitchFamily="34" charset="0"/>
        <a:ea typeface="+mn-ea"/>
        <a:cs typeface="Arial" charset="0"/>
      </a:defRPr>
    </a:lvl8pPr>
    <a:lvl9pPr marL="3657600" algn="l" defTabSz="914400" rtl="0" eaLnBrk="1" latinLnBrk="0" hangingPunct="1">
      <a:defRPr kern="1200">
        <a:solidFill>
          <a:schemeClr val="tx1"/>
        </a:solidFill>
        <a:latin typeface="Calibri"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0" d="100"/>
          <a:sy n="100" d="100"/>
        </p:scale>
        <p:origin x="-72" y="-18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3" y="3307359"/>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3"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lvl1pPr>
              <a:defRPr/>
            </a:lvl1pPr>
          </a:lstStyle>
          <a:p>
            <a:pPr>
              <a:defRPr/>
            </a:pPr>
            <a:fld id="{7CBE928C-EB82-4FC6-98C3-D0154E97C19E}" type="datetimeFigureOut">
              <a:rPr lang="ru-RU">
                <a:solidFill>
                  <a:srgbClr val="FF9000"/>
                </a:solidFill>
              </a:rPr>
              <a:pPr>
                <a:defRPr/>
              </a:pPr>
              <a:t>25.02.2020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8FECDA0C-C563-4539-A65B-8AE12CAD6B23}"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4664980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CA177E6A-91DE-4EBC-BBF5-611B708565F8}" type="datetimeFigureOut">
              <a:rPr lang="ru-RU">
                <a:solidFill>
                  <a:srgbClr val="FF9000"/>
                </a:solidFill>
              </a:rPr>
              <a:pPr>
                <a:defRPr/>
              </a:pPr>
              <a:t>25.02.2020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1035B156-8482-4E5D-BA1B-D08EFBC2F67C}"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499472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2"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30353927-2CA8-46E7-ADEB-D175C8302BEA}" type="datetimeFigureOut">
              <a:rPr lang="ru-RU">
                <a:solidFill>
                  <a:srgbClr val="FF9000"/>
                </a:solidFill>
              </a:rPr>
              <a:pPr>
                <a:defRPr/>
              </a:pPr>
              <a:t>25.02.2020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B8758133-E974-4300-AE28-4429855B0C3E}"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24959318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9"/>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lvl1pPr>
              <a:defRPr/>
            </a:lvl1pPr>
          </a:lstStyle>
          <a:p>
            <a:pPr>
              <a:defRPr/>
            </a:pPr>
            <a:fld id="{4C053FF4-8D6B-4F89-BE4C-4D103CB677A2}" type="datetimeFigureOut">
              <a:rPr lang="ru-RU">
                <a:solidFill>
                  <a:prstClr val="black">
                    <a:tint val="75000"/>
                  </a:prstClr>
                </a:solidFill>
              </a:rPr>
              <a:pPr>
                <a:defRPr/>
              </a:pPr>
              <a:t>25.02.2020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0A57BE8B-5F3B-4151-A5DB-2FF5E7175218}"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7064526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425BB6B2-6F4D-407D-9E11-5EEF5B78F490}" type="datetimeFigureOut">
              <a:rPr lang="ru-RU">
                <a:solidFill>
                  <a:prstClr val="black">
                    <a:tint val="75000"/>
                  </a:prstClr>
                </a:solidFill>
              </a:rPr>
              <a:pPr>
                <a:defRPr/>
              </a:pPr>
              <a:t>25.02.2020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3A0AF57-4EE8-419B-AD6A-B004D71D8496}"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7119988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pPr>
              <a:defRPr/>
            </a:pPr>
            <a:fld id="{A2A5A07C-6992-469C-A5D8-E02344D2BFDC}" type="datetimeFigureOut">
              <a:rPr lang="ru-RU">
                <a:solidFill>
                  <a:prstClr val="black">
                    <a:tint val="75000"/>
                  </a:prstClr>
                </a:solidFill>
              </a:rPr>
              <a:pPr>
                <a:defRPr/>
              </a:pPr>
              <a:t>25.02.2020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7B89B359-2E1E-46EC-89F8-B60CE292B6EE}"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911770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3"/>
          <p:cNvSpPr>
            <a:spLocks noGrp="1"/>
          </p:cNvSpPr>
          <p:nvPr>
            <p:ph type="dt" sz="half" idx="10"/>
          </p:nvPr>
        </p:nvSpPr>
        <p:spPr/>
        <p:txBody>
          <a:bodyPr/>
          <a:lstStyle>
            <a:lvl1pPr>
              <a:defRPr/>
            </a:lvl1pPr>
          </a:lstStyle>
          <a:p>
            <a:pPr>
              <a:defRPr/>
            </a:pPr>
            <a:fld id="{6B67CC96-B2B5-49CC-96B2-51762B5FD938}" type="datetimeFigureOut">
              <a:rPr lang="ru-RU">
                <a:solidFill>
                  <a:prstClr val="black">
                    <a:tint val="75000"/>
                  </a:prstClr>
                </a:solidFill>
              </a:rPr>
              <a:pPr>
                <a:defRPr/>
              </a:pPr>
              <a:t>25.02.2020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C7AD3866-A1AC-45BD-AED9-F408047DFF4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30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3"/>
          <p:cNvSpPr>
            <a:spLocks noGrp="1"/>
          </p:cNvSpPr>
          <p:nvPr>
            <p:ph type="dt" sz="half" idx="10"/>
          </p:nvPr>
        </p:nvSpPr>
        <p:spPr/>
        <p:txBody>
          <a:bodyPr/>
          <a:lstStyle>
            <a:lvl1pPr>
              <a:defRPr/>
            </a:lvl1pPr>
          </a:lstStyle>
          <a:p>
            <a:pPr>
              <a:defRPr/>
            </a:pPr>
            <a:fld id="{8D328152-E714-4E91-8F1D-62137C37BBB5}" type="datetimeFigureOut">
              <a:rPr lang="ru-RU">
                <a:solidFill>
                  <a:prstClr val="black">
                    <a:tint val="75000"/>
                  </a:prstClr>
                </a:solidFill>
              </a:rPr>
              <a:pPr>
                <a:defRPr/>
              </a:pPr>
              <a:t>25.02.2020</a:t>
            </a:fld>
            <a:endParaRPr lang="ru-RU">
              <a:solidFill>
                <a:prstClr val="black">
                  <a:tint val="75000"/>
                </a:prstClr>
              </a:solidFill>
            </a:endParaRPr>
          </a:p>
        </p:txBody>
      </p:sp>
      <p:sp>
        <p:nvSpPr>
          <p:cNvPr id="8"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9" name="Номер слайда 5"/>
          <p:cNvSpPr>
            <a:spLocks noGrp="1"/>
          </p:cNvSpPr>
          <p:nvPr>
            <p:ph type="sldNum" sz="quarter" idx="12"/>
          </p:nvPr>
        </p:nvSpPr>
        <p:spPr/>
        <p:txBody>
          <a:bodyPr/>
          <a:lstStyle>
            <a:lvl1pPr>
              <a:defRPr/>
            </a:lvl1pPr>
          </a:lstStyle>
          <a:p>
            <a:pPr>
              <a:defRPr/>
            </a:pPr>
            <a:fld id="{3AD975B8-0707-483B-AD64-389B4E28175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61810324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3"/>
          <p:cNvSpPr>
            <a:spLocks noGrp="1"/>
          </p:cNvSpPr>
          <p:nvPr>
            <p:ph type="dt" sz="half" idx="10"/>
          </p:nvPr>
        </p:nvSpPr>
        <p:spPr/>
        <p:txBody>
          <a:bodyPr/>
          <a:lstStyle>
            <a:lvl1pPr>
              <a:defRPr/>
            </a:lvl1pPr>
          </a:lstStyle>
          <a:p>
            <a:pPr>
              <a:defRPr/>
            </a:pPr>
            <a:fld id="{8436373C-D898-4B42-BC0A-E69A2E443B79}" type="datetimeFigureOut">
              <a:rPr lang="ru-RU">
                <a:solidFill>
                  <a:prstClr val="black">
                    <a:tint val="75000"/>
                  </a:prstClr>
                </a:solidFill>
              </a:rPr>
              <a:pPr>
                <a:defRPr/>
              </a:pPr>
              <a:t>25.02.2020</a:t>
            </a:fld>
            <a:endParaRPr lang="ru-RU">
              <a:solidFill>
                <a:prstClr val="black">
                  <a:tint val="75000"/>
                </a:prstClr>
              </a:solidFill>
            </a:endParaRPr>
          </a:p>
        </p:txBody>
      </p:sp>
      <p:sp>
        <p:nvSpPr>
          <p:cNvPr id="4"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5" name="Номер слайда 5"/>
          <p:cNvSpPr>
            <a:spLocks noGrp="1"/>
          </p:cNvSpPr>
          <p:nvPr>
            <p:ph type="sldNum" sz="quarter" idx="12"/>
          </p:nvPr>
        </p:nvSpPr>
        <p:spPr/>
        <p:txBody>
          <a:bodyPr/>
          <a:lstStyle>
            <a:lvl1pPr>
              <a:defRPr/>
            </a:lvl1pPr>
          </a:lstStyle>
          <a:p>
            <a:pPr>
              <a:defRPr/>
            </a:pPr>
            <a:fld id="{EDBB8564-749E-470E-B180-DAADA12B4BC4}"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036961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3"/>
          <p:cNvSpPr>
            <a:spLocks noGrp="1"/>
          </p:cNvSpPr>
          <p:nvPr>
            <p:ph type="dt" sz="half" idx="10"/>
          </p:nvPr>
        </p:nvSpPr>
        <p:spPr/>
        <p:txBody>
          <a:bodyPr/>
          <a:lstStyle>
            <a:lvl1pPr>
              <a:defRPr/>
            </a:lvl1pPr>
          </a:lstStyle>
          <a:p>
            <a:pPr>
              <a:defRPr/>
            </a:pPr>
            <a:fld id="{CF899FCB-DC1C-4305-BD4B-89DDDB1F28E6}" type="datetimeFigureOut">
              <a:rPr lang="ru-RU">
                <a:solidFill>
                  <a:prstClr val="black">
                    <a:tint val="75000"/>
                  </a:prstClr>
                </a:solidFill>
              </a:rPr>
              <a:pPr>
                <a:defRPr/>
              </a:pPr>
              <a:t>25.02.2020</a:t>
            </a:fld>
            <a:endParaRPr lang="ru-RU">
              <a:solidFill>
                <a:prstClr val="black">
                  <a:tint val="75000"/>
                </a:prstClr>
              </a:solidFill>
            </a:endParaRPr>
          </a:p>
        </p:txBody>
      </p:sp>
      <p:sp>
        <p:nvSpPr>
          <p:cNvPr id="3"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4" name="Номер слайда 5"/>
          <p:cNvSpPr>
            <a:spLocks noGrp="1"/>
          </p:cNvSpPr>
          <p:nvPr>
            <p:ph type="sldNum" sz="quarter" idx="12"/>
          </p:nvPr>
        </p:nvSpPr>
        <p:spPr/>
        <p:txBody>
          <a:bodyPr/>
          <a:lstStyle>
            <a:lvl1pPr>
              <a:defRPr/>
            </a:lvl1pPr>
          </a:lstStyle>
          <a:p>
            <a:pPr>
              <a:defRPr/>
            </a:pPr>
            <a:fld id="{94BF74C2-AEBF-4BCA-A8CF-55E4D54FBBA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791939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2B1E58BD-848C-4DAA-9C63-C0262471E596}" type="datetimeFigureOut">
              <a:rPr lang="ru-RU">
                <a:solidFill>
                  <a:prstClr val="black">
                    <a:tint val="75000"/>
                  </a:prstClr>
                </a:solidFill>
              </a:rPr>
              <a:pPr>
                <a:defRPr/>
              </a:pPr>
              <a:t>25.02.2020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8B60E19E-12D5-425B-A673-A4D0246C216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359360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lvl1pPr>
              <a:defRPr/>
            </a:lvl1pPr>
          </a:lstStyle>
          <a:p>
            <a:pPr>
              <a:defRPr/>
            </a:pPr>
            <a:fld id="{4333E71D-737D-4873-B54B-826AFDAE271A}" type="datetimeFigureOut">
              <a:rPr lang="ru-RU">
                <a:solidFill>
                  <a:srgbClr val="FF9000"/>
                </a:solidFill>
              </a:rPr>
              <a:pPr>
                <a:defRPr/>
              </a:pPr>
              <a:t>25.02.2020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6A1D2D28-C00E-45F4-B64F-1B5C1CDACBB1}"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285637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3"/>
          <p:cNvSpPr>
            <a:spLocks noGrp="1"/>
          </p:cNvSpPr>
          <p:nvPr>
            <p:ph type="dt" sz="half" idx="10"/>
          </p:nvPr>
        </p:nvSpPr>
        <p:spPr/>
        <p:txBody>
          <a:bodyPr/>
          <a:lstStyle>
            <a:lvl1pPr>
              <a:defRPr/>
            </a:lvl1pPr>
          </a:lstStyle>
          <a:p>
            <a:pPr>
              <a:defRPr/>
            </a:pPr>
            <a:fld id="{66391D9E-01DA-4B16-B6F4-7C5DCF297C11}" type="datetimeFigureOut">
              <a:rPr lang="ru-RU">
                <a:solidFill>
                  <a:prstClr val="black">
                    <a:tint val="75000"/>
                  </a:prstClr>
                </a:solidFill>
              </a:rPr>
              <a:pPr>
                <a:defRPr/>
              </a:pPr>
              <a:t>25.02.2020</a:t>
            </a:fld>
            <a:endParaRPr lang="ru-RU">
              <a:solidFill>
                <a:prstClr val="black">
                  <a:tint val="75000"/>
                </a:prstClr>
              </a:solidFill>
            </a:endParaRPr>
          </a:p>
        </p:txBody>
      </p:sp>
      <p:sp>
        <p:nvSpPr>
          <p:cNvPr id="6"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7" name="Номер слайда 5"/>
          <p:cNvSpPr>
            <a:spLocks noGrp="1"/>
          </p:cNvSpPr>
          <p:nvPr>
            <p:ph type="sldNum" sz="quarter" idx="12"/>
          </p:nvPr>
        </p:nvSpPr>
        <p:spPr/>
        <p:txBody>
          <a:bodyPr/>
          <a:lstStyle>
            <a:lvl1pPr>
              <a:defRPr/>
            </a:lvl1pPr>
          </a:lstStyle>
          <a:p>
            <a:pPr>
              <a:defRPr/>
            </a:pPr>
            <a:fld id="{9FF2060D-174F-412A-8D5F-F588F2636FBF}"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3403316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F5F1BD9-F9CA-40DD-83BE-249039D62901}" type="datetimeFigureOut">
              <a:rPr lang="ru-RU">
                <a:solidFill>
                  <a:prstClr val="black">
                    <a:tint val="75000"/>
                  </a:prstClr>
                </a:solidFill>
              </a:rPr>
              <a:pPr>
                <a:defRPr/>
              </a:pPr>
              <a:t>25.02.2020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86A60D3C-D634-4709-81CE-86B1C08A2CEB}"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8517014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9"/>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9"/>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pPr>
              <a:defRPr/>
            </a:pPr>
            <a:fld id="{1774BE07-ABD4-4C61-BEB0-3A97993B9798}" type="datetimeFigureOut">
              <a:rPr lang="ru-RU">
                <a:solidFill>
                  <a:prstClr val="black">
                    <a:tint val="75000"/>
                  </a:prstClr>
                </a:solidFill>
              </a:rPr>
              <a:pPr>
                <a:defRPr/>
              </a:pPr>
              <a:t>25.02.2020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12"/>
          </p:nvPr>
        </p:nvSpPr>
        <p:spPr/>
        <p:txBody>
          <a:bodyPr/>
          <a:lstStyle>
            <a:lvl1pPr>
              <a:defRPr/>
            </a:lvl1pPr>
          </a:lstStyle>
          <a:p>
            <a:pPr>
              <a:defRPr/>
            </a:pPr>
            <a:fld id="{97C7B51B-36E6-41B9-908A-55A0E7EA3FBD}"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1516573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8" name="Rectangle 7"/>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ru-RU" smtClean="0"/>
              <a:t>Образец заголовка</a:t>
            </a:r>
            <a:endParaRPr lang="en-US" dirty="0"/>
          </a:p>
        </p:txBody>
      </p:sp>
      <p:sp>
        <p:nvSpPr>
          <p:cNvPr id="3" name="Subtitle 2"/>
          <p:cNvSpPr>
            <a:spLocks noGrp="1"/>
          </p:cNvSpPr>
          <p:nvPr>
            <p:ph type="subTitle" idx="1"/>
          </p:nvPr>
        </p:nvSpPr>
        <p:spPr>
          <a:xfrm>
            <a:off x="762000" y="4724400"/>
            <a:ext cx="6858000" cy="990600"/>
          </a:xfrm>
        </p:spPr>
        <p:txBody>
          <a:bodyPr anchor="t" anchorCtr="0">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25.02.2020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
        <p:nvSpPr>
          <p:cNvPr id="7" name="Rectangle 6"/>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35948566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25.02.2020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33851367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777240"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Title 1"/>
          <p:cNvSpPr>
            <a:spLocks noGrp="1"/>
          </p:cNvSpPr>
          <p:nvPr>
            <p:ph type="title"/>
          </p:nvPr>
        </p:nvSpPr>
        <p:spPr>
          <a:xfrm>
            <a:off x="762000" y="3276600"/>
            <a:ext cx="7543800" cy="1676400"/>
          </a:xfrm>
        </p:spPr>
        <p:txBody>
          <a:bodyPr anchor="b" anchorCtr="0"/>
          <a:lstStyle>
            <a:lvl1pPr algn="l">
              <a:defRPr sz="5400" b="0" cap="all"/>
            </a:lvl1pPr>
          </a:lstStyle>
          <a:p>
            <a:r>
              <a:rPr lang="ru-RU" smtClean="0"/>
              <a:t>Образец заголовка</a:t>
            </a:r>
            <a:endParaRPr lang="en-US" dirty="0"/>
          </a:p>
        </p:txBody>
      </p:sp>
      <p:sp>
        <p:nvSpPr>
          <p:cNvPr id="3" name="Text Placeholder 2"/>
          <p:cNvSpPr>
            <a:spLocks noGrp="1"/>
          </p:cNvSpPr>
          <p:nvPr>
            <p:ph type="body" idx="1"/>
          </p:nvPr>
        </p:nvSpPr>
        <p:spPr>
          <a:xfrm>
            <a:off x="762000" y="4953000"/>
            <a:ext cx="6858000" cy="914400"/>
          </a:xfrm>
        </p:spPr>
        <p:txBody>
          <a:bodyPr anchor="t" anchorCtr="0">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25.02.2020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
        <p:nvSpPr>
          <p:cNvPr id="8" name="Rectangle 7"/>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6258711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25.02.2020</a:t>
            </a:fld>
            <a:endParaRPr lang="ru-RU">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ru-RU">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468864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7589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45152" y="1329264"/>
            <a:ext cx="3657600" cy="3048000"/>
          </a:xfrm>
        </p:spPr>
        <p:txBody>
          <a:bodyPr anchor="t" anchorCtr="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25.02.2020</a:t>
            </a:fld>
            <a:endParaRPr lang="ru-RU">
              <a:solidFill>
                <a:srgbClr val="575F6D">
                  <a:lumMod val="90000"/>
                  <a:lumOff val="10000"/>
                </a:srgbClr>
              </a:solidFill>
            </a:endParaRPr>
          </a:p>
        </p:txBody>
      </p:sp>
      <p:sp>
        <p:nvSpPr>
          <p:cNvPr id="8" name="Footer Placeholder 7"/>
          <p:cNvSpPr>
            <a:spLocks noGrp="1"/>
          </p:cNvSpPr>
          <p:nvPr>
            <p:ph type="ftr" sz="quarter" idx="11"/>
          </p:nvPr>
        </p:nvSpPr>
        <p:spPr/>
        <p:txBody>
          <a:bodyPr/>
          <a:lstStyle/>
          <a:p>
            <a:endParaRPr lang="ru-RU">
              <a:solidFill>
                <a:srgbClr val="575F6D">
                  <a:lumMod val="90000"/>
                  <a:lumOff val="10000"/>
                </a:srgbClr>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cxnSp>
        <p:nvCxnSpPr>
          <p:cNvPr id="11" name="Straight Connector 10"/>
          <p:cNvCxnSpPr/>
          <p:nvPr/>
        </p:nvCxnSpPr>
        <p:spPr>
          <a:xfrm>
            <a:off x="7589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645152" y="1249362"/>
            <a:ext cx="3657600" cy="158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03972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25.02.2020</a:t>
            </a:fld>
            <a:endParaRPr lang="ru-RU">
              <a:solidFill>
                <a:srgbClr val="575F6D">
                  <a:lumMod val="90000"/>
                  <a:lumOff val="10000"/>
                </a:srgbClr>
              </a:solidFill>
            </a:endParaRPr>
          </a:p>
        </p:txBody>
      </p:sp>
      <p:sp>
        <p:nvSpPr>
          <p:cNvPr id="4" name="Footer Placeholder 3"/>
          <p:cNvSpPr>
            <a:spLocks noGrp="1"/>
          </p:cNvSpPr>
          <p:nvPr>
            <p:ph type="ftr" sz="quarter" idx="11"/>
          </p:nvPr>
        </p:nvSpPr>
        <p:spPr/>
        <p:txBody>
          <a:bodyPr/>
          <a:lstStyle/>
          <a:p>
            <a:endParaRPr lang="ru-RU">
              <a:solidFill>
                <a:srgbClr val="575F6D">
                  <a:lumMod val="90000"/>
                  <a:lumOff val="10000"/>
                </a:srgbClr>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21567290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25.02.2020</a:t>
            </a:fld>
            <a:endParaRPr lang="ru-RU">
              <a:solidFill>
                <a:srgbClr val="575F6D">
                  <a:lumMod val="90000"/>
                  <a:lumOff val="10000"/>
                </a:srgbClr>
              </a:solidFill>
            </a:endParaRPr>
          </a:p>
        </p:txBody>
      </p:sp>
      <p:sp>
        <p:nvSpPr>
          <p:cNvPr id="3" name="Footer Placeholder 2"/>
          <p:cNvSpPr>
            <a:spLocks noGrp="1"/>
          </p:cNvSpPr>
          <p:nvPr>
            <p:ph type="ftr" sz="quarter" idx="11"/>
          </p:nvPr>
        </p:nvSpPr>
        <p:spPr/>
        <p:txBody>
          <a:bodyPr/>
          <a:lstStyle/>
          <a:p>
            <a:endParaRPr lang="ru-RU">
              <a:solidFill>
                <a:srgbClr val="575F6D">
                  <a:lumMod val="90000"/>
                  <a:lumOff val="10000"/>
                </a:srgbClr>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1475760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4"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4"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lvl1pPr>
              <a:defRPr/>
            </a:lvl1pPr>
          </a:lstStyle>
          <a:p>
            <a:pPr>
              <a:defRPr/>
            </a:pPr>
            <a:fld id="{05738114-7161-44AA-9C40-5DD5DFEC60B2}" type="datetimeFigureOut">
              <a:rPr lang="ru-RU">
                <a:solidFill>
                  <a:srgbClr val="FF9000"/>
                </a:solidFill>
              </a:rPr>
              <a:pPr>
                <a:defRPr/>
              </a:pPr>
              <a:t>25.02.2020</a:t>
            </a:fld>
            <a:endParaRPr lang="ru-RU">
              <a:solidFill>
                <a:srgbClr val="FF9000"/>
              </a:solidFill>
            </a:endParaRPr>
          </a:p>
        </p:txBody>
      </p:sp>
      <p:sp>
        <p:nvSpPr>
          <p:cNvPr id="5"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6" name="Slide Number Placeholder 5"/>
          <p:cNvSpPr>
            <a:spLocks noGrp="1"/>
          </p:cNvSpPr>
          <p:nvPr>
            <p:ph type="sldNum" sz="quarter" idx="12"/>
          </p:nvPr>
        </p:nvSpPr>
        <p:spPr/>
        <p:txBody>
          <a:bodyPr/>
          <a:lstStyle>
            <a:lvl1pPr>
              <a:defRPr/>
            </a:lvl1pPr>
          </a:lstStyle>
          <a:p>
            <a:pPr>
              <a:defRPr/>
            </a:pPr>
            <a:fld id="{E9E3E9E1-C004-429E-89BC-1429DD7ECCF8}"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5169745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62000" y="4572000"/>
            <a:ext cx="6784848" cy="1600200"/>
          </a:xfrm>
        </p:spPr>
        <p:txBody>
          <a:bodyPr anchor="b">
            <a:normAutofit/>
          </a:bodyPr>
          <a:lstStyle>
            <a:lvl1pPr algn="l">
              <a:defRPr sz="5400" b="0"/>
            </a:lvl1pPr>
          </a:lstStyle>
          <a:p>
            <a:r>
              <a:rPr lang="ru-RU" smtClean="0"/>
              <a:t>Образец заголовка</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25.02.2020</a:t>
            </a:fld>
            <a:endParaRPr lang="ru-RU">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ru-RU">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cxnSp>
        <p:nvCxnSpPr>
          <p:cNvPr id="10" name="Straight Connector 9"/>
          <p:cNvCxnSpPr/>
          <p:nvPr/>
        </p:nvCxnSpPr>
        <p:spPr>
          <a:xfrm rot="5400000">
            <a:off x="1677194" y="2514600"/>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2387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chor="b">
            <a:normAutofit/>
          </a:bodyPr>
          <a:lstStyle>
            <a:lvl1pPr algn="l">
              <a:defRPr sz="5400" b="0"/>
            </a:lvl1pPr>
          </a:lstStyle>
          <a:p>
            <a:r>
              <a:rPr lang="ru-RU" smtClean="0"/>
              <a:t>Образец заголовка</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a:p>
        </p:txBody>
      </p:sp>
      <p:sp>
        <p:nvSpPr>
          <p:cNvPr id="4" name="Text Placeholder 3"/>
          <p:cNvSpPr>
            <a:spLocks noGrp="1"/>
          </p:cNvSpPr>
          <p:nvPr>
            <p:ph type="body" sz="half" idx="2"/>
          </p:nvPr>
        </p:nvSpPr>
        <p:spPr>
          <a:xfrm>
            <a:off x="850392" y="3505200"/>
            <a:ext cx="7391400" cy="804862"/>
          </a:xfrm>
        </p:spPr>
        <p:txBody>
          <a:bodyPr anchor="t" anchorCtr="0">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25.02.2020</a:t>
            </a:fld>
            <a:endParaRPr lang="ru-RU">
              <a:solidFill>
                <a:srgbClr val="575F6D">
                  <a:lumMod val="90000"/>
                  <a:lumOff val="10000"/>
                </a:srgbClr>
              </a:solidFill>
            </a:endParaRPr>
          </a:p>
        </p:txBody>
      </p:sp>
      <p:sp>
        <p:nvSpPr>
          <p:cNvPr id="6" name="Footer Placeholder 5"/>
          <p:cNvSpPr>
            <a:spLocks noGrp="1"/>
          </p:cNvSpPr>
          <p:nvPr>
            <p:ph type="ftr" sz="quarter" idx="11"/>
          </p:nvPr>
        </p:nvSpPr>
        <p:spPr/>
        <p:txBody>
          <a:bodyPr/>
          <a:lstStyle/>
          <a:p>
            <a:endParaRPr lang="ru-RU">
              <a:solidFill>
                <a:srgbClr val="575F6D">
                  <a:lumMod val="90000"/>
                  <a:lumOff val="10000"/>
                </a:srgbClr>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35066341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25.02.2020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2234085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nchorCtr="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575F6D">
                    <a:lumMod val="90000"/>
                    <a:lumOff val="10000"/>
                  </a:srgbClr>
                </a:solidFill>
              </a:rPr>
              <a:pPr/>
              <a:t>25.02.2020</a:t>
            </a:fld>
            <a:endParaRPr lang="ru-RU">
              <a:solidFill>
                <a:srgbClr val="575F6D">
                  <a:lumMod val="90000"/>
                  <a:lumOff val="10000"/>
                </a:srgbClr>
              </a:solidFill>
            </a:endParaRPr>
          </a:p>
        </p:txBody>
      </p:sp>
      <p:sp>
        <p:nvSpPr>
          <p:cNvPr id="5" name="Footer Placeholder 4"/>
          <p:cNvSpPr>
            <a:spLocks noGrp="1"/>
          </p:cNvSpPr>
          <p:nvPr>
            <p:ph type="ftr" sz="quarter" idx="11"/>
          </p:nvPr>
        </p:nvSpPr>
        <p:spPr/>
        <p:txBody>
          <a:bodyPr/>
          <a:lstStyle/>
          <a:p>
            <a:endParaRPr lang="ru-RU">
              <a:solidFill>
                <a:srgbClr val="575F6D">
                  <a:lumMod val="90000"/>
                  <a:lumOff val="10000"/>
                </a:srgbClr>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prstClr val="black">
                    <a:lumMod val="85000"/>
                    <a:lumOff val="15000"/>
                  </a:prstClr>
                </a:solidFill>
              </a:rPr>
              <a:pPr/>
              <a:t>‹#›</a:t>
            </a:fld>
            <a:endParaRPr lang="ru-RU">
              <a:solidFill>
                <a:prstClr val="black">
                  <a:lumMod val="85000"/>
                  <a:lumOff val="15000"/>
                </a:prstClr>
              </a:solidFill>
            </a:endParaRPr>
          </a:p>
        </p:txBody>
      </p:sp>
    </p:spTree>
    <p:extLst>
      <p:ext uri="{BB962C8B-B14F-4D97-AF65-F5344CB8AC3E}">
        <p14:creationId xmlns:p14="http://schemas.microsoft.com/office/powerpoint/2010/main" val="13340106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9" name="Заголовок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Дата 29"/>
          <p:cNvSpPr>
            <a:spLocks noGrp="1"/>
          </p:cNvSpPr>
          <p:nvPr>
            <p:ph type="dt" sz="half" idx="10"/>
          </p:nvPr>
        </p:nvSpPr>
        <p:spPr/>
        <p:txBody>
          <a:bodyPr/>
          <a:lstStyle/>
          <a:p>
            <a:fld id="{7EAF463A-BC7C-46EE-9F1E-7F377CCA4891}" type="datetimeFigureOut">
              <a:rPr lang="en-US" smtClean="0">
                <a:solidFill>
                  <a:srgbClr val="C9C2D1">
                    <a:shade val="90000"/>
                  </a:srgbClr>
                </a:solidFill>
              </a:rPr>
              <a:pPr/>
              <a:t>2/25/2020</a:t>
            </a:fld>
            <a:endParaRPr lang="en-US">
              <a:solidFill>
                <a:srgbClr val="C9C2D1">
                  <a:shade val="90000"/>
                </a:srgbClr>
              </a:solidFill>
            </a:endParaRPr>
          </a:p>
        </p:txBody>
      </p:sp>
      <p:sp>
        <p:nvSpPr>
          <p:cNvPr id="19" name="Нижний колонтитул 18"/>
          <p:cNvSpPr>
            <a:spLocks noGrp="1"/>
          </p:cNvSpPr>
          <p:nvPr>
            <p:ph type="ftr" sz="quarter" idx="11"/>
          </p:nvPr>
        </p:nvSpPr>
        <p:spPr/>
        <p:txBody>
          <a:bodyPr/>
          <a:lstStyle/>
          <a:p>
            <a:endParaRPr lang="en-US">
              <a:solidFill>
                <a:srgbClr val="C9C2D1">
                  <a:shade val="90000"/>
                </a:srgbClr>
              </a:solidFill>
            </a:endParaRPr>
          </a:p>
        </p:txBody>
      </p:sp>
      <p:sp>
        <p:nvSpPr>
          <p:cNvPr id="27" name="Номер слайда 26"/>
          <p:cNvSpPr>
            <a:spLocks noGrp="1"/>
          </p:cNvSpPr>
          <p:nvPr>
            <p:ph type="sldNum" sz="quarter" idx="12"/>
          </p:nvPr>
        </p:nvSpPr>
        <p:spPr/>
        <p:txBody>
          <a:bodyPr/>
          <a:lstStyle/>
          <a:p>
            <a:fld id="{A483448D-3A78-4528-A469-B745A65DA480}" type="slidenum">
              <a:rPr lang="en-US" smtClean="0">
                <a:solidFill>
                  <a:srgbClr val="C9C2D1">
                    <a:shade val="90000"/>
                  </a:srgbClr>
                </a:solidFill>
              </a:rPr>
              <a:pPr/>
              <a:t>‹#›</a:t>
            </a:fld>
            <a:endParaRPr lang="en-US">
              <a:solidFill>
                <a:srgbClr val="C9C2D1">
                  <a:shade val="90000"/>
                </a:srgbClr>
              </a:solidFill>
            </a:endParaRPr>
          </a:p>
        </p:txBody>
      </p:sp>
    </p:spTree>
    <p:extLst>
      <p:ext uri="{BB962C8B-B14F-4D97-AF65-F5344CB8AC3E}">
        <p14:creationId xmlns:p14="http://schemas.microsoft.com/office/powerpoint/2010/main" val="377411435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2/25/2020</a:t>
            </a:fld>
            <a:endParaRPr lang="en-US">
              <a:solidFill>
                <a:srgbClr val="69676D">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69676D">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2247971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7EAF463A-BC7C-46EE-9F1E-7F377CCA4891}" type="datetimeFigureOut">
              <a:rPr lang="en-US" smtClean="0">
                <a:solidFill>
                  <a:srgbClr val="C9C2D1">
                    <a:shade val="90000"/>
                  </a:srgbClr>
                </a:solidFill>
              </a:rPr>
              <a:pPr/>
              <a:t>2/25/2020</a:t>
            </a:fld>
            <a:endParaRPr lang="en-US">
              <a:solidFill>
                <a:srgbClr val="C9C2D1">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C9C2D1">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C9C2D1">
                    <a:shade val="90000"/>
                  </a:srgbClr>
                </a:solidFill>
              </a:rPr>
              <a:pPr/>
              <a:t>‹#›</a:t>
            </a:fld>
            <a:endParaRPr lang="en-US">
              <a:solidFill>
                <a:srgbClr val="C9C2D1">
                  <a:shade val="90000"/>
                </a:srgbClr>
              </a:solidFill>
            </a:endParaRPr>
          </a:p>
        </p:txBody>
      </p:sp>
    </p:spTree>
    <p:extLst>
      <p:ext uri="{BB962C8B-B14F-4D97-AF65-F5344CB8AC3E}">
        <p14:creationId xmlns:p14="http://schemas.microsoft.com/office/powerpoint/2010/main" val="2111381531"/>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2/25/2020</a:t>
            </a:fld>
            <a:endParaRPr lang="en-US">
              <a:solidFill>
                <a:srgbClr val="69676D">
                  <a:shade val="90000"/>
                </a:srgbClr>
              </a:solidFill>
            </a:endParaRPr>
          </a:p>
        </p:txBody>
      </p:sp>
      <p:sp>
        <p:nvSpPr>
          <p:cNvPr id="6" name="Нижний колонтитул 5"/>
          <p:cNvSpPr>
            <a:spLocks noGrp="1"/>
          </p:cNvSpPr>
          <p:nvPr>
            <p:ph type="ftr" sz="quarter" idx="11"/>
          </p:nvPr>
        </p:nvSpPr>
        <p:spPr/>
        <p:txBody>
          <a:bodyPr/>
          <a:lstStyle/>
          <a:p>
            <a:endParaRPr lang="en-US">
              <a:solidFill>
                <a:srgbClr val="69676D">
                  <a:shade val="90000"/>
                </a:srgbClr>
              </a:solidFill>
            </a:endParaRPr>
          </a:p>
        </p:txBody>
      </p:sp>
      <p:sp>
        <p:nvSpPr>
          <p:cNvPr id="7" name="Номер слайда 6"/>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189620179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7" y="1859761"/>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7"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2/25/2020</a:t>
            </a:fld>
            <a:endParaRPr lang="en-US">
              <a:solidFill>
                <a:srgbClr val="69676D">
                  <a:shade val="90000"/>
                </a:srgbClr>
              </a:solidFill>
            </a:endParaRPr>
          </a:p>
        </p:txBody>
      </p:sp>
      <p:sp>
        <p:nvSpPr>
          <p:cNvPr id="8" name="Нижний колонтитул 7"/>
          <p:cNvSpPr>
            <a:spLocks noGrp="1"/>
          </p:cNvSpPr>
          <p:nvPr>
            <p:ph type="ftr" sz="quarter" idx="11"/>
          </p:nvPr>
        </p:nvSpPr>
        <p:spPr/>
        <p:txBody>
          <a:bodyPr/>
          <a:lstStyle/>
          <a:p>
            <a:endParaRPr lang="en-US">
              <a:solidFill>
                <a:srgbClr val="69676D">
                  <a:shade val="90000"/>
                </a:srgbClr>
              </a:solidFill>
            </a:endParaRPr>
          </a:p>
        </p:txBody>
      </p:sp>
      <p:sp>
        <p:nvSpPr>
          <p:cNvPr id="9" name="Номер слайда 8"/>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21828366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2/25/2020</a:t>
            </a:fld>
            <a:endParaRPr lang="en-US">
              <a:solidFill>
                <a:srgbClr val="69676D">
                  <a:shade val="90000"/>
                </a:srgbClr>
              </a:solidFill>
            </a:endParaRPr>
          </a:p>
        </p:txBody>
      </p:sp>
      <p:sp>
        <p:nvSpPr>
          <p:cNvPr id="4" name="Нижний колонтитул 3"/>
          <p:cNvSpPr>
            <a:spLocks noGrp="1"/>
          </p:cNvSpPr>
          <p:nvPr>
            <p:ph type="ftr" sz="quarter" idx="11"/>
          </p:nvPr>
        </p:nvSpPr>
        <p:spPr/>
        <p:txBody>
          <a:bodyPr/>
          <a:lstStyle/>
          <a:p>
            <a:endParaRPr lang="en-US">
              <a:solidFill>
                <a:srgbClr val="69676D">
                  <a:shade val="90000"/>
                </a:srgbClr>
              </a:solidFill>
            </a:endParaRPr>
          </a:p>
        </p:txBody>
      </p:sp>
      <p:sp>
        <p:nvSpPr>
          <p:cNvPr id="5" name="Номер слайда 4"/>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1130667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7"/>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4"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3"/>
          <p:cNvSpPr>
            <a:spLocks noGrp="1"/>
          </p:cNvSpPr>
          <p:nvPr>
            <p:ph type="dt" sz="half" idx="10"/>
          </p:nvPr>
        </p:nvSpPr>
        <p:spPr/>
        <p:txBody>
          <a:bodyPr/>
          <a:lstStyle>
            <a:lvl1pPr>
              <a:defRPr/>
            </a:lvl1pPr>
          </a:lstStyle>
          <a:p>
            <a:pPr>
              <a:defRPr/>
            </a:pPr>
            <a:fld id="{714EBC80-1BC4-44DC-9656-02E29C1632F8}" type="datetimeFigureOut">
              <a:rPr lang="ru-RU">
                <a:solidFill>
                  <a:srgbClr val="FF9000"/>
                </a:solidFill>
              </a:rPr>
              <a:pPr>
                <a:defRPr/>
              </a:pPr>
              <a:t>25.02.2020</a:t>
            </a:fld>
            <a:endParaRPr lang="ru-RU">
              <a:solidFill>
                <a:srgbClr val="FF9000"/>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7" name="Slide Number Placeholder 5"/>
          <p:cNvSpPr>
            <a:spLocks noGrp="1"/>
          </p:cNvSpPr>
          <p:nvPr>
            <p:ph type="sldNum" sz="quarter" idx="12"/>
          </p:nvPr>
        </p:nvSpPr>
        <p:spPr/>
        <p:txBody>
          <a:bodyPr/>
          <a:lstStyle>
            <a:lvl1pPr>
              <a:defRPr/>
            </a:lvl1pPr>
          </a:lstStyle>
          <a:p>
            <a:pPr>
              <a:defRPr/>
            </a:pPr>
            <a:fld id="{E1815CC4-C9A6-4FB6-99E9-5F8F36EC2C71}"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8221718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2/25/2020</a:t>
            </a:fld>
            <a:endParaRPr lang="en-US">
              <a:solidFill>
                <a:srgbClr val="69676D">
                  <a:shade val="90000"/>
                </a:srgbClr>
              </a:solidFill>
            </a:endParaRPr>
          </a:p>
        </p:txBody>
      </p:sp>
      <p:sp>
        <p:nvSpPr>
          <p:cNvPr id="3" name="Нижний колонтитул 2"/>
          <p:cNvSpPr>
            <a:spLocks noGrp="1"/>
          </p:cNvSpPr>
          <p:nvPr>
            <p:ph type="ftr" sz="quarter" idx="11"/>
          </p:nvPr>
        </p:nvSpPr>
        <p:spPr/>
        <p:txBody>
          <a:bodyPr/>
          <a:lstStyle/>
          <a:p>
            <a:endParaRPr lang="en-US">
              <a:solidFill>
                <a:srgbClr val="69676D">
                  <a:shade val="90000"/>
                </a:srgbClr>
              </a:solidFill>
            </a:endParaRPr>
          </a:p>
        </p:txBody>
      </p:sp>
      <p:sp>
        <p:nvSpPr>
          <p:cNvPr id="4" name="Номер слайда 3"/>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14569239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Текст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2/25/2020</a:t>
            </a:fld>
            <a:endParaRPr lang="en-US">
              <a:solidFill>
                <a:srgbClr val="69676D">
                  <a:shade val="90000"/>
                </a:srgbClr>
              </a:solidFill>
            </a:endParaRPr>
          </a:p>
        </p:txBody>
      </p:sp>
      <p:sp>
        <p:nvSpPr>
          <p:cNvPr id="6" name="Нижний колонтитул 5"/>
          <p:cNvSpPr>
            <a:spLocks noGrp="1"/>
          </p:cNvSpPr>
          <p:nvPr>
            <p:ph type="ftr" sz="quarter" idx="11"/>
          </p:nvPr>
        </p:nvSpPr>
        <p:spPr/>
        <p:txBody>
          <a:bodyPr/>
          <a:lstStyle/>
          <a:p>
            <a:endParaRPr lang="en-US">
              <a:solidFill>
                <a:srgbClr val="69676D">
                  <a:shade val="90000"/>
                </a:srgbClr>
              </a:solidFill>
            </a:endParaRPr>
          </a:p>
        </p:txBody>
      </p:sp>
      <p:sp>
        <p:nvSpPr>
          <p:cNvPr id="7" name="Номер слайда 6"/>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312557713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Прямоугольник с одним вырезанным скругленным углом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Прямоугольный треугольник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2" name="Заголовок 1"/>
          <p:cNvSpPr>
            <a:spLocks noGrp="1"/>
          </p:cNvSpPr>
          <p:nvPr>
            <p:ph type="title"/>
          </p:nvPr>
        </p:nvSpPr>
        <p:spPr>
          <a:xfrm>
            <a:off x="609600" y="1176999"/>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Текст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2/25/2020</a:t>
            </a:fld>
            <a:endParaRPr lang="en-US">
              <a:solidFill>
                <a:srgbClr val="69676D">
                  <a:shade val="90000"/>
                </a:srgbClr>
              </a:solidFill>
            </a:endParaRPr>
          </a:p>
        </p:txBody>
      </p:sp>
      <p:sp>
        <p:nvSpPr>
          <p:cNvPr id="6" name="Нижний колонтитул 5"/>
          <p:cNvSpPr>
            <a:spLocks noGrp="1"/>
          </p:cNvSpPr>
          <p:nvPr>
            <p:ph type="ftr" sz="quarter" idx="11"/>
          </p:nvPr>
        </p:nvSpPr>
        <p:spPr/>
        <p:txBody>
          <a:bodyPr/>
          <a:lstStyle/>
          <a:p>
            <a:endParaRPr lang="en-US">
              <a:solidFill>
                <a:srgbClr val="69676D">
                  <a:shade val="90000"/>
                </a:srgbClr>
              </a:solidFill>
            </a:endParaRPr>
          </a:p>
        </p:txBody>
      </p:sp>
      <p:sp>
        <p:nvSpPr>
          <p:cNvPr id="7" name="Номер слайда 6"/>
          <p:cNvSpPr>
            <a:spLocks noGrp="1"/>
          </p:cNvSpPr>
          <p:nvPr>
            <p:ph type="sldNum" sz="quarter" idx="12"/>
          </p:nvPr>
        </p:nvSpPr>
        <p:spPr>
          <a:xfrm>
            <a:off x="8077200" y="6356354"/>
            <a:ext cx="609600" cy="365125"/>
          </a:xfrm>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
        <p:nvSpPr>
          <p:cNvPr id="3" name="Рисунок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Полилиния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11" name="Полилиния 10"/>
          <p:cNvSpPr>
            <a:spLocks/>
          </p:cNvSpPr>
          <p:nvPr/>
        </p:nvSpPr>
        <p:spPr bwMode="auto">
          <a:xfrm flipV="1">
            <a:off x="4381500" y="6219829"/>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Tree>
    <p:extLst>
      <p:ext uri="{BB962C8B-B14F-4D97-AF65-F5344CB8AC3E}">
        <p14:creationId xmlns:p14="http://schemas.microsoft.com/office/powerpoint/2010/main" val="1269879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2/25/2020</a:t>
            </a:fld>
            <a:endParaRPr lang="en-US">
              <a:solidFill>
                <a:srgbClr val="69676D">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69676D">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27832481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7EAF463A-BC7C-46EE-9F1E-7F377CCA4891}" type="datetimeFigureOut">
              <a:rPr lang="en-US" smtClean="0">
                <a:solidFill>
                  <a:srgbClr val="69676D">
                    <a:shade val="90000"/>
                  </a:srgbClr>
                </a:solidFill>
              </a:rPr>
              <a:pPr/>
              <a:t>2/25/2020</a:t>
            </a:fld>
            <a:endParaRPr lang="en-US">
              <a:solidFill>
                <a:srgbClr val="69676D">
                  <a:shade val="90000"/>
                </a:srgbClr>
              </a:solidFill>
            </a:endParaRPr>
          </a:p>
        </p:txBody>
      </p:sp>
      <p:sp>
        <p:nvSpPr>
          <p:cNvPr id="5" name="Нижний колонтитул 4"/>
          <p:cNvSpPr>
            <a:spLocks noGrp="1"/>
          </p:cNvSpPr>
          <p:nvPr>
            <p:ph type="ftr" sz="quarter" idx="11"/>
          </p:nvPr>
        </p:nvSpPr>
        <p:spPr/>
        <p:txBody>
          <a:bodyPr/>
          <a:lstStyle/>
          <a:p>
            <a:endParaRPr lang="en-US">
              <a:solidFill>
                <a:srgbClr val="69676D">
                  <a:shade val="90000"/>
                </a:srgbClr>
              </a:solidFill>
            </a:endParaRPr>
          </a:p>
        </p:txBody>
      </p:sp>
      <p:sp>
        <p:nvSpPr>
          <p:cNvPr id="6" name="Номер слайда 5"/>
          <p:cNvSpPr>
            <a:spLocks noGrp="1"/>
          </p:cNvSpPr>
          <p:nvPr>
            <p:ph type="sldNum" sz="quarter" idx="12"/>
          </p:nvPr>
        </p:nvSpPr>
        <p:spPr/>
        <p:txBody>
          <a:bodyPr/>
          <a:lstStyle/>
          <a:p>
            <a:fld id="{A483448D-3A78-4528-A469-B745A65DA480}" type="slidenum">
              <a:rPr lang="en-US" smtClean="0">
                <a:solidFill>
                  <a:srgbClr val="69676D">
                    <a:shade val="90000"/>
                  </a:srgbClr>
                </a:solidFill>
              </a:rPr>
              <a:pPr/>
              <a:t>‹#›</a:t>
            </a:fld>
            <a:endParaRPr lang="en-US">
              <a:solidFill>
                <a:srgbClr val="69676D">
                  <a:shade val="90000"/>
                </a:srgbClr>
              </a:solidFill>
            </a:endParaRPr>
          </a:p>
        </p:txBody>
      </p:sp>
    </p:spTree>
    <p:extLst>
      <p:ext uri="{BB962C8B-B14F-4D97-AF65-F5344CB8AC3E}">
        <p14:creationId xmlns:p14="http://schemas.microsoft.com/office/powerpoint/2010/main" val="35578613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12"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3" name="Subtitle 2"/>
          <p:cNvSpPr>
            <a:spLocks noGrp="1"/>
          </p:cNvSpPr>
          <p:nvPr>
            <p:ph type="subTitle" idx="1"/>
          </p:nvPr>
        </p:nvSpPr>
        <p:spPr>
          <a:xfrm>
            <a:off x="3743323" y="3721473"/>
            <a:ext cx="5120640" cy="1581150"/>
          </a:xfrm>
        </p:spPr>
        <p:txBody>
          <a:bodyPr>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solidFill>
                  <a:srgbClr val="ACCBF9"/>
                </a:solidFill>
              </a:rPr>
              <a:pPr/>
              <a:t>25.02.2020</a:t>
            </a:fld>
            <a:endParaRPr lang="ru-RU">
              <a:solidFill>
                <a:srgbClr val="ACCBF9"/>
              </a:solidFill>
            </a:endParaRPr>
          </a:p>
        </p:txBody>
      </p:sp>
      <p:sp>
        <p:nvSpPr>
          <p:cNvPr id="5" name="Footer Placeholder 4"/>
          <p:cNvSpPr>
            <a:spLocks noGrp="1"/>
          </p:cNvSpPr>
          <p:nvPr>
            <p:ph type="ftr" sz="quarter" idx="11"/>
          </p:nvPr>
        </p:nvSpPr>
        <p:spPr/>
        <p:txBody>
          <a:bodyPr/>
          <a:lstStyle/>
          <a:p>
            <a:endParaRPr lang="ru-RU">
              <a:solidFill>
                <a:srgbClr val="242852"/>
              </a:solidFill>
            </a:endParaRPr>
          </a:p>
        </p:txBody>
      </p:sp>
      <p:sp>
        <p:nvSpPr>
          <p:cNvPr id="6" name="Slide Number Placeholder 5"/>
          <p:cNvSpPr>
            <a:spLocks noGrp="1"/>
          </p:cNvSpPr>
          <p:nvPr>
            <p:ph type="sldNum" sz="quarter" idx="12"/>
          </p:nvPr>
        </p:nvSpPr>
        <p:spPr>
          <a:xfrm>
            <a:off x="7991475" y="6429375"/>
            <a:ext cx="876300" cy="292100"/>
          </a:xfrm>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9"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10" name="Title 9"/>
          <p:cNvSpPr>
            <a:spLocks noGrp="1"/>
          </p:cNvSpPr>
          <p:nvPr>
            <p:ph type="title"/>
          </p:nvPr>
        </p:nvSpPr>
        <p:spPr>
          <a:xfrm>
            <a:off x="3739896" y="1417320"/>
            <a:ext cx="5120640" cy="2304288"/>
          </a:xfrm>
        </p:spPr>
        <p:txBody>
          <a:bodyPr>
            <a:normAutofit/>
          </a:bodyPr>
          <a:lstStyle>
            <a:lvl1pPr>
              <a:defRPr sz="4000" cap="all" baseline="0"/>
            </a:lvl1pPr>
          </a:lstStyle>
          <a:p>
            <a:r>
              <a:rPr lang="ru-RU" smtClean="0"/>
              <a:t>Образец заголовка</a:t>
            </a:r>
            <a:endParaRPr lang="en-US" dirty="0"/>
          </a:p>
        </p:txBody>
      </p:sp>
      <p:sp>
        <p:nvSpPr>
          <p:cNvPr id="13" name="Freeform 7"/>
          <p:cNvSpPr>
            <a:spLocks noChangeAspect="1" noEditPoints="1"/>
          </p:cNvSpPr>
          <p:nvPr/>
        </p:nvSpPr>
        <p:spPr bwMode="auto">
          <a:xfrm>
            <a:off x="838200" y="1762090"/>
            <a:ext cx="2521776" cy="5095912"/>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Tree>
    <p:extLst>
      <p:ext uri="{BB962C8B-B14F-4D97-AF65-F5344CB8AC3E}">
        <p14:creationId xmlns:p14="http://schemas.microsoft.com/office/powerpoint/2010/main" val="245228883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9" name="Freeform 8"/>
          <p:cNvSpPr>
            <a:spLocks noChangeAspect="1" noEditPoints="1"/>
          </p:cNvSpPr>
          <p:nvPr/>
        </p:nvSpPr>
        <p:spPr bwMode="auto">
          <a:xfrm>
            <a:off x="5489634" y="0"/>
            <a:ext cx="3393768" cy="6858000"/>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2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a:solidFill>
                <a:prstClr val="black"/>
              </a:solidFill>
              <a:latin typeface="Candara"/>
            </a:endParaRPr>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242852"/>
                </a:solidFill>
              </a:rPr>
              <a:pPr/>
              <a:t>25.02.2020</a:t>
            </a:fld>
            <a:endParaRPr lang="ru-RU">
              <a:solidFill>
                <a:srgbClr val="242852"/>
              </a:solidFill>
            </a:endParaRPr>
          </a:p>
        </p:txBody>
      </p:sp>
      <p:sp>
        <p:nvSpPr>
          <p:cNvPr id="5" name="Footer Placeholder 4"/>
          <p:cNvSpPr>
            <a:spLocks noGrp="1"/>
          </p:cNvSpPr>
          <p:nvPr>
            <p:ph type="ftr" sz="quarter" idx="11"/>
          </p:nvPr>
        </p:nvSpPr>
        <p:spPr/>
        <p:txBody>
          <a:bodyPr/>
          <a:lstStyle/>
          <a:p>
            <a:endParaRPr lang="ru-RU">
              <a:solidFill>
                <a:srgbClr val="242852"/>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25" name="Title Placeholder 1"/>
          <p:cNvSpPr>
            <a:spLocks noGrp="1"/>
          </p:cNvSpPr>
          <p:nvPr>
            <p:ph type="title"/>
          </p:nvPr>
        </p:nvSpPr>
        <p:spPr>
          <a:xfrm>
            <a:off x="276225" y="228600"/>
            <a:ext cx="8591550" cy="1066801"/>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1" name="Content Placeholder 30"/>
          <p:cNvSpPr>
            <a:spLocks noGrp="1"/>
          </p:cNvSpPr>
          <p:nvPr>
            <p:ph sz="quarter" idx="13"/>
          </p:nvPr>
        </p:nvSpPr>
        <p:spPr>
          <a:xfrm>
            <a:off x="274320" y="1298448"/>
            <a:ext cx="8595360" cy="493776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16621497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9" name="Rectangle 8"/>
          <p:cNvSpPr/>
          <p:nvPr/>
        </p:nvSpPr>
        <p:spPr>
          <a:xfrm>
            <a:off x="0" y="0"/>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4" name="Date Placeholder 3"/>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solidFill>
                  <a:srgbClr val="ACCBF9"/>
                </a:solidFill>
              </a:rPr>
              <a:pPr/>
              <a:t>25.02.2020</a:t>
            </a:fld>
            <a:endParaRPr lang="ru-RU">
              <a:solidFill>
                <a:srgbClr val="ACCBF9"/>
              </a:solidFill>
            </a:endParaRPr>
          </a:p>
        </p:txBody>
      </p:sp>
      <p:sp>
        <p:nvSpPr>
          <p:cNvPr id="5" name="Footer Placeholder 4"/>
          <p:cNvSpPr>
            <a:spLocks noGrp="1"/>
          </p:cNvSpPr>
          <p:nvPr>
            <p:ph type="ftr" sz="quarter" idx="11"/>
          </p:nvPr>
        </p:nvSpPr>
        <p:spPr/>
        <p:txBody>
          <a:bodyPr/>
          <a:lstStyle/>
          <a:p>
            <a:endParaRPr lang="ru-RU">
              <a:solidFill>
                <a:srgbClr val="242852"/>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15" name="Subtitle 2"/>
          <p:cNvSpPr>
            <a:spLocks noGrp="1"/>
          </p:cNvSpPr>
          <p:nvPr>
            <p:ph type="subTitle" idx="1"/>
          </p:nvPr>
        </p:nvSpPr>
        <p:spPr>
          <a:xfrm>
            <a:off x="3743324" y="1400174"/>
            <a:ext cx="5120640" cy="1476375"/>
          </a:xfrm>
        </p:spPr>
        <p:txBody>
          <a:bodyPr anchor="b" anchorCtr="0">
            <a:normAutofit/>
          </a:bodyPr>
          <a:lstStyle>
            <a:lvl1pPr marL="0" indent="0" algn="l">
              <a:buNone/>
              <a:defRPr sz="2400" b="0" i="0" cap="none" spc="12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10" name="Freeform 7"/>
          <p:cNvSpPr>
            <a:spLocks noChangeAspect="1" noEditPoints="1"/>
          </p:cNvSpPr>
          <p:nvPr/>
        </p:nvSpPr>
        <p:spPr bwMode="auto">
          <a:xfrm>
            <a:off x="34289" y="136641"/>
            <a:ext cx="3326149" cy="6721359"/>
          </a:xfrm>
          <a:custGeom>
            <a:avLst/>
            <a:gdLst/>
            <a:ahLst/>
            <a:cxnLst>
              <a:cxn ang="0">
                <a:pos x="687" y="2238"/>
              </a:cxn>
              <a:cxn ang="0">
                <a:pos x="877" y="2192"/>
              </a:cxn>
              <a:cxn ang="0">
                <a:pos x="797" y="2963"/>
              </a:cxn>
              <a:cxn ang="0">
                <a:pos x="1078" y="3026"/>
              </a:cxn>
              <a:cxn ang="0">
                <a:pos x="626" y="2117"/>
              </a:cxn>
              <a:cxn ang="0">
                <a:pos x="749" y="2142"/>
              </a:cxn>
              <a:cxn ang="0">
                <a:pos x="578" y="2052"/>
              </a:cxn>
              <a:cxn ang="0">
                <a:pos x="1866" y="247"/>
              </a:cxn>
              <a:cxn ang="0">
                <a:pos x="1392" y="1037"/>
              </a:cxn>
              <a:cxn ang="0">
                <a:pos x="2006" y="656"/>
              </a:cxn>
              <a:cxn ang="0">
                <a:pos x="1599" y="908"/>
              </a:cxn>
              <a:cxn ang="0">
                <a:pos x="1533" y="1058"/>
              </a:cxn>
              <a:cxn ang="0">
                <a:pos x="2239" y="583"/>
              </a:cxn>
              <a:cxn ang="0">
                <a:pos x="1863" y="1105"/>
              </a:cxn>
              <a:cxn ang="0">
                <a:pos x="2174" y="1621"/>
              </a:cxn>
              <a:cxn ang="0">
                <a:pos x="1801" y="1537"/>
              </a:cxn>
              <a:cxn ang="0">
                <a:pos x="1325" y="1301"/>
              </a:cxn>
              <a:cxn ang="0">
                <a:pos x="1412" y="1835"/>
              </a:cxn>
              <a:cxn ang="0">
                <a:pos x="1213" y="1975"/>
              </a:cxn>
              <a:cxn ang="0">
                <a:pos x="1094" y="4011"/>
              </a:cxn>
              <a:cxn ang="0">
                <a:pos x="1689" y="3264"/>
              </a:cxn>
              <a:cxn ang="0">
                <a:pos x="2404" y="3321"/>
              </a:cxn>
              <a:cxn ang="0">
                <a:pos x="1275" y="3861"/>
              </a:cxn>
              <a:cxn ang="0">
                <a:pos x="1147" y="4865"/>
              </a:cxn>
              <a:cxn ang="0">
                <a:pos x="1045" y="3610"/>
              </a:cxn>
              <a:cxn ang="0">
                <a:pos x="739" y="3818"/>
              </a:cxn>
              <a:cxn ang="0">
                <a:pos x="856" y="4830"/>
              </a:cxn>
              <a:cxn ang="0">
                <a:pos x="638" y="3989"/>
              </a:cxn>
              <a:cxn ang="0">
                <a:pos x="96" y="3777"/>
              </a:cxn>
              <a:cxn ang="0">
                <a:pos x="189" y="3688"/>
              </a:cxn>
              <a:cxn ang="0">
                <a:pos x="523" y="3573"/>
              </a:cxn>
              <a:cxn ang="0">
                <a:pos x="519" y="3333"/>
              </a:cxn>
              <a:cxn ang="0">
                <a:pos x="545" y="3560"/>
              </a:cxn>
              <a:cxn ang="0">
                <a:pos x="712" y="3397"/>
              </a:cxn>
              <a:cxn ang="0">
                <a:pos x="625" y="2944"/>
              </a:cxn>
              <a:cxn ang="0">
                <a:pos x="593" y="2341"/>
              </a:cxn>
              <a:cxn ang="0">
                <a:pos x="156" y="2437"/>
              </a:cxn>
              <a:cxn ang="0">
                <a:pos x="108" y="2289"/>
              </a:cxn>
              <a:cxn ang="0">
                <a:pos x="451" y="2291"/>
              </a:cxn>
              <a:cxn ang="0">
                <a:pos x="109" y="2016"/>
              </a:cxn>
              <a:cxn ang="0">
                <a:pos x="211" y="1975"/>
              </a:cxn>
              <a:cxn ang="0">
                <a:pos x="284" y="1847"/>
              </a:cxn>
              <a:cxn ang="0">
                <a:pos x="542" y="2073"/>
              </a:cxn>
              <a:cxn ang="0">
                <a:pos x="255" y="1764"/>
              </a:cxn>
              <a:cxn ang="0">
                <a:pos x="407" y="1769"/>
              </a:cxn>
              <a:cxn ang="0">
                <a:pos x="540" y="1810"/>
              </a:cxn>
              <a:cxn ang="0">
                <a:pos x="566" y="1580"/>
              </a:cxn>
              <a:cxn ang="0">
                <a:pos x="650" y="1747"/>
              </a:cxn>
              <a:cxn ang="0">
                <a:pos x="827" y="2199"/>
              </a:cxn>
              <a:cxn ang="0">
                <a:pos x="830" y="1779"/>
              </a:cxn>
              <a:cxn ang="0">
                <a:pos x="924" y="1648"/>
              </a:cxn>
              <a:cxn ang="0">
                <a:pos x="915" y="2016"/>
              </a:cxn>
              <a:cxn ang="0">
                <a:pos x="1299" y="1263"/>
              </a:cxn>
              <a:cxn ang="0">
                <a:pos x="970" y="965"/>
              </a:cxn>
              <a:cxn ang="0">
                <a:pos x="311" y="656"/>
              </a:cxn>
              <a:cxn ang="0">
                <a:pos x="772" y="659"/>
              </a:cxn>
              <a:cxn ang="0">
                <a:pos x="1153" y="871"/>
              </a:cxn>
              <a:cxn ang="0">
                <a:pos x="628" y="314"/>
              </a:cxn>
              <a:cxn ang="0">
                <a:pos x="1203" y="552"/>
              </a:cxn>
              <a:cxn ang="0">
                <a:pos x="1369" y="703"/>
              </a:cxn>
              <a:cxn ang="0">
                <a:pos x="1747" y="38"/>
              </a:cxn>
            </a:cxnLst>
            <a:rect l="0" t="0" r="r" b="b"/>
            <a:pathLst>
              <a:path w="2409" h="4865">
                <a:moveTo>
                  <a:pt x="414" y="2058"/>
                </a:moveTo>
                <a:lnTo>
                  <a:pt x="482" y="2173"/>
                </a:lnTo>
                <a:lnTo>
                  <a:pt x="503" y="2207"/>
                </a:lnTo>
                <a:lnTo>
                  <a:pt x="523" y="2242"/>
                </a:lnTo>
                <a:lnTo>
                  <a:pt x="538" y="2269"/>
                </a:lnTo>
                <a:lnTo>
                  <a:pt x="547" y="2282"/>
                </a:lnTo>
                <a:lnTo>
                  <a:pt x="559" y="2292"/>
                </a:lnTo>
                <a:lnTo>
                  <a:pt x="606" y="2323"/>
                </a:lnTo>
                <a:lnTo>
                  <a:pt x="618" y="2332"/>
                </a:lnTo>
                <a:lnTo>
                  <a:pt x="637" y="2344"/>
                </a:lnTo>
                <a:lnTo>
                  <a:pt x="657" y="2360"/>
                </a:lnTo>
                <a:lnTo>
                  <a:pt x="705" y="2392"/>
                </a:lnTo>
                <a:lnTo>
                  <a:pt x="728" y="2407"/>
                </a:lnTo>
                <a:lnTo>
                  <a:pt x="749" y="2420"/>
                </a:lnTo>
                <a:lnTo>
                  <a:pt x="765" y="2429"/>
                </a:lnTo>
                <a:lnTo>
                  <a:pt x="762" y="2392"/>
                </a:lnTo>
                <a:lnTo>
                  <a:pt x="755" y="2354"/>
                </a:lnTo>
                <a:lnTo>
                  <a:pt x="744" y="2326"/>
                </a:lnTo>
                <a:lnTo>
                  <a:pt x="730" y="2298"/>
                </a:lnTo>
                <a:lnTo>
                  <a:pt x="687" y="2238"/>
                </a:lnTo>
                <a:lnTo>
                  <a:pt x="643" y="2180"/>
                </a:lnTo>
                <a:lnTo>
                  <a:pt x="597" y="2123"/>
                </a:lnTo>
                <a:lnTo>
                  <a:pt x="590" y="2112"/>
                </a:lnTo>
                <a:lnTo>
                  <a:pt x="582" y="2105"/>
                </a:lnTo>
                <a:lnTo>
                  <a:pt x="573" y="2101"/>
                </a:lnTo>
                <a:lnTo>
                  <a:pt x="560" y="2099"/>
                </a:lnTo>
                <a:lnTo>
                  <a:pt x="537" y="2095"/>
                </a:lnTo>
                <a:lnTo>
                  <a:pt x="512" y="2086"/>
                </a:lnTo>
                <a:lnTo>
                  <a:pt x="488" y="2078"/>
                </a:lnTo>
                <a:lnTo>
                  <a:pt x="414" y="2058"/>
                </a:lnTo>
                <a:close/>
                <a:moveTo>
                  <a:pt x="1172" y="1997"/>
                </a:moveTo>
                <a:lnTo>
                  <a:pt x="1051" y="2064"/>
                </a:lnTo>
                <a:lnTo>
                  <a:pt x="1011" y="2086"/>
                </a:lnTo>
                <a:lnTo>
                  <a:pt x="973" y="2108"/>
                </a:lnTo>
                <a:lnTo>
                  <a:pt x="957" y="2115"/>
                </a:lnTo>
                <a:lnTo>
                  <a:pt x="940" y="2124"/>
                </a:lnTo>
                <a:lnTo>
                  <a:pt x="926" y="2133"/>
                </a:lnTo>
                <a:lnTo>
                  <a:pt x="914" y="2145"/>
                </a:lnTo>
                <a:lnTo>
                  <a:pt x="896" y="2168"/>
                </a:lnTo>
                <a:lnTo>
                  <a:pt x="877" y="2192"/>
                </a:lnTo>
                <a:lnTo>
                  <a:pt x="856" y="2221"/>
                </a:lnTo>
                <a:lnTo>
                  <a:pt x="836" y="2252"/>
                </a:lnTo>
                <a:lnTo>
                  <a:pt x="820" y="2283"/>
                </a:lnTo>
                <a:lnTo>
                  <a:pt x="809" y="2307"/>
                </a:lnTo>
                <a:lnTo>
                  <a:pt x="802" y="2331"/>
                </a:lnTo>
                <a:lnTo>
                  <a:pt x="800" y="2336"/>
                </a:lnTo>
                <a:lnTo>
                  <a:pt x="800" y="2351"/>
                </a:lnTo>
                <a:lnTo>
                  <a:pt x="799" y="2372"/>
                </a:lnTo>
                <a:lnTo>
                  <a:pt x="796" y="2394"/>
                </a:lnTo>
                <a:lnTo>
                  <a:pt x="793" y="2444"/>
                </a:lnTo>
                <a:lnTo>
                  <a:pt x="792" y="2465"/>
                </a:lnTo>
                <a:lnTo>
                  <a:pt x="790" y="2481"/>
                </a:lnTo>
                <a:lnTo>
                  <a:pt x="780" y="2593"/>
                </a:lnTo>
                <a:lnTo>
                  <a:pt x="769" y="2704"/>
                </a:lnTo>
                <a:lnTo>
                  <a:pt x="768" y="2735"/>
                </a:lnTo>
                <a:lnTo>
                  <a:pt x="765" y="2788"/>
                </a:lnTo>
                <a:lnTo>
                  <a:pt x="761" y="2844"/>
                </a:lnTo>
                <a:lnTo>
                  <a:pt x="761" y="2898"/>
                </a:lnTo>
                <a:lnTo>
                  <a:pt x="764" y="2951"/>
                </a:lnTo>
                <a:lnTo>
                  <a:pt x="797" y="2963"/>
                </a:lnTo>
                <a:lnTo>
                  <a:pt x="831" y="2981"/>
                </a:lnTo>
                <a:lnTo>
                  <a:pt x="862" y="3004"/>
                </a:lnTo>
                <a:lnTo>
                  <a:pt x="893" y="3032"/>
                </a:lnTo>
                <a:lnTo>
                  <a:pt x="920" y="3069"/>
                </a:lnTo>
                <a:lnTo>
                  <a:pt x="943" y="3105"/>
                </a:lnTo>
                <a:lnTo>
                  <a:pt x="968" y="3143"/>
                </a:lnTo>
                <a:lnTo>
                  <a:pt x="991" y="3181"/>
                </a:lnTo>
                <a:lnTo>
                  <a:pt x="1010" y="3224"/>
                </a:lnTo>
                <a:lnTo>
                  <a:pt x="1029" y="3284"/>
                </a:lnTo>
                <a:lnTo>
                  <a:pt x="1042" y="3349"/>
                </a:lnTo>
                <a:lnTo>
                  <a:pt x="1050" y="3417"/>
                </a:lnTo>
                <a:lnTo>
                  <a:pt x="1050" y="3422"/>
                </a:lnTo>
                <a:lnTo>
                  <a:pt x="1051" y="3426"/>
                </a:lnTo>
                <a:lnTo>
                  <a:pt x="1054" y="3349"/>
                </a:lnTo>
                <a:lnTo>
                  <a:pt x="1058" y="3277"/>
                </a:lnTo>
                <a:lnTo>
                  <a:pt x="1063" y="3212"/>
                </a:lnTo>
                <a:lnTo>
                  <a:pt x="1067" y="3155"/>
                </a:lnTo>
                <a:lnTo>
                  <a:pt x="1070" y="3115"/>
                </a:lnTo>
                <a:lnTo>
                  <a:pt x="1075" y="3072"/>
                </a:lnTo>
                <a:lnTo>
                  <a:pt x="1078" y="3026"/>
                </a:lnTo>
                <a:lnTo>
                  <a:pt x="1082" y="2975"/>
                </a:lnTo>
                <a:lnTo>
                  <a:pt x="1086" y="2919"/>
                </a:lnTo>
                <a:lnTo>
                  <a:pt x="1091" y="2855"/>
                </a:lnTo>
                <a:lnTo>
                  <a:pt x="1097" y="2786"/>
                </a:lnTo>
                <a:lnTo>
                  <a:pt x="1103" y="2708"/>
                </a:lnTo>
                <a:lnTo>
                  <a:pt x="1111" y="2593"/>
                </a:lnTo>
                <a:lnTo>
                  <a:pt x="1119" y="2479"/>
                </a:lnTo>
                <a:lnTo>
                  <a:pt x="1126" y="2364"/>
                </a:lnTo>
                <a:lnTo>
                  <a:pt x="1138" y="2249"/>
                </a:lnTo>
                <a:lnTo>
                  <a:pt x="1172" y="1997"/>
                </a:lnTo>
                <a:close/>
                <a:moveTo>
                  <a:pt x="621" y="1990"/>
                </a:moveTo>
                <a:lnTo>
                  <a:pt x="619" y="1991"/>
                </a:lnTo>
                <a:lnTo>
                  <a:pt x="616" y="2012"/>
                </a:lnTo>
                <a:lnTo>
                  <a:pt x="613" y="2034"/>
                </a:lnTo>
                <a:lnTo>
                  <a:pt x="610" y="2049"/>
                </a:lnTo>
                <a:lnTo>
                  <a:pt x="606" y="2064"/>
                </a:lnTo>
                <a:lnTo>
                  <a:pt x="604" y="2078"/>
                </a:lnTo>
                <a:lnTo>
                  <a:pt x="609" y="2092"/>
                </a:lnTo>
                <a:lnTo>
                  <a:pt x="618" y="2105"/>
                </a:lnTo>
                <a:lnTo>
                  <a:pt x="626" y="2117"/>
                </a:lnTo>
                <a:lnTo>
                  <a:pt x="659" y="2167"/>
                </a:lnTo>
                <a:lnTo>
                  <a:pt x="691" y="2211"/>
                </a:lnTo>
                <a:lnTo>
                  <a:pt x="727" y="2255"/>
                </a:lnTo>
                <a:lnTo>
                  <a:pt x="731" y="2261"/>
                </a:lnTo>
                <a:lnTo>
                  <a:pt x="737" y="2270"/>
                </a:lnTo>
                <a:lnTo>
                  <a:pt x="752" y="2291"/>
                </a:lnTo>
                <a:lnTo>
                  <a:pt x="761" y="2300"/>
                </a:lnTo>
                <a:lnTo>
                  <a:pt x="768" y="2304"/>
                </a:lnTo>
                <a:lnTo>
                  <a:pt x="775" y="2304"/>
                </a:lnTo>
                <a:lnTo>
                  <a:pt x="781" y="2298"/>
                </a:lnTo>
                <a:lnTo>
                  <a:pt x="787" y="2285"/>
                </a:lnTo>
                <a:lnTo>
                  <a:pt x="796" y="2270"/>
                </a:lnTo>
                <a:lnTo>
                  <a:pt x="805" y="2257"/>
                </a:lnTo>
                <a:lnTo>
                  <a:pt x="811" y="2242"/>
                </a:lnTo>
                <a:lnTo>
                  <a:pt x="812" y="2229"/>
                </a:lnTo>
                <a:lnTo>
                  <a:pt x="806" y="2214"/>
                </a:lnTo>
                <a:lnTo>
                  <a:pt x="796" y="2201"/>
                </a:lnTo>
                <a:lnTo>
                  <a:pt x="786" y="2189"/>
                </a:lnTo>
                <a:lnTo>
                  <a:pt x="767" y="2165"/>
                </a:lnTo>
                <a:lnTo>
                  <a:pt x="749" y="2142"/>
                </a:lnTo>
                <a:lnTo>
                  <a:pt x="713" y="2101"/>
                </a:lnTo>
                <a:lnTo>
                  <a:pt x="680" y="2059"/>
                </a:lnTo>
                <a:lnTo>
                  <a:pt x="641" y="2012"/>
                </a:lnTo>
                <a:lnTo>
                  <a:pt x="640" y="2009"/>
                </a:lnTo>
                <a:lnTo>
                  <a:pt x="632" y="2002"/>
                </a:lnTo>
                <a:lnTo>
                  <a:pt x="629" y="1997"/>
                </a:lnTo>
                <a:lnTo>
                  <a:pt x="626" y="1994"/>
                </a:lnTo>
                <a:lnTo>
                  <a:pt x="624" y="1993"/>
                </a:lnTo>
                <a:lnTo>
                  <a:pt x="621" y="1990"/>
                </a:lnTo>
                <a:close/>
                <a:moveTo>
                  <a:pt x="588" y="1972"/>
                </a:moveTo>
                <a:lnTo>
                  <a:pt x="575" y="1974"/>
                </a:lnTo>
                <a:lnTo>
                  <a:pt x="569" y="1974"/>
                </a:lnTo>
                <a:lnTo>
                  <a:pt x="559" y="1975"/>
                </a:lnTo>
                <a:lnTo>
                  <a:pt x="545" y="1975"/>
                </a:lnTo>
                <a:lnTo>
                  <a:pt x="535" y="1977"/>
                </a:lnTo>
                <a:lnTo>
                  <a:pt x="526" y="1977"/>
                </a:lnTo>
                <a:lnTo>
                  <a:pt x="522" y="1975"/>
                </a:lnTo>
                <a:lnTo>
                  <a:pt x="537" y="1999"/>
                </a:lnTo>
                <a:lnTo>
                  <a:pt x="572" y="2046"/>
                </a:lnTo>
                <a:lnTo>
                  <a:pt x="578" y="2052"/>
                </a:lnTo>
                <a:lnTo>
                  <a:pt x="582" y="2050"/>
                </a:lnTo>
                <a:lnTo>
                  <a:pt x="587" y="2043"/>
                </a:lnTo>
                <a:lnTo>
                  <a:pt x="590" y="2034"/>
                </a:lnTo>
                <a:lnTo>
                  <a:pt x="591" y="2024"/>
                </a:lnTo>
                <a:lnTo>
                  <a:pt x="593" y="2015"/>
                </a:lnTo>
                <a:lnTo>
                  <a:pt x="597" y="1997"/>
                </a:lnTo>
                <a:lnTo>
                  <a:pt x="598" y="1988"/>
                </a:lnTo>
                <a:lnTo>
                  <a:pt x="598" y="1980"/>
                </a:lnTo>
                <a:lnTo>
                  <a:pt x="596" y="1975"/>
                </a:lnTo>
                <a:lnTo>
                  <a:pt x="588" y="1972"/>
                </a:lnTo>
                <a:close/>
                <a:moveTo>
                  <a:pt x="1862" y="0"/>
                </a:moveTo>
                <a:lnTo>
                  <a:pt x="1866" y="5"/>
                </a:lnTo>
                <a:lnTo>
                  <a:pt x="1869" y="19"/>
                </a:lnTo>
                <a:lnTo>
                  <a:pt x="1871" y="39"/>
                </a:lnTo>
                <a:lnTo>
                  <a:pt x="1872" y="66"/>
                </a:lnTo>
                <a:lnTo>
                  <a:pt x="1874" y="97"/>
                </a:lnTo>
                <a:lnTo>
                  <a:pt x="1874" y="129"/>
                </a:lnTo>
                <a:lnTo>
                  <a:pt x="1871" y="194"/>
                </a:lnTo>
                <a:lnTo>
                  <a:pt x="1869" y="222"/>
                </a:lnTo>
                <a:lnTo>
                  <a:pt x="1866" y="247"/>
                </a:lnTo>
                <a:lnTo>
                  <a:pt x="1863" y="265"/>
                </a:lnTo>
                <a:lnTo>
                  <a:pt x="1850" y="311"/>
                </a:lnTo>
                <a:lnTo>
                  <a:pt x="1831" y="353"/>
                </a:lnTo>
                <a:lnTo>
                  <a:pt x="1806" y="393"/>
                </a:lnTo>
                <a:lnTo>
                  <a:pt x="1779" y="432"/>
                </a:lnTo>
                <a:lnTo>
                  <a:pt x="1720" y="505"/>
                </a:lnTo>
                <a:lnTo>
                  <a:pt x="1667" y="570"/>
                </a:lnTo>
                <a:lnTo>
                  <a:pt x="1555" y="697"/>
                </a:lnTo>
                <a:lnTo>
                  <a:pt x="1504" y="763"/>
                </a:lnTo>
                <a:lnTo>
                  <a:pt x="1492" y="779"/>
                </a:lnTo>
                <a:lnTo>
                  <a:pt x="1478" y="802"/>
                </a:lnTo>
                <a:lnTo>
                  <a:pt x="1461" y="825"/>
                </a:lnTo>
                <a:lnTo>
                  <a:pt x="1445" y="852"/>
                </a:lnTo>
                <a:lnTo>
                  <a:pt x="1409" y="905"/>
                </a:lnTo>
                <a:lnTo>
                  <a:pt x="1393" y="927"/>
                </a:lnTo>
                <a:lnTo>
                  <a:pt x="1380" y="945"/>
                </a:lnTo>
                <a:lnTo>
                  <a:pt x="1368" y="958"/>
                </a:lnTo>
                <a:lnTo>
                  <a:pt x="1364" y="1080"/>
                </a:lnTo>
                <a:lnTo>
                  <a:pt x="1378" y="1058"/>
                </a:lnTo>
                <a:lnTo>
                  <a:pt x="1392" y="1037"/>
                </a:lnTo>
                <a:lnTo>
                  <a:pt x="1403" y="1020"/>
                </a:lnTo>
                <a:lnTo>
                  <a:pt x="1436" y="955"/>
                </a:lnTo>
                <a:lnTo>
                  <a:pt x="1461" y="912"/>
                </a:lnTo>
                <a:lnTo>
                  <a:pt x="1486" y="871"/>
                </a:lnTo>
                <a:lnTo>
                  <a:pt x="1512" y="827"/>
                </a:lnTo>
                <a:lnTo>
                  <a:pt x="1540" y="784"/>
                </a:lnTo>
                <a:lnTo>
                  <a:pt x="1570" y="743"/>
                </a:lnTo>
                <a:lnTo>
                  <a:pt x="1602" y="706"/>
                </a:lnTo>
                <a:lnTo>
                  <a:pt x="1638" y="673"/>
                </a:lnTo>
                <a:lnTo>
                  <a:pt x="1676" y="647"/>
                </a:lnTo>
                <a:lnTo>
                  <a:pt x="1716" y="628"/>
                </a:lnTo>
                <a:lnTo>
                  <a:pt x="1757" y="614"/>
                </a:lnTo>
                <a:lnTo>
                  <a:pt x="1797" y="607"/>
                </a:lnTo>
                <a:lnTo>
                  <a:pt x="1838" y="605"/>
                </a:lnTo>
                <a:lnTo>
                  <a:pt x="1890" y="614"/>
                </a:lnTo>
                <a:lnTo>
                  <a:pt x="1940" y="632"/>
                </a:lnTo>
                <a:lnTo>
                  <a:pt x="1953" y="636"/>
                </a:lnTo>
                <a:lnTo>
                  <a:pt x="1969" y="642"/>
                </a:lnTo>
                <a:lnTo>
                  <a:pt x="1989" y="650"/>
                </a:lnTo>
                <a:lnTo>
                  <a:pt x="2006" y="656"/>
                </a:lnTo>
                <a:lnTo>
                  <a:pt x="2021" y="662"/>
                </a:lnTo>
                <a:lnTo>
                  <a:pt x="2033" y="664"/>
                </a:lnTo>
                <a:lnTo>
                  <a:pt x="2037" y="667"/>
                </a:lnTo>
                <a:lnTo>
                  <a:pt x="2034" y="669"/>
                </a:lnTo>
                <a:lnTo>
                  <a:pt x="2027" y="672"/>
                </a:lnTo>
                <a:lnTo>
                  <a:pt x="2017" y="676"/>
                </a:lnTo>
                <a:lnTo>
                  <a:pt x="1990" y="688"/>
                </a:lnTo>
                <a:lnTo>
                  <a:pt x="1978" y="694"/>
                </a:lnTo>
                <a:lnTo>
                  <a:pt x="1968" y="698"/>
                </a:lnTo>
                <a:lnTo>
                  <a:pt x="1950" y="710"/>
                </a:lnTo>
                <a:lnTo>
                  <a:pt x="1931" y="722"/>
                </a:lnTo>
                <a:lnTo>
                  <a:pt x="1906" y="735"/>
                </a:lnTo>
                <a:lnTo>
                  <a:pt x="1876" y="753"/>
                </a:lnTo>
                <a:lnTo>
                  <a:pt x="1843" y="771"/>
                </a:lnTo>
                <a:lnTo>
                  <a:pt x="1806" y="791"/>
                </a:lnTo>
                <a:lnTo>
                  <a:pt x="1766" y="813"/>
                </a:lnTo>
                <a:lnTo>
                  <a:pt x="1725" y="836"/>
                </a:lnTo>
                <a:lnTo>
                  <a:pt x="1683" y="859"/>
                </a:lnTo>
                <a:lnTo>
                  <a:pt x="1641" y="884"/>
                </a:lnTo>
                <a:lnTo>
                  <a:pt x="1599" y="908"/>
                </a:lnTo>
                <a:lnTo>
                  <a:pt x="1560" y="933"/>
                </a:lnTo>
                <a:lnTo>
                  <a:pt x="1521" y="956"/>
                </a:lnTo>
                <a:lnTo>
                  <a:pt x="1487" y="979"/>
                </a:lnTo>
                <a:lnTo>
                  <a:pt x="1456" y="999"/>
                </a:lnTo>
                <a:lnTo>
                  <a:pt x="1431" y="1020"/>
                </a:lnTo>
                <a:lnTo>
                  <a:pt x="1411" y="1037"/>
                </a:lnTo>
                <a:lnTo>
                  <a:pt x="1397" y="1054"/>
                </a:lnTo>
                <a:lnTo>
                  <a:pt x="1387" y="1067"/>
                </a:lnTo>
                <a:lnTo>
                  <a:pt x="1378" y="1083"/>
                </a:lnTo>
                <a:lnTo>
                  <a:pt x="1368" y="1102"/>
                </a:lnTo>
                <a:lnTo>
                  <a:pt x="1359" y="1120"/>
                </a:lnTo>
                <a:lnTo>
                  <a:pt x="1359" y="1124"/>
                </a:lnTo>
                <a:lnTo>
                  <a:pt x="1361" y="1127"/>
                </a:lnTo>
                <a:lnTo>
                  <a:pt x="1362" y="1129"/>
                </a:lnTo>
                <a:lnTo>
                  <a:pt x="1364" y="1132"/>
                </a:lnTo>
                <a:lnTo>
                  <a:pt x="1368" y="1124"/>
                </a:lnTo>
                <a:lnTo>
                  <a:pt x="1414" y="1114"/>
                </a:lnTo>
                <a:lnTo>
                  <a:pt x="1456" y="1099"/>
                </a:lnTo>
                <a:lnTo>
                  <a:pt x="1496" y="1080"/>
                </a:lnTo>
                <a:lnTo>
                  <a:pt x="1533" y="1058"/>
                </a:lnTo>
                <a:lnTo>
                  <a:pt x="1567" y="1035"/>
                </a:lnTo>
                <a:lnTo>
                  <a:pt x="1635" y="984"/>
                </a:lnTo>
                <a:lnTo>
                  <a:pt x="1670" y="959"/>
                </a:lnTo>
                <a:lnTo>
                  <a:pt x="1705" y="937"/>
                </a:lnTo>
                <a:lnTo>
                  <a:pt x="1747" y="909"/>
                </a:lnTo>
                <a:lnTo>
                  <a:pt x="1787" y="878"/>
                </a:lnTo>
                <a:lnTo>
                  <a:pt x="1823" y="844"/>
                </a:lnTo>
                <a:lnTo>
                  <a:pt x="1860" y="812"/>
                </a:lnTo>
                <a:lnTo>
                  <a:pt x="1900" y="782"/>
                </a:lnTo>
                <a:lnTo>
                  <a:pt x="1959" y="747"/>
                </a:lnTo>
                <a:lnTo>
                  <a:pt x="2021" y="715"/>
                </a:lnTo>
                <a:lnTo>
                  <a:pt x="2151" y="653"/>
                </a:lnTo>
                <a:lnTo>
                  <a:pt x="2157" y="650"/>
                </a:lnTo>
                <a:lnTo>
                  <a:pt x="2165" y="642"/>
                </a:lnTo>
                <a:lnTo>
                  <a:pt x="2192" y="622"/>
                </a:lnTo>
                <a:lnTo>
                  <a:pt x="2205" y="610"/>
                </a:lnTo>
                <a:lnTo>
                  <a:pt x="2218" y="600"/>
                </a:lnTo>
                <a:lnTo>
                  <a:pt x="2229" y="591"/>
                </a:lnTo>
                <a:lnTo>
                  <a:pt x="2236" y="585"/>
                </a:lnTo>
                <a:lnTo>
                  <a:pt x="2239" y="583"/>
                </a:lnTo>
                <a:lnTo>
                  <a:pt x="2239" y="588"/>
                </a:lnTo>
                <a:lnTo>
                  <a:pt x="2236" y="595"/>
                </a:lnTo>
                <a:lnTo>
                  <a:pt x="2232" y="603"/>
                </a:lnTo>
                <a:lnTo>
                  <a:pt x="2229" y="607"/>
                </a:lnTo>
                <a:lnTo>
                  <a:pt x="2221" y="629"/>
                </a:lnTo>
                <a:lnTo>
                  <a:pt x="2218" y="653"/>
                </a:lnTo>
                <a:lnTo>
                  <a:pt x="2220" y="676"/>
                </a:lnTo>
                <a:lnTo>
                  <a:pt x="2221" y="701"/>
                </a:lnTo>
                <a:lnTo>
                  <a:pt x="2221" y="725"/>
                </a:lnTo>
                <a:lnTo>
                  <a:pt x="2216" y="774"/>
                </a:lnTo>
                <a:lnTo>
                  <a:pt x="2205" y="819"/>
                </a:lnTo>
                <a:lnTo>
                  <a:pt x="2189" y="865"/>
                </a:lnTo>
                <a:lnTo>
                  <a:pt x="2167" y="908"/>
                </a:lnTo>
                <a:lnTo>
                  <a:pt x="2139" y="948"/>
                </a:lnTo>
                <a:lnTo>
                  <a:pt x="2105" y="983"/>
                </a:lnTo>
                <a:lnTo>
                  <a:pt x="2067" y="1017"/>
                </a:lnTo>
                <a:lnTo>
                  <a:pt x="2022" y="1045"/>
                </a:lnTo>
                <a:lnTo>
                  <a:pt x="1974" y="1070"/>
                </a:lnTo>
                <a:lnTo>
                  <a:pt x="1921" y="1091"/>
                </a:lnTo>
                <a:lnTo>
                  <a:pt x="1863" y="1105"/>
                </a:lnTo>
                <a:lnTo>
                  <a:pt x="1803" y="1116"/>
                </a:lnTo>
                <a:lnTo>
                  <a:pt x="1739" y="1123"/>
                </a:lnTo>
                <a:lnTo>
                  <a:pt x="1677" y="1127"/>
                </a:lnTo>
                <a:lnTo>
                  <a:pt x="1617" y="1132"/>
                </a:lnTo>
                <a:lnTo>
                  <a:pt x="1679" y="1136"/>
                </a:lnTo>
                <a:lnTo>
                  <a:pt x="1732" y="1144"/>
                </a:lnTo>
                <a:lnTo>
                  <a:pt x="1784" y="1154"/>
                </a:lnTo>
                <a:lnTo>
                  <a:pt x="1834" y="1167"/>
                </a:lnTo>
                <a:lnTo>
                  <a:pt x="1881" y="1185"/>
                </a:lnTo>
                <a:lnTo>
                  <a:pt x="1924" y="1207"/>
                </a:lnTo>
                <a:lnTo>
                  <a:pt x="1971" y="1239"/>
                </a:lnTo>
                <a:lnTo>
                  <a:pt x="2014" y="1276"/>
                </a:lnTo>
                <a:lnTo>
                  <a:pt x="2049" y="1316"/>
                </a:lnTo>
                <a:lnTo>
                  <a:pt x="2080" y="1359"/>
                </a:lnTo>
                <a:lnTo>
                  <a:pt x="2105" y="1402"/>
                </a:lnTo>
                <a:lnTo>
                  <a:pt x="2127" y="1447"/>
                </a:lnTo>
                <a:lnTo>
                  <a:pt x="2143" y="1492"/>
                </a:lnTo>
                <a:lnTo>
                  <a:pt x="2158" y="1537"/>
                </a:lnTo>
                <a:lnTo>
                  <a:pt x="2167" y="1580"/>
                </a:lnTo>
                <a:lnTo>
                  <a:pt x="2174" y="1621"/>
                </a:lnTo>
                <a:lnTo>
                  <a:pt x="2179" y="1660"/>
                </a:lnTo>
                <a:lnTo>
                  <a:pt x="2182" y="1695"/>
                </a:lnTo>
                <a:lnTo>
                  <a:pt x="2182" y="1753"/>
                </a:lnTo>
                <a:lnTo>
                  <a:pt x="2179" y="1775"/>
                </a:lnTo>
                <a:lnTo>
                  <a:pt x="2177" y="1789"/>
                </a:lnTo>
                <a:lnTo>
                  <a:pt x="2174" y="1797"/>
                </a:lnTo>
                <a:lnTo>
                  <a:pt x="2171" y="1797"/>
                </a:lnTo>
                <a:lnTo>
                  <a:pt x="2152" y="1767"/>
                </a:lnTo>
                <a:lnTo>
                  <a:pt x="2132" y="1739"/>
                </a:lnTo>
                <a:lnTo>
                  <a:pt x="2108" y="1713"/>
                </a:lnTo>
                <a:lnTo>
                  <a:pt x="2081" y="1686"/>
                </a:lnTo>
                <a:lnTo>
                  <a:pt x="2049" y="1664"/>
                </a:lnTo>
                <a:lnTo>
                  <a:pt x="2019" y="1648"/>
                </a:lnTo>
                <a:lnTo>
                  <a:pt x="1994" y="1633"/>
                </a:lnTo>
                <a:lnTo>
                  <a:pt x="1969" y="1621"/>
                </a:lnTo>
                <a:lnTo>
                  <a:pt x="1946" y="1611"/>
                </a:lnTo>
                <a:lnTo>
                  <a:pt x="1879" y="1580"/>
                </a:lnTo>
                <a:lnTo>
                  <a:pt x="1854" y="1568"/>
                </a:lnTo>
                <a:lnTo>
                  <a:pt x="1829" y="1555"/>
                </a:lnTo>
                <a:lnTo>
                  <a:pt x="1801" y="1537"/>
                </a:lnTo>
                <a:lnTo>
                  <a:pt x="1735" y="1493"/>
                </a:lnTo>
                <a:lnTo>
                  <a:pt x="1697" y="1464"/>
                </a:lnTo>
                <a:lnTo>
                  <a:pt x="1652" y="1428"/>
                </a:lnTo>
                <a:lnTo>
                  <a:pt x="1627" y="1405"/>
                </a:lnTo>
                <a:lnTo>
                  <a:pt x="1601" y="1374"/>
                </a:lnTo>
                <a:lnTo>
                  <a:pt x="1517" y="1267"/>
                </a:lnTo>
                <a:lnTo>
                  <a:pt x="1489" y="1237"/>
                </a:lnTo>
                <a:lnTo>
                  <a:pt x="1459" y="1211"/>
                </a:lnTo>
                <a:lnTo>
                  <a:pt x="1431" y="1195"/>
                </a:lnTo>
                <a:lnTo>
                  <a:pt x="1396" y="1181"/>
                </a:lnTo>
                <a:lnTo>
                  <a:pt x="1361" y="1170"/>
                </a:lnTo>
                <a:lnTo>
                  <a:pt x="1356" y="1170"/>
                </a:lnTo>
                <a:lnTo>
                  <a:pt x="1350" y="1182"/>
                </a:lnTo>
                <a:lnTo>
                  <a:pt x="1349" y="1192"/>
                </a:lnTo>
                <a:lnTo>
                  <a:pt x="1346" y="1203"/>
                </a:lnTo>
                <a:lnTo>
                  <a:pt x="1344" y="1207"/>
                </a:lnTo>
                <a:lnTo>
                  <a:pt x="1343" y="1219"/>
                </a:lnTo>
                <a:lnTo>
                  <a:pt x="1338" y="1237"/>
                </a:lnTo>
                <a:lnTo>
                  <a:pt x="1334" y="1257"/>
                </a:lnTo>
                <a:lnTo>
                  <a:pt x="1325" y="1301"/>
                </a:lnTo>
                <a:lnTo>
                  <a:pt x="1322" y="1321"/>
                </a:lnTo>
                <a:lnTo>
                  <a:pt x="1305" y="1421"/>
                </a:lnTo>
                <a:lnTo>
                  <a:pt x="1285" y="1523"/>
                </a:lnTo>
                <a:lnTo>
                  <a:pt x="1266" y="1623"/>
                </a:lnTo>
                <a:lnTo>
                  <a:pt x="1241" y="1781"/>
                </a:lnTo>
                <a:lnTo>
                  <a:pt x="1218" y="1941"/>
                </a:lnTo>
                <a:lnTo>
                  <a:pt x="1237" y="1927"/>
                </a:lnTo>
                <a:lnTo>
                  <a:pt x="1254" y="1912"/>
                </a:lnTo>
                <a:lnTo>
                  <a:pt x="1265" y="1900"/>
                </a:lnTo>
                <a:lnTo>
                  <a:pt x="1271" y="1885"/>
                </a:lnTo>
                <a:lnTo>
                  <a:pt x="1275" y="1871"/>
                </a:lnTo>
                <a:lnTo>
                  <a:pt x="1281" y="1856"/>
                </a:lnTo>
                <a:lnTo>
                  <a:pt x="1293" y="1838"/>
                </a:lnTo>
                <a:lnTo>
                  <a:pt x="1309" y="1825"/>
                </a:lnTo>
                <a:lnTo>
                  <a:pt x="1328" y="1816"/>
                </a:lnTo>
                <a:lnTo>
                  <a:pt x="1349" y="1813"/>
                </a:lnTo>
                <a:lnTo>
                  <a:pt x="1369" y="1816"/>
                </a:lnTo>
                <a:lnTo>
                  <a:pt x="1390" y="1823"/>
                </a:lnTo>
                <a:lnTo>
                  <a:pt x="1394" y="1826"/>
                </a:lnTo>
                <a:lnTo>
                  <a:pt x="1412" y="1835"/>
                </a:lnTo>
                <a:lnTo>
                  <a:pt x="1417" y="1838"/>
                </a:lnTo>
                <a:lnTo>
                  <a:pt x="1421" y="1845"/>
                </a:lnTo>
                <a:lnTo>
                  <a:pt x="1424" y="1853"/>
                </a:lnTo>
                <a:lnTo>
                  <a:pt x="1425" y="1859"/>
                </a:lnTo>
                <a:lnTo>
                  <a:pt x="1425" y="1869"/>
                </a:lnTo>
                <a:lnTo>
                  <a:pt x="1427" y="1879"/>
                </a:lnTo>
                <a:lnTo>
                  <a:pt x="1427" y="1890"/>
                </a:lnTo>
                <a:lnTo>
                  <a:pt x="1420" y="1910"/>
                </a:lnTo>
                <a:lnTo>
                  <a:pt x="1408" y="1927"/>
                </a:lnTo>
                <a:lnTo>
                  <a:pt x="1392" y="1940"/>
                </a:lnTo>
                <a:lnTo>
                  <a:pt x="1372" y="1949"/>
                </a:lnTo>
                <a:lnTo>
                  <a:pt x="1350" y="1953"/>
                </a:lnTo>
                <a:lnTo>
                  <a:pt x="1328" y="1955"/>
                </a:lnTo>
                <a:lnTo>
                  <a:pt x="1313" y="1953"/>
                </a:lnTo>
                <a:lnTo>
                  <a:pt x="1299" y="1950"/>
                </a:lnTo>
                <a:lnTo>
                  <a:pt x="1282" y="1947"/>
                </a:lnTo>
                <a:lnTo>
                  <a:pt x="1268" y="1949"/>
                </a:lnTo>
                <a:lnTo>
                  <a:pt x="1250" y="1955"/>
                </a:lnTo>
                <a:lnTo>
                  <a:pt x="1231" y="1965"/>
                </a:lnTo>
                <a:lnTo>
                  <a:pt x="1213" y="1975"/>
                </a:lnTo>
                <a:lnTo>
                  <a:pt x="1210" y="1993"/>
                </a:lnTo>
                <a:lnTo>
                  <a:pt x="1206" y="2012"/>
                </a:lnTo>
                <a:lnTo>
                  <a:pt x="1179" y="2224"/>
                </a:lnTo>
                <a:lnTo>
                  <a:pt x="1157" y="2437"/>
                </a:lnTo>
                <a:lnTo>
                  <a:pt x="1148" y="2549"/>
                </a:lnTo>
                <a:lnTo>
                  <a:pt x="1141" y="2658"/>
                </a:lnTo>
                <a:lnTo>
                  <a:pt x="1137" y="2767"/>
                </a:lnTo>
                <a:lnTo>
                  <a:pt x="1131" y="2879"/>
                </a:lnTo>
                <a:lnTo>
                  <a:pt x="1122" y="2997"/>
                </a:lnTo>
                <a:lnTo>
                  <a:pt x="1104" y="3239"/>
                </a:lnTo>
                <a:lnTo>
                  <a:pt x="1098" y="3357"/>
                </a:lnTo>
                <a:lnTo>
                  <a:pt x="1097" y="3435"/>
                </a:lnTo>
                <a:lnTo>
                  <a:pt x="1094" y="3517"/>
                </a:lnTo>
                <a:lnTo>
                  <a:pt x="1089" y="3603"/>
                </a:lnTo>
                <a:lnTo>
                  <a:pt x="1088" y="3687"/>
                </a:lnTo>
                <a:lnTo>
                  <a:pt x="1086" y="3770"/>
                </a:lnTo>
                <a:lnTo>
                  <a:pt x="1086" y="3848"/>
                </a:lnTo>
                <a:lnTo>
                  <a:pt x="1088" y="3895"/>
                </a:lnTo>
                <a:lnTo>
                  <a:pt x="1091" y="3951"/>
                </a:lnTo>
                <a:lnTo>
                  <a:pt x="1094" y="4011"/>
                </a:lnTo>
                <a:lnTo>
                  <a:pt x="1098" y="4072"/>
                </a:lnTo>
                <a:lnTo>
                  <a:pt x="1116" y="4038"/>
                </a:lnTo>
                <a:lnTo>
                  <a:pt x="1132" y="4008"/>
                </a:lnTo>
                <a:lnTo>
                  <a:pt x="1148" y="3982"/>
                </a:lnTo>
                <a:lnTo>
                  <a:pt x="1170" y="3948"/>
                </a:lnTo>
                <a:lnTo>
                  <a:pt x="1193" y="3920"/>
                </a:lnTo>
                <a:lnTo>
                  <a:pt x="1215" y="3893"/>
                </a:lnTo>
                <a:lnTo>
                  <a:pt x="1234" y="3867"/>
                </a:lnTo>
                <a:lnTo>
                  <a:pt x="1250" y="3837"/>
                </a:lnTo>
                <a:lnTo>
                  <a:pt x="1278" y="3783"/>
                </a:lnTo>
                <a:lnTo>
                  <a:pt x="1310" y="3731"/>
                </a:lnTo>
                <a:lnTo>
                  <a:pt x="1344" y="3680"/>
                </a:lnTo>
                <a:lnTo>
                  <a:pt x="1381" y="3627"/>
                </a:lnTo>
                <a:lnTo>
                  <a:pt x="1418" y="3572"/>
                </a:lnTo>
                <a:lnTo>
                  <a:pt x="1456" y="3516"/>
                </a:lnTo>
                <a:lnTo>
                  <a:pt x="1496" y="3460"/>
                </a:lnTo>
                <a:lnTo>
                  <a:pt x="1539" y="3407"/>
                </a:lnTo>
                <a:lnTo>
                  <a:pt x="1583" y="3357"/>
                </a:lnTo>
                <a:lnTo>
                  <a:pt x="1629" y="3311"/>
                </a:lnTo>
                <a:lnTo>
                  <a:pt x="1689" y="3264"/>
                </a:lnTo>
                <a:lnTo>
                  <a:pt x="1751" y="3224"/>
                </a:lnTo>
                <a:lnTo>
                  <a:pt x="1815" y="3192"/>
                </a:lnTo>
                <a:lnTo>
                  <a:pt x="1881" y="3169"/>
                </a:lnTo>
                <a:lnTo>
                  <a:pt x="1946" y="3155"/>
                </a:lnTo>
                <a:lnTo>
                  <a:pt x="2011" y="3149"/>
                </a:lnTo>
                <a:lnTo>
                  <a:pt x="2075" y="3152"/>
                </a:lnTo>
                <a:lnTo>
                  <a:pt x="2140" y="3164"/>
                </a:lnTo>
                <a:lnTo>
                  <a:pt x="2202" y="3183"/>
                </a:lnTo>
                <a:lnTo>
                  <a:pt x="2263" y="3211"/>
                </a:lnTo>
                <a:lnTo>
                  <a:pt x="2277" y="3220"/>
                </a:lnTo>
                <a:lnTo>
                  <a:pt x="2295" y="3231"/>
                </a:lnTo>
                <a:lnTo>
                  <a:pt x="2314" y="3245"/>
                </a:lnTo>
                <a:lnTo>
                  <a:pt x="2333" y="3259"/>
                </a:lnTo>
                <a:lnTo>
                  <a:pt x="2353" y="3276"/>
                </a:lnTo>
                <a:lnTo>
                  <a:pt x="2370" y="3289"/>
                </a:lnTo>
                <a:lnTo>
                  <a:pt x="2385" y="3302"/>
                </a:lnTo>
                <a:lnTo>
                  <a:pt x="2398" y="3312"/>
                </a:lnTo>
                <a:lnTo>
                  <a:pt x="2406" y="3318"/>
                </a:lnTo>
                <a:lnTo>
                  <a:pt x="2409" y="3321"/>
                </a:lnTo>
                <a:lnTo>
                  <a:pt x="2404" y="3321"/>
                </a:lnTo>
                <a:lnTo>
                  <a:pt x="2394" y="3323"/>
                </a:lnTo>
                <a:lnTo>
                  <a:pt x="2378" y="3326"/>
                </a:lnTo>
                <a:lnTo>
                  <a:pt x="2359" y="3327"/>
                </a:lnTo>
                <a:lnTo>
                  <a:pt x="2338" y="3330"/>
                </a:lnTo>
                <a:lnTo>
                  <a:pt x="2300" y="3336"/>
                </a:lnTo>
                <a:lnTo>
                  <a:pt x="2286" y="3338"/>
                </a:lnTo>
                <a:lnTo>
                  <a:pt x="2277" y="3339"/>
                </a:lnTo>
                <a:lnTo>
                  <a:pt x="2186" y="3360"/>
                </a:lnTo>
                <a:lnTo>
                  <a:pt x="2098" y="3380"/>
                </a:lnTo>
                <a:lnTo>
                  <a:pt x="2009" y="3404"/>
                </a:lnTo>
                <a:lnTo>
                  <a:pt x="1922" y="3433"/>
                </a:lnTo>
                <a:lnTo>
                  <a:pt x="1835" y="3469"/>
                </a:lnTo>
                <a:lnTo>
                  <a:pt x="1754" y="3504"/>
                </a:lnTo>
                <a:lnTo>
                  <a:pt x="1679" y="3542"/>
                </a:lnTo>
                <a:lnTo>
                  <a:pt x="1604" y="3582"/>
                </a:lnTo>
                <a:lnTo>
                  <a:pt x="1532" y="3627"/>
                </a:lnTo>
                <a:lnTo>
                  <a:pt x="1462" y="3677"/>
                </a:lnTo>
                <a:lnTo>
                  <a:pt x="1399" y="3733"/>
                </a:lnTo>
                <a:lnTo>
                  <a:pt x="1337" y="3793"/>
                </a:lnTo>
                <a:lnTo>
                  <a:pt x="1275" y="3861"/>
                </a:lnTo>
                <a:lnTo>
                  <a:pt x="1213" y="3935"/>
                </a:lnTo>
                <a:lnTo>
                  <a:pt x="1200" y="3951"/>
                </a:lnTo>
                <a:lnTo>
                  <a:pt x="1184" y="3972"/>
                </a:lnTo>
                <a:lnTo>
                  <a:pt x="1167" y="3995"/>
                </a:lnTo>
                <a:lnTo>
                  <a:pt x="1153" y="4022"/>
                </a:lnTo>
                <a:lnTo>
                  <a:pt x="1134" y="4061"/>
                </a:lnTo>
                <a:lnTo>
                  <a:pt x="1117" y="4103"/>
                </a:lnTo>
                <a:lnTo>
                  <a:pt x="1109" y="4240"/>
                </a:lnTo>
                <a:lnTo>
                  <a:pt x="1109" y="4246"/>
                </a:lnTo>
                <a:lnTo>
                  <a:pt x="1110" y="4250"/>
                </a:lnTo>
                <a:lnTo>
                  <a:pt x="1110" y="4255"/>
                </a:lnTo>
                <a:lnTo>
                  <a:pt x="1111" y="4293"/>
                </a:lnTo>
                <a:lnTo>
                  <a:pt x="1114" y="4342"/>
                </a:lnTo>
                <a:lnTo>
                  <a:pt x="1117" y="4395"/>
                </a:lnTo>
                <a:lnTo>
                  <a:pt x="1122" y="4452"/>
                </a:lnTo>
                <a:lnTo>
                  <a:pt x="1125" y="4511"/>
                </a:lnTo>
                <a:lnTo>
                  <a:pt x="1128" y="4569"/>
                </a:lnTo>
                <a:lnTo>
                  <a:pt x="1132" y="4625"/>
                </a:lnTo>
                <a:lnTo>
                  <a:pt x="1139" y="4746"/>
                </a:lnTo>
                <a:lnTo>
                  <a:pt x="1147" y="4865"/>
                </a:lnTo>
                <a:lnTo>
                  <a:pt x="1106" y="4865"/>
                </a:lnTo>
                <a:lnTo>
                  <a:pt x="1106" y="4855"/>
                </a:lnTo>
                <a:lnTo>
                  <a:pt x="1100" y="4777"/>
                </a:lnTo>
                <a:lnTo>
                  <a:pt x="1091" y="4626"/>
                </a:lnTo>
                <a:lnTo>
                  <a:pt x="1086" y="4548"/>
                </a:lnTo>
                <a:lnTo>
                  <a:pt x="1079" y="4465"/>
                </a:lnTo>
                <a:lnTo>
                  <a:pt x="1072" y="4377"/>
                </a:lnTo>
                <a:lnTo>
                  <a:pt x="1066" y="4287"/>
                </a:lnTo>
                <a:lnTo>
                  <a:pt x="1060" y="4199"/>
                </a:lnTo>
                <a:lnTo>
                  <a:pt x="1055" y="4116"/>
                </a:lnTo>
                <a:lnTo>
                  <a:pt x="1054" y="4070"/>
                </a:lnTo>
                <a:lnTo>
                  <a:pt x="1052" y="4032"/>
                </a:lnTo>
                <a:lnTo>
                  <a:pt x="1051" y="3998"/>
                </a:lnTo>
                <a:lnTo>
                  <a:pt x="1048" y="3939"/>
                </a:lnTo>
                <a:lnTo>
                  <a:pt x="1047" y="3908"/>
                </a:lnTo>
                <a:lnTo>
                  <a:pt x="1045" y="3876"/>
                </a:lnTo>
                <a:lnTo>
                  <a:pt x="1044" y="3836"/>
                </a:lnTo>
                <a:lnTo>
                  <a:pt x="1044" y="3737"/>
                </a:lnTo>
                <a:lnTo>
                  <a:pt x="1045" y="3677"/>
                </a:lnTo>
                <a:lnTo>
                  <a:pt x="1045" y="3610"/>
                </a:lnTo>
                <a:lnTo>
                  <a:pt x="1047" y="3540"/>
                </a:lnTo>
                <a:lnTo>
                  <a:pt x="1050" y="3467"/>
                </a:lnTo>
                <a:lnTo>
                  <a:pt x="1039" y="3444"/>
                </a:lnTo>
                <a:lnTo>
                  <a:pt x="1026" y="3425"/>
                </a:lnTo>
                <a:lnTo>
                  <a:pt x="1011" y="3404"/>
                </a:lnTo>
                <a:lnTo>
                  <a:pt x="995" y="3388"/>
                </a:lnTo>
                <a:lnTo>
                  <a:pt x="973" y="3371"/>
                </a:lnTo>
                <a:lnTo>
                  <a:pt x="946" y="3357"/>
                </a:lnTo>
                <a:lnTo>
                  <a:pt x="918" y="3343"/>
                </a:lnTo>
                <a:lnTo>
                  <a:pt x="889" y="3330"/>
                </a:lnTo>
                <a:lnTo>
                  <a:pt x="861" y="3318"/>
                </a:lnTo>
                <a:lnTo>
                  <a:pt x="834" y="3305"/>
                </a:lnTo>
                <a:lnTo>
                  <a:pt x="814" y="3292"/>
                </a:lnTo>
                <a:lnTo>
                  <a:pt x="789" y="3271"/>
                </a:lnTo>
                <a:lnTo>
                  <a:pt x="767" y="3252"/>
                </a:lnTo>
                <a:lnTo>
                  <a:pt x="746" y="3236"/>
                </a:lnTo>
                <a:lnTo>
                  <a:pt x="744" y="3364"/>
                </a:lnTo>
                <a:lnTo>
                  <a:pt x="743" y="3491"/>
                </a:lnTo>
                <a:lnTo>
                  <a:pt x="739" y="3768"/>
                </a:lnTo>
                <a:lnTo>
                  <a:pt x="739" y="3818"/>
                </a:lnTo>
                <a:lnTo>
                  <a:pt x="740" y="3851"/>
                </a:lnTo>
                <a:lnTo>
                  <a:pt x="740" y="3918"/>
                </a:lnTo>
                <a:lnTo>
                  <a:pt x="741" y="3951"/>
                </a:lnTo>
                <a:lnTo>
                  <a:pt x="741" y="4007"/>
                </a:lnTo>
                <a:lnTo>
                  <a:pt x="743" y="4029"/>
                </a:lnTo>
                <a:lnTo>
                  <a:pt x="743" y="4051"/>
                </a:lnTo>
                <a:lnTo>
                  <a:pt x="746" y="4061"/>
                </a:lnTo>
                <a:lnTo>
                  <a:pt x="747" y="4079"/>
                </a:lnTo>
                <a:lnTo>
                  <a:pt x="752" y="4100"/>
                </a:lnTo>
                <a:lnTo>
                  <a:pt x="756" y="4123"/>
                </a:lnTo>
                <a:lnTo>
                  <a:pt x="765" y="4174"/>
                </a:lnTo>
                <a:lnTo>
                  <a:pt x="781" y="4249"/>
                </a:lnTo>
                <a:lnTo>
                  <a:pt x="814" y="4402"/>
                </a:lnTo>
                <a:lnTo>
                  <a:pt x="828" y="4476"/>
                </a:lnTo>
                <a:lnTo>
                  <a:pt x="842" y="4544"/>
                </a:lnTo>
                <a:lnTo>
                  <a:pt x="862" y="4645"/>
                </a:lnTo>
                <a:lnTo>
                  <a:pt x="881" y="4751"/>
                </a:lnTo>
                <a:lnTo>
                  <a:pt x="902" y="4862"/>
                </a:lnTo>
                <a:lnTo>
                  <a:pt x="862" y="4862"/>
                </a:lnTo>
                <a:lnTo>
                  <a:pt x="856" y="4830"/>
                </a:lnTo>
                <a:lnTo>
                  <a:pt x="849" y="4791"/>
                </a:lnTo>
                <a:lnTo>
                  <a:pt x="840" y="4747"/>
                </a:lnTo>
                <a:lnTo>
                  <a:pt x="830" y="4698"/>
                </a:lnTo>
                <a:lnTo>
                  <a:pt x="820" y="4645"/>
                </a:lnTo>
                <a:lnTo>
                  <a:pt x="809" y="4591"/>
                </a:lnTo>
                <a:lnTo>
                  <a:pt x="797" y="4533"/>
                </a:lnTo>
                <a:lnTo>
                  <a:pt x="787" y="4476"/>
                </a:lnTo>
                <a:lnTo>
                  <a:pt x="775" y="4418"/>
                </a:lnTo>
                <a:lnTo>
                  <a:pt x="765" y="4361"/>
                </a:lnTo>
                <a:lnTo>
                  <a:pt x="753" y="4306"/>
                </a:lnTo>
                <a:lnTo>
                  <a:pt x="743" y="4255"/>
                </a:lnTo>
                <a:lnTo>
                  <a:pt x="734" y="4207"/>
                </a:lnTo>
                <a:lnTo>
                  <a:pt x="727" y="4165"/>
                </a:lnTo>
                <a:lnTo>
                  <a:pt x="719" y="4128"/>
                </a:lnTo>
                <a:lnTo>
                  <a:pt x="713" y="4097"/>
                </a:lnTo>
                <a:lnTo>
                  <a:pt x="706" y="4060"/>
                </a:lnTo>
                <a:lnTo>
                  <a:pt x="693" y="4045"/>
                </a:lnTo>
                <a:lnTo>
                  <a:pt x="675" y="4028"/>
                </a:lnTo>
                <a:lnTo>
                  <a:pt x="657" y="4008"/>
                </a:lnTo>
                <a:lnTo>
                  <a:pt x="638" y="3989"/>
                </a:lnTo>
                <a:lnTo>
                  <a:pt x="621" y="3970"/>
                </a:lnTo>
                <a:lnTo>
                  <a:pt x="604" y="3954"/>
                </a:lnTo>
                <a:lnTo>
                  <a:pt x="590" y="3941"/>
                </a:lnTo>
                <a:lnTo>
                  <a:pt x="581" y="3930"/>
                </a:lnTo>
                <a:lnTo>
                  <a:pt x="541" y="3890"/>
                </a:lnTo>
                <a:lnTo>
                  <a:pt x="529" y="3882"/>
                </a:lnTo>
                <a:lnTo>
                  <a:pt x="485" y="3864"/>
                </a:lnTo>
                <a:lnTo>
                  <a:pt x="448" y="3851"/>
                </a:lnTo>
                <a:lnTo>
                  <a:pt x="411" y="3836"/>
                </a:lnTo>
                <a:lnTo>
                  <a:pt x="339" y="3809"/>
                </a:lnTo>
                <a:lnTo>
                  <a:pt x="268" y="3783"/>
                </a:lnTo>
                <a:lnTo>
                  <a:pt x="254" y="3777"/>
                </a:lnTo>
                <a:lnTo>
                  <a:pt x="221" y="3765"/>
                </a:lnTo>
                <a:lnTo>
                  <a:pt x="205" y="3764"/>
                </a:lnTo>
                <a:lnTo>
                  <a:pt x="193" y="3765"/>
                </a:lnTo>
                <a:lnTo>
                  <a:pt x="167" y="3777"/>
                </a:lnTo>
                <a:lnTo>
                  <a:pt x="155" y="3781"/>
                </a:lnTo>
                <a:lnTo>
                  <a:pt x="134" y="3784"/>
                </a:lnTo>
                <a:lnTo>
                  <a:pt x="115" y="3783"/>
                </a:lnTo>
                <a:lnTo>
                  <a:pt x="96" y="3777"/>
                </a:lnTo>
                <a:lnTo>
                  <a:pt x="80" y="3768"/>
                </a:lnTo>
                <a:lnTo>
                  <a:pt x="66" y="3753"/>
                </a:lnTo>
                <a:lnTo>
                  <a:pt x="57" y="3736"/>
                </a:lnTo>
                <a:lnTo>
                  <a:pt x="56" y="3721"/>
                </a:lnTo>
                <a:lnTo>
                  <a:pt x="55" y="3705"/>
                </a:lnTo>
                <a:lnTo>
                  <a:pt x="55" y="3699"/>
                </a:lnTo>
                <a:lnTo>
                  <a:pt x="56" y="3690"/>
                </a:lnTo>
                <a:lnTo>
                  <a:pt x="60" y="3683"/>
                </a:lnTo>
                <a:lnTo>
                  <a:pt x="63" y="3678"/>
                </a:lnTo>
                <a:lnTo>
                  <a:pt x="68" y="3675"/>
                </a:lnTo>
                <a:lnTo>
                  <a:pt x="72" y="3671"/>
                </a:lnTo>
                <a:lnTo>
                  <a:pt x="77" y="3668"/>
                </a:lnTo>
                <a:lnTo>
                  <a:pt x="81" y="3663"/>
                </a:lnTo>
                <a:lnTo>
                  <a:pt x="97" y="3652"/>
                </a:lnTo>
                <a:lnTo>
                  <a:pt x="115" y="3646"/>
                </a:lnTo>
                <a:lnTo>
                  <a:pt x="134" y="3646"/>
                </a:lnTo>
                <a:lnTo>
                  <a:pt x="152" y="3650"/>
                </a:lnTo>
                <a:lnTo>
                  <a:pt x="168" y="3660"/>
                </a:lnTo>
                <a:lnTo>
                  <a:pt x="181" y="3675"/>
                </a:lnTo>
                <a:lnTo>
                  <a:pt x="189" y="3688"/>
                </a:lnTo>
                <a:lnTo>
                  <a:pt x="195" y="3702"/>
                </a:lnTo>
                <a:lnTo>
                  <a:pt x="202" y="3715"/>
                </a:lnTo>
                <a:lnTo>
                  <a:pt x="211" y="3725"/>
                </a:lnTo>
                <a:lnTo>
                  <a:pt x="237" y="3742"/>
                </a:lnTo>
                <a:lnTo>
                  <a:pt x="264" y="3755"/>
                </a:lnTo>
                <a:lnTo>
                  <a:pt x="326" y="3783"/>
                </a:lnTo>
                <a:lnTo>
                  <a:pt x="389" y="3809"/>
                </a:lnTo>
                <a:lnTo>
                  <a:pt x="460" y="3834"/>
                </a:lnTo>
                <a:lnTo>
                  <a:pt x="483" y="3843"/>
                </a:lnTo>
                <a:lnTo>
                  <a:pt x="507" y="3846"/>
                </a:lnTo>
                <a:lnTo>
                  <a:pt x="513" y="3842"/>
                </a:lnTo>
                <a:lnTo>
                  <a:pt x="517" y="3833"/>
                </a:lnTo>
                <a:lnTo>
                  <a:pt x="520" y="3820"/>
                </a:lnTo>
                <a:lnTo>
                  <a:pt x="522" y="3802"/>
                </a:lnTo>
                <a:lnTo>
                  <a:pt x="522" y="3784"/>
                </a:lnTo>
                <a:lnTo>
                  <a:pt x="523" y="3765"/>
                </a:lnTo>
                <a:lnTo>
                  <a:pt x="525" y="3712"/>
                </a:lnTo>
                <a:lnTo>
                  <a:pt x="525" y="3657"/>
                </a:lnTo>
                <a:lnTo>
                  <a:pt x="523" y="3604"/>
                </a:lnTo>
                <a:lnTo>
                  <a:pt x="523" y="3573"/>
                </a:lnTo>
                <a:lnTo>
                  <a:pt x="520" y="3541"/>
                </a:lnTo>
                <a:lnTo>
                  <a:pt x="519" y="3537"/>
                </a:lnTo>
                <a:lnTo>
                  <a:pt x="507" y="3525"/>
                </a:lnTo>
                <a:lnTo>
                  <a:pt x="504" y="3520"/>
                </a:lnTo>
                <a:lnTo>
                  <a:pt x="503" y="3516"/>
                </a:lnTo>
                <a:lnTo>
                  <a:pt x="503" y="3509"/>
                </a:lnTo>
                <a:lnTo>
                  <a:pt x="501" y="3504"/>
                </a:lnTo>
                <a:lnTo>
                  <a:pt x="483" y="3486"/>
                </a:lnTo>
                <a:lnTo>
                  <a:pt x="473" y="3478"/>
                </a:lnTo>
                <a:lnTo>
                  <a:pt x="466" y="3467"/>
                </a:lnTo>
                <a:lnTo>
                  <a:pt x="461" y="3453"/>
                </a:lnTo>
                <a:lnTo>
                  <a:pt x="458" y="3436"/>
                </a:lnTo>
                <a:lnTo>
                  <a:pt x="458" y="3420"/>
                </a:lnTo>
                <a:lnTo>
                  <a:pt x="461" y="3404"/>
                </a:lnTo>
                <a:lnTo>
                  <a:pt x="467" y="3388"/>
                </a:lnTo>
                <a:lnTo>
                  <a:pt x="475" y="3371"/>
                </a:lnTo>
                <a:lnTo>
                  <a:pt x="485" y="3358"/>
                </a:lnTo>
                <a:lnTo>
                  <a:pt x="491" y="3354"/>
                </a:lnTo>
                <a:lnTo>
                  <a:pt x="498" y="3348"/>
                </a:lnTo>
                <a:lnTo>
                  <a:pt x="519" y="3333"/>
                </a:lnTo>
                <a:lnTo>
                  <a:pt x="540" y="3323"/>
                </a:lnTo>
                <a:lnTo>
                  <a:pt x="547" y="3321"/>
                </a:lnTo>
                <a:lnTo>
                  <a:pt x="550" y="3323"/>
                </a:lnTo>
                <a:lnTo>
                  <a:pt x="556" y="3332"/>
                </a:lnTo>
                <a:lnTo>
                  <a:pt x="565" y="3339"/>
                </a:lnTo>
                <a:lnTo>
                  <a:pt x="576" y="3343"/>
                </a:lnTo>
                <a:lnTo>
                  <a:pt x="585" y="3349"/>
                </a:lnTo>
                <a:lnTo>
                  <a:pt x="603" y="3366"/>
                </a:lnTo>
                <a:lnTo>
                  <a:pt x="616" y="3383"/>
                </a:lnTo>
                <a:lnTo>
                  <a:pt x="624" y="3402"/>
                </a:lnTo>
                <a:lnTo>
                  <a:pt x="626" y="3425"/>
                </a:lnTo>
                <a:lnTo>
                  <a:pt x="622" y="3448"/>
                </a:lnTo>
                <a:lnTo>
                  <a:pt x="615" y="3467"/>
                </a:lnTo>
                <a:lnTo>
                  <a:pt x="604" y="3485"/>
                </a:lnTo>
                <a:lnTo>
                  <a:pt x="588" y="3498"/>
                </a:lnTo>
                <a:lnTo>
                  <a:pt x="575" y="3506"/>
                </a:lnTo>
                <a:lnTo>
                  <a:pt x="565" y="3513"/>
                </a:lnTo>
                <a:lnTo>
                  <a:pt x="556" y="3525"/>
                </a:lnTo>
                <a:lnTo>
                  <a:pt x="548" y="3541"/>
                </a:lnTo>
                <a:lnTo>
                  <a:pt x="545" y="3560"/>
                </a:lnTo>
                <a:lnTo>
                  <a:pt x="545" y="3599"/>
                </a:lnTo>
                <a:lnTo>
                  <a:pt x="544" y="3634"/>
                </a:lnTo>
                <a:lnTo>
                  <a:pt x="544" y="3671"/>
                </a:lnTo>
                <a:lnTo>
                  <a:pt x="541" y="3739"/>
                </a:lnTo>
                <a:lnTo>
                  <a:pt x="541" y="3806"/>
                </a:lnTo>
                <a:lnTo>
                  <a:pt x="544" y="3834"/>
                </a:lnTo>
                <a:lnTo>
                  <a:pt x="550" y="3859"/>
                </a:lnTo>
                <a:lnTo>
                  <a:pt x="563" y="3882"/>
                </a:lnTo>
                <a:lnTo>
                  <a:pt x="582" y="3902"/>
                </a:lnTo>
                <a:lnTo>
                  <a:pt x="637" y="3957"/>
                </a:lnTo>
                <a:lnTo>
                  <a:pt x="654" y="3973"/>
                </a:lnTo>
                <a:lnTo>
                  <a:pt x="672" y="3991"/>
                </a:lnTo>
                <a:lnTo>
                  <a:pt x="690" y="4007"/>
                </a:lnTo>
                <a:lnTo>
                  <a:pt x="705" y="4020"/>
                </a:lnTo>
                <a:lnTo>
                  <a:pt x="703" y="3983"/>
                </a:lnTo>
                <a:lnTo>
                  <a:pt x="703" y="3890"/>
                </a:lnTo>
                <a:lnTo>
                  <a:pt x="705" y="3843"/>
                </a:lnTo>
                <a:lnTo>
                  <a:pt x="706" y="3799"/>
                </a:lnTo>
                <a:lnTo>
                  <a:pt x="706" y="3647"/>
                </a:lnTo>
                <a:lnTo>
                  <a:pt x="712" y="3397"/>
                </a:lnTo>
                <a:lnTo>
                  <a:pt x="716" y="3209"/>
                </a:lnTo>
                <a:lnTo>
                  <a:pt x="694" y="3186"/>
                </a:lnTo>
                <a:lnTo>
                  <a:pt x="675" y="3165"/>
                </a:lnTo>
                <a:lnTo>
                  <a:pt x="660" y="3144"/>
                </a:lnTo>
                <a:lnTo>
                  <a:pt x="644" y="3125"/>
                </a:lnTo>
                <a:lnTo>
                  <a:pt x="629" y="3106"/>
                </a:lnTo>
                <a:lnTo>
                  <a:pt x="610" y="3084"/>
                </a:lnTo>
                <a:lnTo>
                  <a:pt x="588" y="3060"/>
                </a:lnTo>
                <a:lnTo>
                  <a:pt x="562" y="3038"/>
                </a:lnTo>
                <a:lnTo>
                  <a:pt x="534" y="3021"/>
                </a:lnTo>
                <a:lnTo>
                  <a:pt x="506" y="3009"/>
                </a:lnTo>
                <a:lnTo>
                  <a:pt x="476" y="2998"/>
                </a:lnTo>
                <a:lnTo>
                  <a:pt x="476" y="2995"/>
                </a:lnTo>
                <a:lnTo>
                  <a:pt x="483" y="2990"/>
                </a:lnTo>
                <a:lnTo>
                  <a:pt x="495" y="2984"/>
                </a:lnTo>
                <a:lnTo>
                  <a:pt x="514" y="2975"/>
                </a:lnTo>
                <a:lnTo>
                  <a:pt x="537" y="2966"/>
                </a:lnTo>
                <a:lnTo>
                  <a:pt x="563" y="2957"/>
                </a:lnTo>
                <a:lnTo>
                  <a:pt x="593" y="2950"/>
                </a:lnTo>
                <a:lnTo>
                  <a:pt x="625" y="2944"/>
                </a:lnTo>
                <a:lnTo>
                  <a:pt x="660" y="2941"/>
                </a:lnTo>
                <a:lnTo>
                  <a:pt x="696" y="2939"/>
                </a:lnTo>
                <a:lnTo>
                  <a:pt x="733" y="2944"/>
                </a:lnTo>
                <a:lnTo>
                  <a:pt x="734" y="2931"/>
                </a:lnTo>
                <a:lnTo>
                  <a:pt x="736" y="2914"/>
                </a:lnTo>
                <a:lnTo>
                  <a:pt x="736" y="2858"/>
                </a:lnTo>
                <a:lnTo>
                  <a:pt x="744" y="2721"/>
                </a:lnTo>
                <a:lnTo>
                  <a:pt x="750" y="2600"/>
                </a:lnTo>
                <a:lnTo>
                  <a:pt x="755" y="2540"/>
                </a:lnTo>
                <a:lnTo>
                  <a:pt x="761" y="2479"/>
                </a:lnTo>
                <a:lnTo>
                  <a:pt x="753" y="2472"/>
                </a:lnTo>
                <a:lnTo>
                  <a:pt x="741" y="2462"/>
                </a:lnTo>
                <a:lnTo>
                  <a:pt x="725" y="2447"/>
                </a:lnTo>
                <a:lnTo>
                  <a:pt x="706" y="2431"/>
                </a:lnTo>
                <a:lnTo>
                  <a:pt x="685" y="2416"/>
                </a:lnTo>
                <a:lnTo>
                  <a:pt x="665" y="2398"/>
                </a:lnTo>
                <a:lnTo>
                  <a:pt x="643" y="2382"/>
                </a:lnTo>
                <a:lnTo>
                  <a:pt x="624" y="2366"/>
                </a:lnTo>
                <a:lnTo>
                  <a:pt x="606" y="2353"/>
                </a:lnTo>
                <a:lnTo>
                  <a:pt x="593" y="2341"/>
                </a:lnTo>
                <a:lnTo>
                  <a:pt x="582" y="2333"/>
                </a:lnTo>
                <a:lnTo>
                  <a:pt x="578" y="2331"/>
                </a:lnTo>
                <a:lnTo>
                  <a:pt x="554" y="2316"/>
                </a:lnTo>
                <a:lnTo>
                  <a:pt x="531" y="2307"/>
                </a:lnTo>
                <a:lnTo>
                  <a:pt x="504" y="2304"/>
                </a:lnTo>
                <a:lnTo>
                  <a:pt x="476" y="2305"/>
                </a:lnTo>
                <a:lnTo>
                  <a:pt x="408" y="2317"/>
                </a:lnTo>
                <a:lnTo>
                  <a:pt x="342" y="2332"/>
                </a:lnTo>
                <a:lnTo>
                  <a:pt x="307" y="2339"/>
                </a:lnTo>
                <a:lnTo>
                  <a:pt x="273" y="2347"/>
                </a:lnTo>
                <a:lnTo>
                  <a:pt x="255" y="2351"/>
                </a:lnTo>
                <a:lnTo>
                  <a:pt x="234" y="2354"/>
                </a:lnTo>
                <a:lnTo>
                  <a:pt x="217" y="2360"/>
                </a:lnTo>
                <a:lnTo>
                  <a:pt x="200" y="2369"/>
                </a:lnTo>
                <a:lnTo>
                  <a:pt x="193" y="2378"/>
                </a:lnTo>
                <a:lnTo>
                  <a:pt x="189" y="2387"/>
                </a:lnTo>
                <a:lnTo>
                  <a:pt x="186" y="2395"/>
                </a:lnTo>
                <a:lnTo>
                  <a:pt x="181" y="2406"/>
                </a:lnTo>
                <a:lnTo>
                  <a:pt x="171" y="2423"/>
                </a:lnTo>
                <a:lnTo>
                  <a:pt x="156" y="2437"/>
                </a:lnTo>
                <a:lnTo>
                  <a:pt x="139" y="2448"/>
                </a:lnTo>
                <a:lnTo>
                  <a:pt x="116" y="2457"/>
                </a:lnTo>
                <a:lnTo>
                  <a:pt x="94" y="2459"/>
                </a:lnTo>
                <a:lnTo>
                  <a:pt x="72" y="2454"/>
                </a:lnTo>
                <a:lnTo>
                  <a:pt x="53" y="2444"/>
                </a:lnTo>
                <a:lnTo>
                  <a:pt x="34" y="2429"/>
                </a:lnTo>
                <a:lnTo>
                  <a:pt x="28" y="2420"/>
                </a:lnTo>
                <a:lnTo>
                  <a:pt x="21" y="2412"/>
                </a:lnTo>
                <a:lnTo>
                  <a:pt x="13" y="2404"/>
                </a:lnTo>
                <a:lnTo>
                  <a:pt x="3" y="2400"/>
                </a:lnTo>
                <a:lnTo>
                  <a:pt x="0" y="2397"/>
                </a:lnTo>
                <a:lnTo>
                  <a:pt x="0" y="2390"/>
                </a:lnTo>
                <a:lnTo>
                  <a:pt x="3" y="2379"/>
                </a:lnTo>
                <a:lnTo>
                  <a:pt x="12" y="2356"/>
                </a:lnTo>
                <a:lnTo>
                  <a:pt x="25" y="2329"/>
                </a:lnTo>
                <a:lnTo>
                  <a:pt x="35" y="2317"/>
                </a:lnTo>
                <a:lnTo>
                  <a:pt x="50" y="2307"/>
                </a:lnTo>
                <a:lnTo>
                  <a:pt x="66" y="2298"/>
                </a:lnTo>
                <a:lnTo>
                  <a:pt x="85" y="2292"/>
                </a:lnTo>
                <a:lnTo>
                  <a:pt x="108" y="2289"/>
                </a:lnTo>
                <a:lnTo>
                  <a:pt x="130" y="2291"/>
                </a:lnTo>
                <a:lnTo>
                  <a:pt x="142" y="2297"/>
                </a:lnTo>
                <a:lnTo>
                  <a:pt x="152" y="2304"/>
                </a:lnTo>
                <a:lnTo>
                  <a:pt x="162" y="2313"/>
                </a:lnTo>
                <a:lnTo>
                  <a:pt x="172" y="2319"/>
                </a:lnTo>
                <a:lnTo>
                  <a:pt x="177" y="2320"/>
                </a:lnTo>
                <a:lnTo>
                  <a:pt x="189" y="2320"/>
                </a:lnTo>
                <a:lnTo>
                  <a:pt x="193" y="2322"/>
                </a:lnTo>
                <a:lnTo>
                  <a:pt x="196" y="2323"/>
                </a:lnTo>
                <a:lnTo>
                  <a:pt x="199" y="2326"/>
                </a:lnTo>
                <a:lnTo>
                  <a:pt x="202" y="2328"/>
                </a:lnTo>
                <a:lnTo>
                  <a:pt x="203" y="2331"/>
                </a:lnTo>
                <a:lnTo>
                  <a:pt x="206" y="2332"/>
                </a:lnTo>
                <a:lnTo>
                  <a:pt x="211" y="2332"/>
                </a:lnTo>
                <a:lnTo>
                  <a:pt x="242" y="2329"/>
                </a:lnTo>
                <a:lnTo>
                  <a:pt x="274" y="2325"/>
                </a:lnTo>
                <a:lnTo>
                  <a:pt x="327" y="2316"/>
                </a:lnTo>
                <a:lnTo>
                  <a:pt x="382" y="2307"/>
                </a:lnTo>
                <a:lnTo>
                  <a:pt x="432" y="2295"/>
                </a:lnTo>
                <a:lnTo>
                  <a:pt x="451" y="2291"/>
                </a:lnTo>
                <a:lnTo>
                  <a:pt x="469" y="2288"/>
                </a:lnTo>
                <a:lnTo>
                  <a:pt x="485" y="2283"/>
                </a:lnTo>
                <a:lnTo>
                  <a:pt x="498" y="2279"/>
                </a:lnTo>
                <a:lnTo>
                  <a:pt x="507" y="2273"/>
                </a:lnTo>
                <a:lnTo>
                  <a:pt x="509" y="2266"/>
                </a:lnTo>
                <a:lnTo>
                  <a:pt x="504" y="2251"/>
                </a:lnTo>
                <a:lnTo>
                  <a:pt x="489" y="2221"/>
                </a:lnTo>
                <a:lnTo>
                  <a:pt x="472" y="2189"/>
                </a:lnTo>
                <a:lnTo>
                  <a:pt x="453" y="2157"/>
                </a:lnTo>
                <a:lnTo>
                  <a:pt x="417" y="2102"/>
                </a:lnTo>
                <a:lnTo>
                  <a:pt x="380" y="2047"/>
                </a:lnTo>
                <a:lnTo>
                  <a:pt x="317" y="2030"/>
                </a:lnTo>
                <a:lnTo>
                  <a:pt x="254" y="2014"/>
                </a:lnTo>
                <a:lnTo>
                  <a:pt x="236" y="2009"/>
                </a:lnTo>
                <a:lnTo>
                  <a:pt x="215" y="2003"/>
                </a:lnTo>
                <a:lnTo>
                  <a:pt x="193" y="1999"/>
                </a:lnTo>
                <a:lnTo>
                  <a:pt x="171" y="1996"/>
                </a:lnTo>
                <a:lnTo>
                  <a:pt x="150" y="1999"/>
                </a:lnTo>
                <a:lnTo>
                  <a:pt x="131" y="2006"/>
                </a:lnTo>
                <a:lnTo>
                  <a:pt x="109" y="2016"/>
                </a:lnTo>
                <a:lnTo>
                  <a:pt x="85" y="2021"/>
                </a:lnTo>
                <a:lnTo>
                  <a:pt x="62" y="2019"/>
                </a:lnTo>
                <a:lnTo>
                  <a:pt x="40" y="2014"/>
                </a:lnTo>
                <a:lnTo>
                  <a:pt x="22" y="2002"/>
                </a:lnTo>
                <a:lnTo>
                  <a:pt x="12" y="1987"/>
                </a:lnTo>
                <a:lnTo>
                  <a:pt x="7" y="1966"/>
                </a:lnTo>
                <a:lnTo>
                  <a:pt x="6" y="1946"/>
                </a:lnTo>
                <a:lnTo>
                  <a:pt x="12" y="1924"/>
                </a:lnTo>
                <a:lnTo>
                  <a:pt x="21" y="1904"/>
                </a:lnTo>
                <a:lnTo>
                  <a:pt x="35" y="1888"/>
                </a:lnTo>
                <a:lnTo>
                  <a:pt x="56" y="1878"/>
                </a:lnTo>
                <a:lnTo>
                  <a:pt x="80" y="1873"/>
                </a:lnTo>
                <a:lnTo>
                  <a:pt x="105" y="1876"/>
                </a:lnTo>
                <a:lnTo>
                  <a:pt x="127" y="1884"/>
                </a:lnTo>
                <a:lnTo>
                  <a:pt x="144" y="1896"/>
                </a:lnTo>
                <a:lnTo>
                  <a:pt x="155" y="1907"/>
                </a:lnTo>
                <a:lnTo>
                  <a:pt x="172" y="1947"/>
                </a:lnTo>
                <a:lnTo>
                  <a:pt x="183" y="1960"/>
                </a:lnTo>
                <a:lnTo>
                  <a:pt x="196" y="1969"/>
                </a:lnTo>
                <a:lnTo>
                  <a:pt x="211" y="1975"/>
                </a:lnTo>
                <a:lnTo>
                  <a:pt x="227" y="1981"/>
                </a:lnTo>
                <a:lnTo>
                  <a:pt x="295" y="2003"/>
                </a:lnTo>
                <a:lnTo>
                  <a:pt x="363" y="2024"/>
                </a:lnTo>
                <a:lnTo>
                  <a:pt x="351" y="2009"/>
                </a:lnTo>
                <a:lnTo>
                  <a:pt x="338" y="1996"/>
                </a:lnTo>
                <a:lnTo>
                  <a:pt x="326" y="1988"/>
                </a:lnTo>
                <a:lnTo>
                  <a:pt x="313" y="1983"/>
                </a:lnTo>
                <a:lnTo>
                  <a:pt x="298" y="1980"/>
                </a:lnTo>
                <a:lnTo>
                  <a:pt x="284" y="1974"/>
                </a:lnTo>
                <a:lnTo>
                  <a:pt x="267" y="1963"/>
                </a:lnTo>
                <a:lnTo>
                  <a:pt x="254" y="1950"/>
                </a:lnTo>
                <a:lnTo>
                  <a:pt x="246" y="1934"/>
                </a:lnTo>
                <a:lnTo>
                  <a:pt x="243" y="1916"/>
                </a:lnTo>
                <a:lnTo>
                  <a:pt x="245" y="1897"/>
                </a:lnTo>
                <a:lnTo>
                  <a:pt x="254" y="1878"/>
                </a:lnTo>
                <a:lnTo>
                  <a:pt x="258" y="1872"/>
                </a:lnTo>
                <a:lnTo>
                  <a:pt x="267" y="1857"/>
                </a:lnTo>
                <a:lnTo>
                  <a:pt x="270" y="1854"/>
                </a:lnTo>
                <a:lnTo>
                  <a:pt x="277" y="1850"/>
                </a:lnTo>
                <a:lnTo>
                  <a:pt x="284" y="1847"/>
                </a:lnTo>
                <a:lnTo>
                  <a:pt x="290" y="1845"/>
                </a:lnTo>
                <a:lnTo>
                  <a:pt x="305" y="1844"/>
                </a:lnTo>
                <a:lnTo>
                  <a:pt x="321" y="1843"/>
                </a:lnTo>
                <a:lnTo>
                  <a:pt x="342" y="1848"/>
                </a:lnTo>
                <a:lnTo>
                  <a:pt x="357" y="1859"/>
                </a:lnTo>
                <a:lnTo>
                  <a:pt x="370" y="1872"/>
                </a:lnTo>
                <a:lnTo>
                  <a:pt x="377" y="1890"/>
                </a:lnTo>
                <a:lnTo>
                  <a:pt x="382" y="1909"/>
                </a:lnTo>
                <a:lnTo>
                  <a:pt x="383" y="1929"/>
                </a:lnTo>
                <a:lnTo>
                  <a:pt x="380" y="1947"/>
                </a:lnTo>
                <a:lnTo>
                  <a:pt x="376" y="1966"/>
                </a:lnTo>
                <a:lnTo>
                  <a:pt x="374" y="1984"/>
                </a:lnTo>
                <a:lnTo>
                  <a:pt x="382" y="2002"/>
                </a:lnTo>
                <a:lnTo>
                  <a:pt x="391" y="2018"/>
                </a:lnTo>
                <a:lnTo>
                  <a:pt x="401" y="2036"/>
                </a:lnTo>
                <a:lnTo>
                  <a:pt x="461" y="2050"/>
                </a:lnTo>
                <a:lnTo>
                  <a:pt x="519" y="2068"/>
                </a:lnTo>
                <a:lnTo>
                  <a:pt x="523" y="2070"/>
                </a:lnTo>
                <a:lnTo>
                  <a:pt x="532" y="2071"/>
                </a:lnTo>
                <a:lnTo>
                  <a:pt x="542" y="2073"/>
                </a:lnTo>
                <a:lnTo>
                  <a:pt x="551" y="2073"/>
                </a:lnTo>
                <a:lnTo>
                  <a:pt x="559" y="2071"/>
                </a:lnTo>
                <a:lnTo>
                  <a:pt x="559" y="2068"/>
                </a:lnTo>
                <a:lnTo>
                  <a:pt x="520" y="2012"/>
                </a:lnTo>
                <a:lnTo>
                  <a:pt x="481" y="1950"/>
                </a:lnTo>
                <a:lnTo>
                  <a:pt x="436" y="1888"/>
                </a:lnTo>
                <a:lnTo>
                  <a:pt x="430" y="1878"/>
                </a:lnTo>
                <a:lnTo>
                  <a:pt x="422" y="1865"/>
                </a:lnTo>
                <a:lnTo>
                  <a:pt x="411" y="1848"/>
                </a:lnTo>
                <a:lnTo>
                  <a:pt x="401" y="1834"/>
                </a:lnTo>
                <a:lnTo>
                  <a:pt x="389" y="1819"/>
                </a:lnTo>
                <a:lnTo>
                  <a:pt x="380" y="1809"/>
                </a:lnTo>
                <a:lnTo>
                  <a:pt x="373" y="1803"/>
                </a:lnTo>
                <a:lnTo>
                  <a:pt x="355" y="1800"/>
                </a:lnTo>
                <a:lnTo>
                  <a:pt x="338" y="1798"/>
                </a:lnTo>
                <a:lnTo>
                  <a:pt x="320" y="1800"/>
                </a:lnTo>
                <a:lnTo>
                  <a:pt x="302" y="1797"/>
                </a:lnTo>
                <a:lnTo>
                  <a:pt x="284" y="1791"/>
                </a:lnTo>
                <a:lnTo>
                  <a:pt x="268" y="1779"/>
                </a:lnTo>
                <a:lnTo>
                  <a:pt x="255" y="1764"/>
                </a:lnTo>
                <a:lnTo>
                  <a:pt x="248" y="1747"/>
                </a:lnTo>
                <a:lnTo>
                  <a:pt x="243" y="1729"/>
                </a:lnTo>
                <a:lnTo>
                  <a:pt x="243" y="1708"/>
                </a:lnTo>
                <a:lnTo>
                  <a:pt x="249" y="1688"/>
                </a:lnTo>
                <a:lnTo>
                  <a:pt x="259" y="1671"/>
                </a:lnTo>
                <a:lnTo>
                  <a:pt x="276" y="1657"/>
                </a:lnTo>
                <a:lnTo>
                  <a:pt x="293" y="1645"/>
                </a:lnTo>
                <a:lnTo>
                  <a:pt x="313" y="1636"/>
                </a:lnTo>
                <a:lnTo>
                  <a:pt x="333" y="1632"/>
                </a:lnTo>
                <a:lnTo>
                  <a:pt x="352" y="1629"/>
                </a:lnTo>
                <a:lnTo>
                  <a:pt x="370" y="1630"/>
                </a:lnTo>
                <a:lnTo>
                  <a:pt x="383" y="1635"/>
                </a:lnTo>
                <a:lnTo>
                  <a:pt x="404" y="1649"/>
                </a:lnTo>
                <a:lnTo>
                  <a:pt x="419" y="1669"/>
                </a:lnTo>
                <a:lnTo>
                  <a:pt x="426" y="1692"/>
                </a:lnTo>
                <a:lnTo>
                  <a:pt x="427" y="1716"/>
                </a:lnTo>
                <a:lnTo>
                  <a:pt x="425" y="1728"/>
                </a:lnTo>
                <a:lnTo>
                  <a:pt x="419" y="1741"/>
                </a:lnTo>
                <a:lnTo>
                  <a:pt x="411" y="1756"/>
                </a:lnTo>
                <a:lnTo>
                  <a:pt x="407" y="1769"/>
                </a:lnTo>
                <a:lnTo>
                  <a:pt x="404" y="1782"/>
                </a:lnTo>
                <a:lnTo>
                  <a:pt x="405" y="1794"/>
                </a:lnTo>
                <a:lnTo>
                  <a:pt x="408" y="1800"/>
                </a:lnTo>
                <a:lnTo>
                  <a:pt x="414" y="1810"/>
                </a:lnTo>
                <a:lnTo>
                  <a:pt x="422" y="1822"/>
                </a:lnTo>
                <a:lnTo>
                  <a:pt x="430" y="1837"/>
                </a:lnTo>
                <a:lnTo>
                  <a:pt x="439" y="1850"/>
                </a:lnTo>
                <a:lnTo>
                  <a:pt x="448" y="1860"/>
                </a:lnTo>
                <a:lnTo>
                  <a:pt x="454" y="1869"/>
                </a:lnTo>
                <a:lnTo>
                  <a:pt x="458" y="1871"/>
                </a:lnTo>
                <a:lnTo>
                  <a:pt x="463" y="1866"/>
                </a:lnTo>
                <a:lnTo>
                  <a:pt x="467" y="1857"/>
                </a:lnTo>
                <a:lnTo>
                  <a:pt x="473" y="1848"/>
                </a:lnTo>
                <a:lnTo>
                  <a:pt x="478" y="1843"/>
                </a:lnTo>
                <a:lnTo>
                  <a:pt x="485" y="1837"/>
                </a:lnTo>
                <a:lnTo>
                  <a:pt x="494" y="1829"/>
                </a:lnTo>
                <a:lnTo>
                  <a:pt x="506" y="1820"/>
                </a:lnTo>
                <a:lnTo>
                  <a:pt x="514" y="1814"/>
                </a:lnTo>
                <a:lnTo>
                  <a:pt x="522" y="1812"/>
                </a:lnTo>
                <a:lnTo>
                  <a:pt x="540" y="1810"/>
                </a:lnTo>
                <a:lnTo>
                  <a:pt x="557" y="1807"/>
                </a:lnTo>
                <a:lnTo>
                  <a:pt x="575" y="1806"/>
                </a:lnTo>
                <a:lnTo>
                  <a:pt x="593" y="1807"/>
                </a:lnTo>
                <a:lnTo>
                  <a:pt x="597" y="1809"/>
                </a:lnTo>
                <a:lnTo>
                  <a:pt x="612" y="1814"/>
                </a:lnTo>
                <a:lnTo>
                  <a:pt x="616" y="1814"/>
                </a:lnTo>
                <a:lnTo>
                  <a:pt x="621" y="1807"/>
                </a:lnTo>
                <a:lnTo>
                  <a:pt x="622" y="1794"/>
                </a:lnTo>
                <a:lnTo>
                  <a:pt x="624" y="1779"/>
                </a:lnTo>
                <a:lnTo>
                  <a:pt x="624" y="1756"/>
                </a:lnTo>
                <a:lnTo>
                  <a:pt x="625" y="1735"/>
                </a:lnTo>
                <a:lnTo>
                  <a:pt x="625" y="1714"/>
                </a:lnTo>
                <a:lnTo>
                  <a:pt x="622" y="1694"/>
                </a:lnTo>
                <a:lnTo>
                  <a:pt x="616" y="1680"/>
                </a:lnTo>
                <a:lnTo>
                  <a:pt x="607" y="1671"/>
                </a:lnTo>
                <a:lnTo>
                  <a:pt x="587" y="1654"/>
                </a:lnTo>
                <a:lnTo>
                  <a:pt x="573" y="1638"/>
                </a:lnTo>
                <a:lnTo>
                  <a:pt x="565" y="1618"/>
                </a:lnTo>
                <a:lnTo>
                  <a:pt x="563" y="1596"/>
                </a:lnTo>
                <a:lnTo>
                  <a:pt x="566" y="1580"/>
                </a:lnTo>
                <a:lnTo>
                  <a:pt x="575" y="1562"/>
                </a:lnTo>
                <a:lnTo>
                  <a:pt x="588" y="1546"/>
                </a:lnTo>
                <a:lnTo>
                  <a:pt x="604" y="1530"/>
                </a:lnTo>
                <a:lnTo>
                  <a:pt x="624" y="1518"/>
                </a:lnTo>
                <a:lnTo>
                  <a:pt x="644" y="1512"/>
                </a:lnTo>
                <a:lnTo>
                  <a:pt x="668" y="1512"/>
                </a:lnTo>
                <a:lnTo>
                  <a:pt x="691" y="1521"/>
                </a:lnTo>
                <a:lnTo>
                  <a:pt x="708" y="1533"/>
                </a:lnTo>
                <a:lnTo>
                  <a:pt x="721" y="1545"/>
                </a:lnTo>
                <a:lnTo>
                  <a:pt x="731" y="1559"/>
                </a:lnTo>
                <a:lnTo>
                  <a:pt x="737" y="1576"/>
                </a:lnTo>
                <a:lnTo>
                  <a:pt x="737" y="1595"/>
                </a:lnTo>
                <a:lnTo>
                  <a:pt x="731" y="1615"/>
                </a:lnTo>
                <a:lnTo>
                  <a:pt x="722" y="1632"/>
                </a:lnTo>
                <a:lnTo>
                  <a:pt x="709" y="1646"/>
                </a:lnTo>
                <a:lnTo>
                  <a:pt x="696" y="1660"/>
                </a:lnTo>
                <a:lnTo>
                  <a:pt x="681" y="1671"/>
                </a:lnTo>
                <a:lnTo>
                  <a:pt x="669" y="1686"/>
                </a:lnTo>
                <a:lnTo>
                  <a:pt x="660" y="1704"/>
                </a:lnTo>
                <a:lnTo>
                  <a:pt x="650" y="1747"/>
                </a:lnTo>
                <a:lnTo>
                  <a:pt x="644" y="1791"/>
                </a:lnTo>
                <a:lnTo>
                  <a:pt x="640" y="1834"/>
                </a:lnTo>
                <a:lnTo>
                  <a:pt x="640" y="1851"/>
                </a:lnTo>
                <a:lnTo>
                  <a:pt x="644" y="1868"/>
                </a:lnTo>
                <a:lnTo>
                  <a:pt x="647" y="1885"/>
                </a:lnTo>
                <a:lnTo>
                  <a:pt x="644" y="1900"/>
                </a:lnTo>
                <a:lnTo>
                  <a:pt x="635" y="1929"/>
                </a:lnTo>
                <a:lnTo>
                  <a:pt x="632" y="1944"/>
                </a:lnTo>
                <a:lnTo>
                  <a:pt x="635" y="1958"/>
                </a:lnTo>
                <a:lnTo>
                  <a:pt x="643" y="1971"/>
                </a:lnTo>
                <a:lnTo>
                  <a:pt x="652" y="1981"/>
                </a:lnTo>
                <a:lnTo>
                  <a:pt x="660" y="1993"/>
                </a:lnTo>
                <a:lnTo>
                  <a:pt x="680" y="2019"/>
                </a:lnTo>
                <a:lnTo>
                  <a:pt x="699" y="2047"/>
                </a:lnTo>
                <a:lnTo>
                  <a:pt x="746" y="2106"/>
                </a:lnTo>
                <a:lnTo>
                  <a:pt x="796" y="2164"/>
                </a:lnTo>
                <a:lnTo>
                  <a:pt x="800" y="2171"/>
                </a:lnTo>
                <a:lnTo>
                  <a:pt x="809" y="2180"/>
                </a:lnTo>
                <a:lnTo>
                  <a:pt x="818" y="2190"/>
                </a:lnTo>
                <a:lnTo>
                  <a:pt x="827" y="2199"/>
                </a:lnTo>
                <a:lnTo>
                  <a:pt x="836" y="2202"/>
                </a:lnTo>
                <a:lnTo>
                  <a:pt x="843" y="2198"/>
                </a:lnTo>
                <a:lnTo>
                  <a:pt x="852" y="2190"/>
                </a:lnTo>
                <a:lnTo>
                  <a:pt x="859" y="2180"/>
                </a:lnTo>
                <a:lnTo>
                  <a:pt x="867" y="2171"/>
                </a:lnTo>
                <a:lnTo>
                  <a:pt x="871" y="2165"/>
                </a:lnTo>
                <a:lnTo>
                  <a:pt x="889" y="2140"/>
                </a:lnTo>
                <a:lnTo>
                  <a:pt x="899" y="2117"/>
                </a:lnTo>
                <a:lnTo>
                  <a:pt x="904" y="2090"/>
                </a:lnTo>
                <a:lnTo>
                  <a:pt x="902" y="2061"/>
                </a:lnTo>
                <a:lnTo>
                  <a:pt x="895" y="2016"/>
                </a:lnTo>
                <a:lnTo>
                  <a:pt x="886" y="1972"/>
                </a:lnTo>
                <a:lnTo>
                  <a:pt x="876" y="1928"/>
                </a:lnTo>
                <a:lnTo>
                  <a:pt x="861" y="1857"/>
                </a:lnTo>
                <a:lnTo>
                  <a:pt x="858" y="1843"/>
                </a:lnTo>
                <a:lnTo>
                  <a:pt x="856" y="1828"/>
                </a:lnTo>
                <a:lnTo>
                  <a:pt x="853" y="1812"/>
                </a:lnTo>
                <a:lnTo>
                  <a:pt x="848" y="1798"/>
                </a:lnTo>
                <a:lnTo>
                  <a:pt x="839" y="1786"/>
                </a:lnTo>
                <a:lnTo>
                  <a:pt x="830" y="1779"/>
                </a:lnTo>
                <a:lnTo>
                  <a:pt x="821" y="1775"/>
                </a:lnTo>
                <a:lnTo>
                  <a:pt x="811" y="1772"/>
                </a:lnTo>
                <a:lnTo>
                  <a:pt x="799" y="1767"/>
                </a:lnTo>
                <a:lnTo>
                  <a:pt x="778" y="1757"/>
                </a:lnTo>
                <a:lnTo>
                  <a:pt x="764" y="1742"/>
                </a:lnTo>
                <a:lnTo>
                  <a:pt x="752" y="1725"/>
                </a:lnTo>
                <a:lnTo>
                  <a:pt x="743" y="1702"/>
                </a:lnTo>
                <a:lnTo>
                  <a:pt x="743" y="1680"/>
                </a:lnTo>
                <a:lnTo>
                  <a:pt x="747" y="1660"/>
                </a:lnTo>
                <a:lnTo>
                  <a:pt x="759" y="1639"/>
                </a:lnTo>
                <a:lnTo>
                  <a:pt x="777" y="1620"/>
                </a:lnTo>
                <a:lnTo>
                  <a:pt x="784" y="1614"/>
                </a:lnTo>
                <a:lnTo>
                  <a:pt x="796" y="1607"/>
                </a:lnTo>
                <a:lnTo>
                  <a:pt x="812" y="1599"/>
                </a:lnTo>
                <a:lnTo>
                  <a:pt x="830" y="1595"/>
                </a:lnTo>
                <a:lnTo>
                  <a:pt x="851" y="1593"/>
                </a:lnTo>
                <a:lnTo>
                  <a:pt x="870" y="1596"/>
                </a:lnTo>
                <a:lnTo>
                  <a:pt x="890" y="1607"/>
                </a:lnTo>
                <a:lnTo>
                  <a:pt x="910" y="1626"/>
                </a:lnTo>
                <a:lnTo>
                  <a:pt x="924" y="1648"/>
                </a:lnTo>
                <a:lnTo>
                  <a:pt x="930" y="1667"/>
                </a:lnTo>
                <a:lnTo>
                  <a:pt x="933" y="1689"/>
                </a:lnTo>
                <a:lnTo>
                  <a:pt x="930" y="1711"/>
                </a:lnTo>
                <a:lnTo>
                  <a:pt x="923" y="1723"/>
                </a:lnTo>
                <a:lnTo>
                  <a:pt x="914" y="1733"/>
                </a:lnTo>
                <a:lnTo>
                  <a:pt x="904" y="1744"/>
                </a:lnTo>
                <a:lnTo>
                  <a:pt x="896" y="1756"/>
                </a:lnTo>
                <a:lnTo>
                  <a:pt x="895" y="1760"/>
                </a:lnTo>
                <a:lnTo>
                  <a:pt x="895" y="1772"/>
                </a:lnTo>
                <a:lnTo>
                  <a:pt x="893" y="1776"/>
                </a:lnTo>
                <a:lnTo>
                  <a:pt x="890" y="1779"/>
                </a:lnTo>
                <a:lnTo>
                  <a:pt x="889" y="1782"/>
                </a:lnTo>
                <a:lnTo>
                  <a:pt x="883" y="1788"/>
                </a:lnTo>
                <a:lnTo>
                  <a:pt x="881" y="1791"/>
                </a:lnTo>
                <a:lnTo>
                  <a:pt x="881" y="1816"/>
                </a:lnTo>
                <a:lnTo>
                  <a:pt x="884" y="1838"/>
                </a:lnTo>
                <a:lnTo>
                  <a:pt x="887" y="1859"/>
                </a:lnTo>
                <a:lnTo>
                  <a:pt x="895" y="1912"/>
                </a:lnTo>
                <a:lnTo>
                  <a:pt x="904" y="1966"/>
                </a:lnTo>
                <a:lnTo>
                  <a:pt x="915" y="2016"/>
                </a:lnTo>
                <a:lnTo>
                  <a:pt x="918" y="2036"/>
                </a:lnTo>
                <a:lnTo>
                  <a:pt x="923" y="2053"/>
                </a:lnTo>
                <a:lnTo>
                  <a:pt x="926" y="2070"/>
                </a:lnTo>
                <a:lnTo>
                  <a:pt x="932" y="2083"/>
                </a:lnTo>
                <a:lnTo>
                  <a:pt x="938" y="2092"/>
                </a:lnTo>
                <a:lnTo>
                  <a:pt x="945" y="2093"/>
                </a:lnTo>
                <a:lnTo>
                  <a:pt x="963" y="2089"/>
                </a:lnTo>
                <a:lnTo>
                  <a:pt x="980" y="2080"/>
                </a:lnTo>
                <a:lnTo>
                  <a:pt x="996" y="2073"/>
                </a:lnTo>
                <a:lnTo>
                  <a:pt x="1033" y="2053"/>
                </a:lnTo>
                <a:lnTo>
                  <a:pt x="1070" y="2033"/>
                </a:lnTo>
                <a:lnTo>
                  <a:pt x="1125" y="2000"/>
                </a:lnTo>
                <a:lnTo>
                  <a:pt x="1176" y="1968"/>
                </a:lnTo>
                <a:lnTo>
                  <a:pt x="1191" y="1866"/>
                </a:lnTo>
                <a:lnTo>
                  <a:pt x="1232" y="1624"/>
                </a:lnTo>
                <a:lnTo>
                  <a:pt x="1277" y="1382"/>
                </a:lnTo>
                <a:lnTo>
                  <a:pt x="1281" y="1359"/>
                </a:lnTo>
                <a:lnTo>
                  <a:pt x="1287" y="1329"/>
                </a:lnTo>
                <a:lnTo>
                  <a:pt x="1293" y="1297"/>
                </a:lnTo>
                <a:lnTo>
                  <a:pt x="1299" y="1263"/>
                </a:lnTo>
                <a:lnTo>
                  <a:pt x="1303" y="1229"/>
                </a:lnTo>
                <a:lnTo>
                  <a:pt x="1306" y="1195"/>
                </a:lnTo>
                <a:lnTo>
                  <a:pt x="1306" y="1164"/>
                </a:lnTo>
                <a:lnTo>
                  <a:pt x="1305" y="1138"/>
                </a:lnTo>
                <a:lnTo>
                  <a:pt x="1299" y="1117"/>
                </a:lnTo>
                <a:lnTo>
                  <a:pt x="1290" y="1096"/>
                </a:lnTo>
                <a:lnTo>
                  <a:pt x="1279" y="1077"/>
                </a:lnTo>
                <a:lnTo>
                  <a:pt x="1268" y="1060"/>
                </a:lnTo>
                <a:lnTo>
                  <a:pt x="1254" y="1045"/>
                </a:lnTo>
                <a:lnTo>
                  <a:pt x="1237" y="1033"/>
                </a:lnTo>
                <a:lnTo>
                  <a:pt x="1216" y="1024"/>
                </a:lnTo>
                <a:lnTo>
                  <a:pt x="1185" y="1015"/>
                </a:lnTo>
                <a:lnTo>
                  <a:pt x="1154" y="1004"/>
                </a:lnTo>
                <a:lnTo>
                  <a:pt x="1145" y="1001"/>
                </a:lnTo>
                <a:lnTo>
                  <a:pt x="1129" y="998"/>
                </a:lnTo>
                <a:lnTo>
                  <a:pt x="1106" y="992"/>
                </a:lnTo>
                <a:lnTo>
                  <a:pt x="1078" y="986"/>
                </a:lnTo>
                <a:lnTo>
                  <a:pt x="1045" y="980"/>
                </a:lnTo>
                <a:lnTo>
                  <a:pt x="1008" y="973"/>
                </a:lnTo>
                <a:lnTo>
                  <a:pt x="970" y="965"/>
                </a:lnTo>
                <a:lnTo>
                  <a:pt x="930" y="958"/>
                </a:lnTo>
                <a:lnTo>
                  <a:pt x="853" y="943"/>
                </a:lnTo>
                <a:lnTo>
                  <a:pt x="817" y="936"/>
                </a:lnTo>
                <a:lnTo>
                  <a:pt x="784" y="930"/>
                </a:lnTo>
                <a:lnTo>
                  <a:pt x="756" y="924"/>
                </a:lnTo>
                <a:lnTo>
                  <a:pt x="733" y="920"/>
                </a:lnTo>
                <a:lnTo>
                  <a:pt x="716" y="917"/>
                </a:lnTo>
                <a:lnTo>
                  <a:pt x="708" y="915"/>
                </a:lnTo>
                <a:lnTo>
                  <a:pt x="678" y="908"/>
                </a:lnTo>
                <a:lnTo>
                  <a:pt x="650" y="896"/>
                </a:lnTo>
                <a:lnTo>
                  <a:pt x="621" y="886"/>
                </a:lnTo>
                <a:lnTo>
                  <a:pt x="584" y="869"/>
                </a:lnTo>
                <a:lnTo>
                  <a:pt x="547" y="846"/>
                </a:lnTo>
                <a:lnTo>
                  <a:pt x="513" y="819"/>
                </a:lnTo>
                <a:lnTo>
                  <a:pt x="483" y="791"/>
                </a:lnTo>
                <a:lnTo>
                  <a:pt x="453" y="760"/>
                </a:lnTo>
                <a:lnTo>
                  <a:pt x="420" y="731"/>
                </a:lnTo>
                <a:lnTo>
                  <a:pt x="386" y="703"/>
                </a:lnTo>
                <a:lnTo>
                  <a:pt x="349" y="679"/>
                </a:lnTo>
                <a:lnTo>
                  <a:pt x="311" y="656"/>
                </a:lnTo>
                <a:lnTo>
                  <a:pt x="274" y="629"/>
                </a:lnTo>
                <a:lnTo>
                  <a:pt x="276" y="626"/>
                </a:lnTo>
                <a:lnTo>
                  <a:pt x="283" y="620"/>
                </a:lnTo>
                <a:lnTo>
                  <a:pt x="296" y="613"/>
                </a:lnTo>
                <a:lnTo>
                  <a:pt x="313" y="604"/>
                </a:lnTo>
                <a:lnTo>
                  <a:pt x="332" y="595"/>
                </a:lnTo>
                <a:lnTo>
                  <a:pt x="376" y="580"/>
                </a:lnTo>
                <a:lnTo>
                  <a:pt x="399" y="576"/>
                </a:lnTo>
                <a:lnTo>
                  <a:pt x="422" y="575"/>
                </a:lnTo>
                <a:lnTo>
                  <a:pt x="450" y="576"/>
                </a:lnTo>
                <a:lnTo>
                  <a:pt x="482" y="579"/>
                </a:lnTo>
                <a:lnTo>
                  <a:pt x="516" y="583"/>
                </a:lnTo>
                <a:lnTo>
                  <a:pt x="551" y="588"/>
                </a:lnTo>
                <a:lnTo>
                  <a:pt x="587" y="594"/>
                </a:lnTo>
                <a:lnTo>
                  <a:pt x="618" y="600"/>
                </a:lnTo>
                <a:lnTo>
                  <a:pt x="646" y="605"/>
                </a:lnTo>
                <a:lnTo>
                  <a:pt x="668" y="611"/>
                </a:lnTo>
                <a:lnTo>
                  <a:pt x="699" y="623"/>
                </a:lnTo>
                <a:lnTo>
                  <a:pt x="734" y="639"/>
                </a:lnTo>
                <a:lnTo>
                  <a:pt x="772" y="659"/>
                </a:lnTo>
                <a:lnTo>
                  <a:pt x="812" y="682"/>
                </a:lnTo>
                <a:lnTo>
                  <a:pt x="853" y="709"/>
                </a:lnTo>
                <a:lnTo>
                  <a:pt x="898" y="738"/>
                </a:lnTo>
                <a:lnTo>
                  <a:pt x="986" y="800"/>
                </a:lnTo>
                <a:lnTo>
                  <a:pt x="1072" y="865"/>
                </a:lnTo>
                <a:lnTo>
                  <a:pt x="1113" y="897"/>
                </a:lnTo>
                <a:lnTo>
                  <a:pt x="1153" y="928"/>
                </a:lnTo>
                <a:lnTo>
                  <a:pt x="1190" y="958"/>
                </a:lnTo>
                <a:lnTo>
                  <a:pt x="1222" y="984"/>
                </a:lnTo>
                <a:lnTo>
                  <a:pt x="1253" y="1009"/>
                </a:lnTo>
                <a:lnTo>
                  <a:pt x="1278" y="1030"/>
                </a:lnTo>
                <a:lnTo>
                  <a:pt x="1299" y="1048"/>
                </a:lnTo>
                <a:lnTo>
                  <a:pt x="1313" y="1061"/>
                </a:lnTo>
                <a:lnTo>
                  <a:pt x="1300" y="1029"/>
                </a:lnTo>
                <a:lnTo>
                  <a:pt x="1284" y="1001"/>
                </a:lnTo>
                <a:lnTo>
                  <a:pt x="1268" y="971"/>
                </a:lnTo>
                <a:lnTo>
                  <a:pt x="1247" y="943"/>
                </a:lnTo>
                <a:lnTo>
                  <a:pt x="1221" y="918"/>
                </a:lnTo>
                <a:lnTo>
                  <a:pt x="1188" y="894"/>
                </a:lnTo>
                <a:lnTo>
                  <a:pt x="1153" y="871"/>
                </a:lnTo>
                <a:lnTo>
                  <a:pt x="1116" y="847"/>
                </a:lnTo>
                <a:lnTo>
                  <a:pt x="1082" y="825"/>
                </a:lnTo>
                <a:lnTo>
                  <a:pt x="1050" y="803"/>
                </a:lnTo>
                <a:lnTo>
                  <a:pt x="1024" y="781"/>
                </a:lnTo>
                <a:lnTo>
                  <a:pt x="986" y="741"/>
                </a:lnTo>
                <a:lnTo>
                  <a:pt x="952" y="706"/>
                </a:lnTo>
                <a:lnTo>
                  <a:pt x="924" y="673"/>
                </a:lnTo>
                <a:lnTo>
                  <a:pt x="901" y="645"/>
                </a:lnTo>
                <a:lnTo>
                  <a:pt x="880" y="619"/>
                </a:lnTo>
                <a:lnTo>
                  <a:pt x="862" y="594"/>
                </a:lnTo>
                <a:lnTo>
                  <a:pt x="848" y="570"/>
                </a:lnTo>
                <a:lnTo>
                  <a:pt x="833" y="548"/>
                </a:lnTo>
                <a:lnTo>
                  <a:pt x="806" y="504"/>
                </a:lnTo>
                <a:lnTo>
                  <a:pt x="777" y="457"/>
                </a:lnTo>
                <a:lnTo>
                  <a:pt x="759" y="432"/>
                </a:lnTo>
                <a:lnTo>
                  <a:pt x="739" y="404"/>
                </a:lnTo>
                <a:lnTo>
                  <a:pt x="712" y="374"/>
                </a:lnTo>
                <a:lnTo>
                  <a:pt x="684" y="349"/>
                </a:lnTo>
                <a:lnTo>
                  <a:pt x="656" y="330"/>
                </a:lnTo>
                <a:lnTo>
                  <a:pt x="628" y="314"/>
                </a:lnTo>
                <a:lnTo>
                  <a:pt x="600" y="299"/>
                </a:lnTo>
                <a:lnTo>
                  <a:pt x="598" y="296"/>
                </a:lnTo>
                <a:lnTo>
                  <a:pt x="603" y="290"/>
                </a:lnTo>
                <a:lnTo>
                  <a:pt x="616" y="286"/>
                </a:lnTo>
                <a:lnTo>
                  <a:pt x="632" y="280"/>
                </a:lnTo>
                <a:lnTo>
                  <a:pt x="653" y="274"/>
                </a:lnTo>
                <a:lnTo>
                  <a:pt x="675" y="268"/>
                </a:lnTo>
                <a:lnTo>
                  <a:pt x="716" y="256"/>
                </a:lnTo>
                <a:lnTo>
                  <a:pt x="734" y="252"/>
                </a:lnTo>
                <a:lnTo>
                  <a:pt x="747" y="249"/>
                </a:lnTo>
                <a:lnTo>
                  <a:pt x="802" y="241"/>
                </a:lnTo>
                <a:lnTo>
                  <a:pt x="855" y="243"/>
                </a:lnTo>
                <a:lnTo>
                  <a:pt x="907" y="255"/>
                </a:lnTo>
                <a:lnTo>
                  <a:pt x="958" y="277"/>
                </a:lnTo>
                <a:lnTo>
                  <a:pt x="1007" y="306"/>
                </a:lnTo>
                <a:lnTo>
                  <a:pt x="1054" y="343"/>
                </a:lnTo>
                <a:lnTo>
                  <a:pt x="1098" y="387"/>
                </a:lnTo>
                <a:lnTo>
                  <a:pt x="1138" y="439"/>
                </a:lnTo>
                <a:lnTo>
                  <a:pt x="1172" y="493"/>
                </a:lnTo>
                <a:lnTo>
                  <a:pt x="1203" y="552"/>
                </a:lnTo>
                <a:lnTo>
                  <a:pt x="1231" y="619"/>
                </a:lnTo>
                <a:lnTo>
                  <a:pt x="1254" y="688"/>
                </a:lnTo>
                <a:lnTo>
                  <a:pt x="1275" y="759"/>
                </a:lnTo>
                <a:lnTo>
                  <a:pt x="1291" y="834"/>
                </a:lnTo>
                <a:lnTo>
                  <a:pt x="1306" y="914"/>
                </a:lnTo>
                <a:lnTo>
                  <a:pt x="1315" y="995"/>
                </a:lnTo>
                <a:lnTo>
                  <a:pt x="1319" y="1017"/>
                </a:lnTo>
                <a:lnTo>
                  <a:pt x="1328" y="1045"/>
                </a:lnTo>
                <a:lnTo>
                  <a:pt x="1330" y="1023"/>
                </a:lnTo>
                <a:lnTo>
                  <a:pt x="1333" y="996"/>
                </a:lnTo>
                <a:lnTo>
                  <a:pt x="1336" y="968"/>
                </a:lnTo>
                <a:lnTo>
                  <a:pt x="1341" y="909"/>
                </a:lnTo>
                <a:lnTo>
                  <a:pt x="1343" y="883"/>
                </a:lnTo>
                <a:lnTo>
                  <a:pt x="1344" y="861"/>
                </a:lnTo>
                <a:lnTo>
                  <a:pt x="1346" y="843"/>
                </a:lnTo>
                <a:lnTo>
                  <a:pt x="1346" y="819"/>
                </a:lnTo>
                <a:lnTo>
                  <a:pt x="1349" y="799"/>
                </a:lnTo>
                <a:lnTo>
                  <a:pt x="1355" y="772"/>
                </a:lnTo>
                <a:lnTo>
                  <a:pt x="1361" y="740"/>
                </a:lnTo>
                <a:lnTo>
                  <a:pt x="1369" y="703"/>
                </a:lnTo>
                <a:lnTo>
                  <a:pt x="1378" y="662"/>
                </a:lnTo>
                <a:lnTo>
                  <a:pt x="1390" y="617"/>
                </a:lnTo>
                <a:lnTo>
                  <a:pt x="1400" y="573"/>
                </a:lnTo>
                <a:lnTo>
                  <a:pt x="1412" y="526"/>
                </a:lnTo>
                <a:lnTo>
                  <a:pt x="1425" y="480"/>
                </a:lnTo>
                <a:lnTo>
                  <a:pt x="1437" y="434"/>
                </a:lnTo>
                <a:lnTo>
                  <a:pt x="1450" y="392"/>
                </a:lnTo>
                <a:lnTo>
                  <a:pt x="1462" y="350"/>
                </a:lnTo>
                <a:lnTo>
                  <a:pt x="1474" y="314"/>
                </a:lnTo>
                <a:lnTo>
                  <a:pt x="1484" y="281"/>
                </a:lnTo>
                <a:lnTo>
                  <a:pt x="1495" y="255"/>
                </a:lnTo>
                <a:lnTo>
                  <a:pt x="1502" y="235"/>
                </a:lnTo>
                <a:lnTo>
                  <a:pt x="1509" y="222"/>
                </a:lnTo>
                <a:lnTo>
                  <a:pt x="1537" y="187"/>
                </a:lnTo>
                <a:lnTo>
                  <a:pt x="1565" y="159"/>
                </a:lnTo>
                <a:lnTo>
                  <a:pt x="1595" y="132"/>
                </a:lnTo>
                <a:lnTo>
                  <a:pt x="1624" y="109"/>
                </a:lnTo>
                <a:lnTo>
                  <a:pt x="1663" y="81"/>
                </a:lnTo>
                <a:lnTo>
                  <a:pt x="1704" y="57"/>
                </a:lnTo>
                <a:lnTo>
                  <a:pt x="1747" y="38"/>
                </a:lnTo>
                <a:lnTo>
                  <a:pt x="1759" y="33"/>
                </a:lnTo>
                <a:lnTo>
                  <a:pt x="1775" y="28"/>
                </a:lnTo>
                <a:lnTo>
                  <a:pt x="1816" y="13"/>
                </a:lnTo>
                <a:lnTo>
                  <a:pt x="1835" y="5"/>
                </a:lnTo>
                <a:lnTo>
                  <a:pt x="1851" y="1"/>
                </a:lnTo>
                <a:lnTo>
                  <a:pt x="1862" y="0"/>
                </a:lnTo>
                <a:close/>
              </a:path>
            </a:pathLst>
          </a:custGeom>
          <a:solidFill>
            <a:schemeClr val="bg1">
              <a:alpha val="8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dirty="0">
              <a:solidFill>
                <a:prstClr val="black"/>
              </a:solidFill>
              <a:latin typeface="Candara"/>
            </a:endParaRPr>
          </a:p>
        </p:txBody>
      </p:sp>
      <p:sp>
        <p:nvSpPr>
          <p:cNvPr id="12" name="Title 11"/>
          <p:cNvSpPr>
            <a:spLocks noGrp="1"/>
          </p:cNvSpPr>
          <p:nvPr>
            <p:ph type="title"/>
          </p:nvPr>
        </p:nvSpPr>
        <p:spPr>
          <a:xfrm>
            <a:off x="3733800" y="2895599"/>
            <a:ext cx="5129543" cy="2667001"/>
          </a:xfrm>
        </p:spPr>
        <p:txBody>
          <a:bodyPr anchor="t">
            <a:normAutofit/>
          </a:bodyPr>
          <a:lstStyle>
            <a:lvl1pPr>
              <a:defRPr kumimoji="0" lang="en-US" sz="4000" b="0" i="0" u="none" strike="noStrike" kern="1200" cap="all" spc="0" normalizeH="0" baseline="0" noProof="0" dirty="0" smtClean="0">
                <a:ln>
                  <a:noFill/>
                </a:ln>
                <a:solidFill>
                  <a:schemeClr val="tx2"/>
                </a:solidFill>
                <a:effectLst/>
                <a:uLnTx/>
                <a:uFillTx/>
                <a:latin typeface="+mj-lt"/>
                <a:ea typeface="+mj-ea"/>
                <a:cs typeface="Tunga" pitchFamily="2"/>
              </a:defRPr>
            </a:lvl1pPr>
          </a:lstStyle>
          <a:p>
            <a:r>
              <a:rPr lang="ru-RU" smtClean="0"/>
              <a:t>Образец заголовка</a:t>
            </a:r>
            <a:endParaRPr lang="en-US" dirty="0"/>
          </a:p>
        </p:txBody>
      </p:sp>
    </p:spTree>
    <p:extLst>
      <p:ext uri="{BB962C8B-B14F-4D97-AF65-F5344CB8AC3E}">
        <p14:creationId xmlns:p14="http://schemas.microsoft.com/office/powerpoint/2010/main" val="16352158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B4C71EC6-210F-42DE-9C53-41977AD35B3D}" type="datetimeFigureOut">
              <a:rPr lang="ru-RU" smtClean="0">
                <a:solidFill>
                  <a:srgbClr val="242852"/>
                </a:solidFill>
              </a:rPr>
              <a:pPr/>
              <a:t>25.02.2020</a:t>
            </a:fld>
            <a:endParaRPr lang="ru-RU">
              <a:solidFill>
                <a:srgbClr val="242852"/>
              </a:solidFill>
            </a:endParaRPr>
          </a:p>
        </p:txBody>
      </p:sp>
      <p:sp>
        <p:nvSpPr>
          <p:cNvPr id="6" name="Footer Placeholder 5"/>
          <p:cNvSpPr>
            <a:spLocks noGrp="1"/>
          </p:cNvSpPr>
          <p:nvPr>
            <p:ph type="ftr" sz="quarter" idx="11"/>
          </p:nvPr>
        </p:nvSpPr>
        <p:spPr/>
        <p:txBody>
          <a:bodyPr/>
          <a:lstStyle/>
          <a:p>
            <a:endParaRPr lang="ru-RU">
              <a:solidFill>
                <a:srgbClr val="242852"/>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9"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2" name="Content Placeholder 11"/>
          <p:cNvSpPr>
            <a:spLocks noGrp="1"/>
          </p:cNvSpPr>
          <p:nvPr>
            <p:ph sz="quarter" idx="13"/>
          </p:nvPr>
        </p:nvSpPr>
        <p:spPr>
          <a:xfrm>
            <a:off x="27622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3" name="Content Placeholder 11"/>
          <p:cNvSpPr>
            <a:spLocks noGrp="1"/>
          </p:cNvSpPr>
          <p:nvPr>
            <p:ph sz="quarter" idx="14"/>
          </p:nvPr>
        </p:nvSpPr>
        <p:spPr>
          <a:xfrm>
            <a:off x="4615815" y="1298448"/>
            <a:ext cx="4251960" cy="4937760"/>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extLst>
      <p:ext uri="{BB962C8B-B14F-4D97-AF65-F5344CB8AC3E}">
        <p14:creationId xmlns:p14="http://schemas.microsoft.com/office/powerpoint/2010/main" val="310892637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4C71EC6-210F-42DE-9C53-41977AD35B3D}" type="datetimeFigureOut">
              <a:rPr lang="ru-RU" smtClean="0">
                <a:solidFill>
                  <a:srgbClr val="242852"/>
                </a:solidFill>
              </a:rPr>
              <a:pPr/>
              <a:t>25.02.2020</a:t>
            </a:fld>
            <a:endParaRPr lang="ru-RU">
              <a:solidFill>
                <a:srgbClr val="242852"/>
              </a:solidFill>
            </a:endParaRPr>
          </a:p>
        </p:txBody>
      </p:sp>
      <p:sp>
        <p:nvSpPr>
          <p:cNvPr id="8" name="Footer Placeholder 7"/>
          <p:cNvSpPr>
            <a:spLocks noGrp="1"/>
          </p:cNvSpPr>
          <p:nvPr>
            <p:ph type="ftr" sz="quarter" idx="11"/>
          </p:nvPr>
        </p:nvSpPr>
        <p:spPr/>
        <p:txBody>
          <a:bodyPr/>
          <a:lstStyle/>
          <a:p>
            <a:endParaRPr lang="ru-RU">
              <a:solidFill>
                <a:srgbClr val="242852"/>
              </a:solidFill>
            </a:endParaRPr>
          </a:p>
        </p:txBody>
      </p:sp>
      <p:sp>
        <p:nvSpPr>
          <p:cNvPr id="9" name="Slide Number Placeholder 8"/>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1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14" name="Content Placeholder 11"/>
          <p:cNvSpPr>
            <a:spLocks noGrp="1"/>
          </p:cNvSpPr>
          <p:nvPr>
            <p:ph sz="quarter" idx="13"/>
          </p:nvPr>
        </p:nvSpPr>
        <p:spPr>
          <a:xfrm>
            <a:off x="27622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5" name="Content Placeholder 11"/>
          <p:cNvSpPr>
            <a:spLocks noGrp="1"/>
          </p:cNvSpPr>
          <p:nvPr>
            <p:ph sz="quarter" idx="14"/>
          </p:nvPr>
        </p:nvSpPr>
        <p:spPr>
          <a:xfrm>
            <a:off x="4615815" y="1810512"/>
            <a:ext cx="4251960" cy="4425696"/>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20" name="Text Placeholder 3"/>
          <p:cNvSpPr>
            <a:spLocks noGrp="1"/>
          </p:cNvSpPr>
          <p:nvPr>
            <p:ph type="body" sz="half" idx="2"/>
          </p:nvPr>
        </p:nvSpPr>
        <p:spPr>
          <a:xfrm>
            <a:off x="276225" y="1298448"/>
            <a:ext cx="4248150" cy="509587"/>
          </a:xfrm>
        </p:spPr>
        <p:txBody>
          <a:bodyPr anchor="ctr">
            <a:normAutofit/>
          </a:bodyPr>
          <a:lstStyle>
            <a:lvl1pPr marL="0" indent="0" algn="l">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1" name="Text Placeholder 3"/>
          <p:cNvSpPr>
            <a:spLocks noGrp="1"/>
          </p:cNvSpPr>
          <p:nvPr>
            <p:ph type="body" sz="half" idx="15"/>
          </p:nvPr>
        </p:nvSpPr>
        <p:spPr>
          <a:xfrm>
            <a:off x="4615815" y="1298448"/>
            <a:ext cx="4248150" cy="509587"/>
          </a:xfrm>
        </p:spPr>
        <p:txBody>
          <a:bodyPr anchor="ctr">
            <a:normAutofit/>
          </a:bodyPr>
          <a:lstStyle>
            <a:lvl1pPr marL="0" indent="0">
              <a:buNone/>
              <a:defRPr sz="2000" b="0" i="0" spc="0" baseline="0">
                <a:solidFill>
                  <a:schemeClr val="tx2"/>
                </a:solidFill>
                <a:latin typeface="+mj-lt"/>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Tree>
    <p:extLst>
      <p:ext uri="{BB962C8B-B14F-4D97-AF65-F5344CB8AC3E}">
        <p14:creationId xmlns:p14="http://schemas.microsoft.com/office/powerpoint/2010/main" val="16859453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48225"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4" y="2389192"/>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2" y="2389192"/>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3"/>
          <p:cNvSpPr>
            <a:spLocks noGrp="1"/>
          </p:cNvSpPr>
          <p:nvPr>
            <p:ph type="dt" sz="half" idx="10"/>
          </p:nvPr>
        </p:nvSpPr>
        <p:spPr/>
        <p:txBody>
          <a:bodyPr/>
          <a:lstStyle>
            <a:lvl1pPr>
              <a:defRPr/>
            </a:lvl1pPr>
          </a:lstStyle>
          <a:p>
            <a:pPr>
              <a:defRPr/>
            </a:pPr>
            <a:fld id="{D8D4C233-82C5-42E9-92D4-B5EF163746B1}" type="datetimeFigureOut">
              <a:rPr lang="ru-RU">
                <a:solidFill>
                  <a:srgbClr val="FF9000"/>
                </a:solidFill>
              </a:rPr>
              <a:pPr>
                <a:defRPr/>
              </a:pPr>
              <a:t>25.02.2020</a:t>
            </a:fld>
            <a:endParaRPr lang="ru-RU">
              <a:solidFill>
                <a:srgbClr val="FF9000"/>
              </a:solidFill>
            </a:endParaRPr>
          </a:p>
        </p:txBody>
      </p:sp>
      <p:sp>
        <p:nvSpPr>
          <p:cNvPr id="8"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9" name="Slide Number Placeholder 5"/>
          <p:cNvSpPr>
            <a:spLocks noGrp="1"/>
          </p:cNvSpPr>
          <p:nvPr>
            <p:ph type="sldNum" sz="quarter" idx="12"/>
          </p:nvPr>
        </p:nvSpPr>
        <p:spPr/>
        <p:txBody>
          <a:bodyPr/>
          <a:lstStyle>
            <a:lvl1pPr>
              <a:defRPr/>
            </a:lvl1pPr>
          </a:lstStyle>
          <a:p>
            <a:pPr>
              <a:defRPr/>
            </a:pPr>
            <a:fld id="{8CA2C95D-A88F-44C6-9B04-712B9F24BD17}"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123001600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lvl1pPr>
              <a:defRPr>
                <a:solidFill>
                  <a:schemeClr val="tx2"/>
                </a:solidFill>
              </a:defRPr>
            </a:lvl1pPr>
          </a:lstStyle>
          <a:p>
            <a:fld id="{B4C71EC6-210F-42DE-9C53-41977AD35B3D}" type="datetimeFigureOut">
              <a:rPr lang="ru-RU" smtClean="0">
                <a:solidFill>
                  <a:srgbClr val="242852"/>
                </a:solidFill>
              </a:rPr>
              <a:pPr/>
              <a:t>25.02.2020</a:t>
            </a:fld>
            <a:endParaRPr lang="ru-RU">
              <a:solidFill>
                <a:srgbClr val="242852"/>
              </a:solidFill>
            </a:endParaRPr>
          </a:p>
        </p:txBody>
      </p:sp>
      <p:sp>
        <p:nvSpPr>
          <p:cNvPr id="4" name="Footer Placeholder 3"/>
          <p:cNvSpPr>
            <a:spLocks noGrp="1"/>
          </p:cNvSpPr>
          <p:nvPr>
            <p:ph type="ftr" sz="quarter" idx="11"/>
          </p:nvPr>
        </p:nvSpPr>
        <p:spPr/>
        <p:txBody>
          <a:bodyPr/>
          <a:lstStyle/>
          <a:p>
            <a:endParaRPr lang="ru-RU">
              <a:solidFill>
                <a:srgbClr val="242852"/>
              </a:solidFill>
            </a:endParaRPr>
          </a:p>
        </p:txBody>
      </p:sp>
      <p:sp>
        <p:nvSpPr>
          <p:cNvPr id="5" name="Slide Number Placeholder 4"/>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17"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Tree>
    <p:extLst>
      <p:ext uri="{BB962C8B-B14F-4D97-AF65-F5344CB8AC3E}">
        <p14:creationId xmlns:p14="http://schemas.microsoft.com/office/powerpoint/2010/main" val="102991907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solidFill>
                  <a:srgbClr val="242852"/>
                </a:solidFill>
              </a:rPr>
              <a:pPr/>
              <a:t>25.02.2020</a:t>
            </a:fld>
            <a:endParaRPr lang="ru-RU">
              <a:solidFill>
                <a:srgbClr val="242852"/>
              </a:solidFill>
            </a:endParaRPr>
          </a:p>
        </p:txBody>
      </p:sp>
      <p:sp>
        <p:nvSpPr>
          <p:cNvPr id="3" name="Footer Placeholder 2"/>
          <p:cNvSpPr>
            <a:spLocks noGrp="1"/>
          </p:cNvSpPr>
          <p:nvPr>
            <p:ph type="ftr" sz="quarter" idx="11"/>
          </p:nvPr>
        </p:nvSpPr>
        <p:spPr/>
        <p:txBody>
          <a:bodyPr/>
          <a:lstStyle/>
          <a:p>
            <a:endParaRPr lang="ru-RU">
              <a:solidFill>
                <a:srgbClr val="242852"/>
              </a:solidFill>
            </a:endParaRPr>
          </a:p>
        </p:txBody>
      </p:sp>
      <p:sp>
        <p:nvSpPr>
          <p:cNvPr id="4" name="Slide Number Placeholder 3"/>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Tree>
    <p:extLst>
      <p:ext uri="{BB962C8B-B14F-4D97-AF65-F5344CB8AC3E}">
        <p14:creationId xmlns:p14="http://schemas.microsoft.com/office/powerpoint/2010/main" val="22372615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8" name="Rectangle 7"/>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5" name="Date Placeholder 4"/>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solidFill>
                  <a:srgbClr val="ACCBF9"/>
                </a:solidFill>
              </a:rPr>
              <a:pPr/>
              <a:t>25.02.2020</a:t>
            </a:fld>
            <a:endParaRPr lang="ru-RU">
              <a:solidFill>
                <a:srgbClr val="ACCBF9"/>
              </a:solidFill>
            </a:endParaRPr>
          </a:p>
        </p:txBody>
      </p:sp>
      <p:sp>
        <p:nvSpPr>
          <p:cNvPr id="6" name="Footer Placeholder 5"/>
          <p:cNvSpPr>
            <a:spLocks noGrp="1"/>
          </p:cNvSpPr>
          <p:nvPr>
            <p:ph type="ftr" sz="quarter" idx="11"/>
          </p:nvPr>
        </p:nvSpPr>
        <p:spPr/>
        <p:txBody>
          <a:bodyPr/>
          <a:lstStyle/>
          <a:p>
            <a:endParaRPr lang="ru-RU">
              <a:solidFill>
                <a:srgbClr val="242852"/>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9" name="Title Placeholder 1"/>
          <p:cNvSpPr>
            <a:spLocks noGrp="1"/>
          </p:cNvSpPr>
          <p:nvPr>
            <p:ph type="title"/>
          </p:nvPr>
        </p:nvSpPr>
        <p:spPr>
          <a:xfrm>
            <a:off x="276225" y="228601"/>
            <a:ext cx="2834640" cy="1298448"/>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smtClean="0"/>
              <a:t>Образец заголовка</a:t>
            </a:r>
            <a:endParaRPr lang="en-US" dirty="0"/>
          </a:p>
        </p:txBody>
      </p:sp>
      <p:sp>
        <p:nvSpPr>
          <p:cNvPr id="10" name="Content Placeholder 11"/>
          <p:cNvSpPr>
            <a:spLocks noGrp="1"/>
          </p:cNvSpPr>
          <p:nvPr>
            <p:ph sz="quarter" idx="14"/>
          </p:nvPr>
        </p:nvSpPr>
        <p:spPr>
          <a:xfrm>
            <a:off x="3775935" y="533400"/>
            <a:ext cx="5063266" cy="5702808"/>
          </a:xfrm>
        </p:spPr>
        <p:txBody>
          <a:bodyPr>
            <a:normAutofit/>
          </a:bodyPr>
          <a:lstStyle>
            <a:lvl1pPr>
              <a:defRPr sz="2000"/>
            </a:lvl1pPr>
            <a:lvl2pPr>
              <a:defRPr sz="1800"/>
            </a:lvl2pPr>
            <a:lvl3pPr>
              <a:defRPr sz="16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11" name="Text Placeholder 3"/>
          <p:cNvSpPr>
            <a:spLocks noGrp="1"/>
          </p:cNvSpPr>
          <p:nvPr>
            <p:ph type="body" sz="half" idx="2"/>
          </p:nvPr>
        </p:nvSpPr>
        <p:spPr>
          <a:xfrm>
            <a:off x="276224" y="1539240"/>
            <a:ext cx="2834640" cy="4709160"/>
          </a:xfrm>
        </p:spPr>
        <p:txBody>
          <a:bodyPr>
            <a:normAutofit/>
          </a:bodyPr>
          <a:lstStyle>
            <a:lvl1pPr marL="0" indent="0">
              <a:buNone/>
              <a:defRPr lang="en-US" sz="1600" b="0" i="0" kern="1200" cap="none" spc="30" baseline="0" dirty="0" smtClean="0">
                <a:solidFill>
                  <a:schemeClr val="bg2"/>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600"/>
              </a:spcBef>
              <a:spcAft>
                <a:spcPts val="0"/>
              </a:spcAft>
              <a:buClr>
                <a:schemeClr val="accent1"/>
              </a:buClr>
              <a:buFont typeface="Arial" pitchFamily="34" charset="0"/>
              <a:buNone/>
            </a:pPr>
            <a:r>
              <a:rPr lang="ru-RU" smtClean="0"/>
              <a:t>Образец текста</a:t>
            </a:r>
          </a:p>
        </p:txBody>
      </p:sp>
    </p:spTree>
    <p:extLst>
      <p:ext uri="{BB962C8B-B14F-4D97-AF65-F5344CB8AC3E}">
        <p14:creationId xmlns:p14="http://schemas.microsoft.com/office/powerpoint/2010/main" val="425147571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13" name="Rectangle 12"/>
          <p:cNvSpPr/>
          <p:nvPr/>
        </p:nvSpPr>
        <p:spPr>
          <a:xfrm>
            <a:off x="0" y="-1"/>
            <a:ext cx="3409950" cy="6858000"/>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3" name="Picture Placeholder 2"/>
          <p:cNvSpPr>
            <a:spLocks noGrp="1"/>
          </p:cNvSpPr>
          <p:nvPr>
            <p:ph type="pic" idx="1"/>
          </p:nvPr>
        </p:nvSpPr>
        <p:spPr>
          <a:xfrm>
            <a:off x="3409950" y="0"/>
            <a:ext cx="5734050" cy="6858000"/>
          </a:xfrm>
        </p:spPr>
        <p:txBody>
          <a:bodyPr anchor="ctr" anchorCtr="0"/>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5" name="Date Placeholder 4"/>
          <p:cNvSpPr>
            <a:spLocks noGrp="1"/>
          </p:cNvSpPr>
          <p:nvPr>
            <p:ph type="dt" sz="half" idx="10"/>
          </p:nvPr>
        </p:nvSpPr>
        <p:spPr/>
        <p:txBody>
          <a:bodyPr/>
          <a:lstStyle>
            <a:lvl1pPr>
              <a:defRPr>
                <a:solidFill>
                  <a:schemeClr val="bg2"/>
                </a:solidFill>
              </a:defRPr>
            </a:lvl1pPr>
          </a:lstStyle>
          <a:p>
            <a:fld id="{B4C71EC6-210F-42DE-9C53-41977AD35B3D}" type="datetimeFigureOut">
              <a:rPr lang="ru-RU" smtClean="0">
                <a:solidFill>
                  <a:srgbClr val="ACCBF9"/>
                </a:solidFill>
              </a:rPr>
              <a:pPr/>
              <a:t>25.02.2020</a:t>
            </a:fld>
            <a:endParaRPr lang="ru-RU">
              <a:solidFill>
                <a:srgbClr val="ACCBF9"/>
              </a:solidFill>
            </a:endParaRPr>
          </a:p>
        </p:txBody>
      </p:sp>
      <p:sp>
        <p:nvSpPr>
          <p:cNvPr id="6" name="Footer Placeholder 5"/>
          <p:cNvSpPr>
            <a:spLocks noGrp="1"/>
          </p:cNvSpPr>
          <p:nvPr>
            <p:ph type="ftr" sz="quarter" idx="11"/>
          </p:nvPr>
        </p:nvSpPr>
        <p:spPr/>
        <p:txBody>
          <a:bodyPr/>
          <a:lstStyle/>
          <a:p>
            <a:endParaRPr lang="ru-RU">
              <a:solidFill>
                <a:srgbClr val="242852"/>
              </a:solidFill>
            </a:endParaRPr>
          </a:p>
        </p:txBody>
      </p:sp>
      <p:sp>
        <p:nvSpPr>
          <p:cNvPr id="7" name="Slide Number Placeholder 6"/>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
        <p:nvSpPr>
          <p:cNvPr id="21" name="Title Placeholder 1"/>
          <p:cNvSpPr>
            <a:spLocks noGrp="1"/>
          </p:cNvSpPr>
          <p:nvPr>
            <p:ph type="title"/>
          </p:nvPr>
        </p:nvSpPr>
        <p:spPr>
          <a:xfrm>
            <a:off x="276224" y="228600"/>
            <a:ext cx="2834640" cy="1295399"/>
          </a:xfrm>
          <a:prstGeom prst="rect">
            <a:avLst/>
          </a:prstGeom>
        </p:spPr>
        <p:txBody>
          <a:bodyPr vert="horz" lIns="91440" tIns="45720" rIns="91440" bIns="45720" rtlCol="0" anchor="b" anchorCtr="0">
            <a:normAutofit/>
          </a:bodyPr>
          <a:lstStyle>
            <a:lvl1pPr>
              <a:defRPr sz="2400">
                <a:solidFill>
                  <a:schemeClr val="bg2"/>
                </a:solidFill>
              </a:defRPr>
            </a:lvl1pPr>
          </a:lstStyle>
          <a:p>
            <a:r>
              <a:rPr lang="ru-RU" smtClean="0"/>
              <a:t>Образец заголовка</a:t>
            </a:r>
            <a:endParaRPr lang="en-US" dirty="0"/>
          </a:p>
        </p:txBody>
      </p:sp>
      <p:sp>
        <p:nvSpPr>
          <p:cNvPr id="25" name="Text Placeholder 24"/>
          <p:cNvSpPr>
            <a:spLocks noGrp="1"/>
          </p:cNvSpPr>
          <p:nvPr>
            <p:ph type="body" sz="quarter" idx="13"/>
          </p:nvPr>
        </p:nvSpPr>
        <p:spPr>
          <a:xfrm>
            <a:off x="274320" y="1536192"/>
            <a:ext cx="2834640" cy="4712208"/>
          </a:xfrm>
        </p:spPr>
        <p:txBody>
          <a:bodyPr>
            <a:normAutofit/>
          </a:bodyPr>
          <a:lstStyle>
            <a:lvl1pPr marL="0" indent="0">
              <a:buNone/>
              <a:defRPr sz="1600">
                <a:solidFill>
                  <a:schemeClr val="bg2"/>
                </a:solidFill>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lvl="0"/>
            <a:r>
              <a:rPr lang="ru-RU" smtClean="0"/>
              <a:t>Образец текста</a:t>
            </a:r>
          </a:p>
        </p:txBody>
      </p:sp>
    </p:spTree>
    <p:extLst>
      <p:ext uri="{BB962C8B-B14F-4D97-AF65-F5344CB8AC3E}">
        <p14:creationId xmlns:p14="http://schemas.microsoft.com/office/powerpoint/2010/main" val="358587429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242852"/>
                </a:solidFill>
              </a:rPr>
              <a:pPr/>
              <a:t>25.02.2020</a:t>
            </a:fld>
            <a:endParaRPr lang="ru-RU">
              <a:solidFill>
                <a:srgbClr val="242852"/>
              </a:solidFill>
            </a:endParaRPr>
          </a:p>
        </p:txBody>
      </p:sp>
      <p:sp>
        <p:nvSpPr>
          <p:cNvPr id="5" name="Footer Placeholder 4"/>
          <p:cNvSpPr>
            <a:spLocks noGrp="1"/>
          </p:cNvSpPr>
          <p:nvPr>
            <p:ph type="ftr" sz="quarter" idx="11"/>
          </p:nvPr>
        </p:nvSpPr>
        <p:spPr/>
        <p:txBody>
          <a:bodyPr/>
          <a:lstStyle/>
          <a:p>
            <a:endParaRPr lang="ru-RU">
              <a:solidFill>
                <a:srgbClr val="242852"/>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Tree>
    <p:extLst>
      <p:ext uri="{BB962C8B-B14F-4D97-AF65-F5344CB8AC3E}">
        <p14:creationId xmlns:p14="http://schemas.microsoft.com/office/powerpoint/2010/main" val="7946629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solidFill>
                  <a:srgbClr val="242852"/>
                </a:solidFill>
              </a:rPr>
              <a:pPr/>
              <a:t>25.02.2020</a:t>
            </a:fld>
            <a:endParaRPr lang="ru-RU">
              <a:solidFill>
                <a:srgbClr val="242852"/>
              </a:solidFill>
            </a:endParaRPr>
          </a:p>
        </p:txBody>
      </p:sp>
      <p:sp>
        <p:nvSpPr>
          <p:cNvPr id="5" name="Footer Placeholder 4"/>
          <p:cNvSpPr>
            <a:spLocks noGrp="1"/>
          </p:cNvSpPr>
          <p:nvPr>
            <p:ph type="ftr" sz="quarter" idx="11"/>
          </p:nvPr>
        </p:nvSpPr>
        <p:spPr/>
        <p:txBody>
          <a:bodyPr/>
          <a:lstStyle/>
          <a:p>
            <a:endParaRPr lang="ru-RU">
              <a:solidFill>
                <a:srgbClr val="242852"/>
              </a:solidFill>
            </a:endParaRPr>
          </a:p>
        </p:txBody>
      </p:sp>
      <p:sp>
        <p:nvSpPr>
          <p:cNvPr id="6" name="Slide Number Placeholder 5"/>
          <p:cNvSpPr>
            <a:spLocks noGrp="1"/>
          </p:cNvSpPr>
          <p:nvPr>
            <p:ph type="sldNum" sz="quarter" idx="12"/>
          </p:nvPr>
        </p:nvSpPr>
        <p:spPr/>
        <p:txBody>
          <a:bodyPr/>
          <a:lstStyle/>
          <a:p>
            <a:fld id="{B19B0651-EE4F-4900-A07F-96A6BFA9D0F0}" type="slidenum">
              <a:rPr lang="ru-RU" smtClean="0">
                <a:solidFill>
                  <a:srgbClr val="242852"/>
                </a:solidFill>
              </a:rPr>
              <a:pPr/>
              <a:t>‹#›</a:t>
            </a:fld>
            <a:endParaRPr lang="ru-RU">
              <a:solidFill>
                <a:srgbClr val="242852"/>
              </a:solidFill>
            </a:endParaRPr>
          </a:p>
        </p:txBody>
      </p:sp>
    </p:spTree>
    <p:extLst>
      <p:ext uri="{BB962C8B-B14F-4D97-AF65-F5344CB8AC3E}">
        <p14:creationId xmlns:p14="http://schemas.microsoft.com/office/powerpoint/2010/main" val="196002247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36866" name="Rectangle 2"/>
          <p:cNvSpPr>
            <a:spLocks noChangeArrowheads="1"/>
          </p:cNvSpPr>
          <p:nvPr/>
        </p:nvSpPr>
        <p:spPr bwMode="ltGray">
          <a:xfrm>
            <a:off x="1" y="0"/>
            <a:ext cx="825500" cy="6858000"/>
          </a:xfrm>
          <a:prstGeom prst="rect">
            <a:avLst/>
          </a:prstGeom>
          <a:solidFill>
            <a:schemeClr val="tx2">
              <a:alpha val="50000"/>
            </a:schemeClr>
          </a:solidFill>
          <a:ln>
            <a:noFill/>
          </a:ln>
          <a:extLst>
            <a:ext uri="{91240B29-F687-4F45-9708-019B960494DF}">
              <a14:hiddenLine xmlns:a14="http://schemas.microsoft.com/office/drawing/2010/main" w="9525">
                <a:solidFill>
                  <a:schemeClr val="bg1"/>
                </a:solidFill>
                <a:miter lim="800000"/>
                <a:headEnd/>
                <a:tailEnd/>
              </a14:hiddenLine>
            </a:ext>
          </a:extLst>
        </p:spPr>
        <p:txBody>
          <a:bodyPr wrap="none" anchor="ctr"/>
          <a:lstStyle/>
          <a:p>
            <a:pPr eaLnBrk="0" hangingPunct="0"/>
            <a:endParaRPr lang="ru-RU" sz="2400">
              <a:solidFill>
                <a:srgbClr val="CCECFF"/>
              </a:solidFill>
              <a:latin typeface="Times New Roman" pitchFamily="18" charset="-52"/>
            </a:endParaRPr>
          </a:p>
        </p:txBody>
      </p:sp>
      <p:sp>
        <p:nvSpPr>
          <p:cNvPr id="36867" name="Rectangle 3"/>
          <p:cNvSpPr>
            <a:spLocks noGrp="1" noChangeArrowheads="1"/>
          </p:cNvSpPr>
          <p:nvPr>
            <p:ph type="ctrTitle"/>
          </p:nvPr>
        </p:nvSpPr>
        <p:spPr>
          <a:xfrm>
            <a:off x="685800" y="2133600"/>
            <a:ext cx="7772400" cy="1143000"/>
          </a:xfrm>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lvl1pPr>
          </a:lstStyle>
          <a:p>
            <a:pPr lvl="0"/>
            <a:r>
              <a:rPr lang="ru-RU" noProof="0" smtClean="0"/>
              <a:t>Щелчок правит образец заголовка</a:t>
            </a:r>
          </a:p>
        </p:txBody>
      </p:sp>
      <p:sp>
        <p:nvSpPr>
          <p:cNvPr id="36868" name="Rectangle 4"/>
          <p:cNvSpPr>
            <a:spLocks noGrp="1" noChangeArrowheads="1"/>
          </p:cNvSpPr>
          <p:nvPr>
            <p:ph type="subTitle" idx="1"/>
          </p:nvPr>
        </p:nvSpPr>
        <p:spPr>
          <a:xfrm>
            <a:off x="1447800" y="3886200"/>
            <a:ext cx="6400800" cy="1752600"/>
          </a:xfrm>
        </p:spPr>
        <p:txBody>
          <a:bodyPr/>
          <a:lstStyle>
            <a:lvl1pPr marL="0" indent="0" algn="ctr">
              <a:buFont typeface="Monotype Sorts" pitchFamily="2" charset="2"/>
              <a:buNone/>
              <a:defRPr/>
            </a:lvl1pPr>
          </a:lstStyle>
          <a:p>
            <a:pPr lvl="0"/>
            <a:r>
              <a:rPr lang="ru-RU" noProof="0" smtClean="0"/>
              <a:t>Щелчок правит образец подзаголовка</a:t>
            </a:r>
          </a:p>
        </p:txBody>
      </p:sp>
      <p:sp>
        <p:nvSpPr>
          <p:cNvPr id="36869" name="Rectangle 5"/>
          <p:cNvSpPr>
            <a:spLocks noGrp="1" noChangeArrowheads="1"/>
          </p:cNvSpPr>
          <p:nvPr>
            <p:ph type="dt" sz="half" idx="2"/>
          </p:nvPr>
        </p:nvSpPr>
        <p:spPr/>
        <p:txBody>
          <a:bodyPr/>
          <a:lstStyle>
            <a:lvl1pPr>
              <a:defRPr>
                <a:solidFill>
                  <a:srgbClr val="CCECFF"/>
                </a:solidFill>
              </a:defRPr>
            </a:lvl1pPr>
          </a:lstStyle>
          <a:p>
            <a:endParaRPr lang="ru-RU"/>
          </a:p>
        </p:txBody>
      </p:sp>
      <p:sp>
        <p:nvSpPr>
          <p:cNvPr id="36870" name="Rectangle 6"/>
          <p:cNvSpPr>
            <a:spLocks noGrp="1" noChangeArrowheads="1"/>
          </p:cNvSpPr>
          <p:nvPr>
            <p:ph type="ftr" sz="quarter" idx="3"/>
          </p:nvPr>
        </p:nvSpPr>
        <p:spPr/>
        <p:txBody>
          <a:bodyPr/>
          <a:lstStyle>
            <a:lvl1pPr>
              <a:defRPr>
                <a:solidFill>
                  <a:srgbClr val="CCECFF"/>
                </a:solidFill>
              </a:defRPr>
            </a:lvl1pPr>
          </a:lstStyle>
          <a:p>
            <a:endParaRPr lang="ru-RU"/>
          </a:p>
        </p:txBody>
      </p:sp>
      <p:sp>
        <p:nvSpPr>
          <p:cNvPr id="36871" name="Rectangle 7"/>
          <p:cNvSpPr>
            <a:spLocks noGrp="1" noChangeArrowheads="1"/>
          </p:cNvSpPr>
          <p:nvPr>
            <p:ph type="sldNum" sz="quarter" idx="4"/>
          </p:nvPr>
        </p:nvSpPr>
        <p:spPr/>
        <p:txBody>
          <a:bodyPr/>
          <a:lstStyle>
            <a:lvl1pPr>
              <a:defRPr>
                <a:solidFill>
                  <a:srgbClr val="CCECFF"/>
                </a:solidFill>
              </a:defRPr>
            </a:lvl1pPr>
          </a:lstStyle>
          <a:p>
            <a:fld id="{7E74C185-65D6-4DB3-B342-772AD0D6A55E}" type="slidenum">
              <a:rPr lang="ru-RU"/>
              <a:pPr/>
              <a:t>‹#›</a:t>
            </a:fld>
            <a:endParaRPr lang="ru-RU"/>
          </a:p>
        </p:txBody>
      </p:sp>
      <p:sp>
        <p:nvSpPr>
          <p:cNvPr id="36872" name="Rectangle 8"/>
          <p:cNvSpPr>
            <a:spLocks noChangeArrowheads="1"/>
          </p:cNvSpPr>
          <p:nvPr/>
        </p:nvSpPr>
        <p:spPr bwMode="ltGray">
          <a:xfrm>
            <a:off x="2" y="3543300"/>
            <a:ext cx="3343275" cy="122238"/>
          </a:xfrm>
          <a:prstGeom prst="rect">
            <a:avLst/>
          </a:prstGeom>
          <a:solidFill>
            <a:schemeClr val="bg2">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ru-RU" sz="2400">
              <a:solidFill>
                <a:srgbClr val="CCECFF"/>
              </a:solidFill>
              <a:latin typeface="Times New Roman" pitchFamily="18" charset="-52"/>
            </a:endParaRPr>
          </a:p>
        </p:txBody>
      </p:sp>
    </p:spTree>
    <p:extLst>
      <p:ext uri="{BB962C8B-B14F-4D97-AF65-F5344CB8AC3E}">
        <p14:creationId xmlns:p14="http://schemas.microsoft.com/office/powerpoint/2010/main" val="9100355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2000"/>
                                  </p:stCondLst>
                                  <p:childTnLst>
                                    <p:set>
                                      <p:cBhvr>
                                        <p:cTn id="6" dur="1" fill="hold">
                                          <p:stCondLst>
                                            <p:cond delay="0"/>
                                          </p:stCondLst>
                                        </p:cTn>
                                        <p:tgtEl>
                                          <p:spTgt spid="36866"/>
                                        </p:tgtEl>
                                        <p:attrNameLst>
                                          <p:attrName>style.visibility</p:attrName>
                                        </p:attrNameLst>
                                      </p:cBhvr>
                                      <p:to>
                                        <p:strVal val="visible"/>
                                      </p:to>
                                    </p:set>
                                    <p:animEffect transition="in" filter="wipe(up)">
                                      <p:cBhvr>
                                        <p:cTn id="7" dur="500"/>
                                        <p:tgtEl>
                                          <p:spTgt spid="36866"/>
                                        </p:tgtEl>
                                      </p:cBhvr>
                                    </p:animEffect>
                                  </p:childTnLst>
                                </p:cTn>
                              </p:par>
                            </p:childTnLst>
                          </p:cTn>
                        </p:par>
                        <p:par>
                          <p:cTn id="8" fill="hold" nodeType="afterGroup">
                            <p:stCondLst>
                              <p:cond delay="2500"/>
                            </p:stCondLst>
                            <p:childTnLst>
                              <p:par>
                                <p:cTn id="9" presetID="22" presetClass="entr" presetSubtype="2" fill="hold" grpId="0" nodeType="afterEffect">
                                  <p:stCondLst>
                                    <p:cond delay="3000"/>
                                  </p:stCondLst>
                                  <p:childTnLst>
                                    <p:set>
                                      <p:cBhvr>
                                        <p:cTn id="10" dur="1" fill="hold">
                                          <p:stCondLst>
                                            <p:cond delay="0"/>
                                          </p:stCondLst>
                                        </p:cTn>
                                        <p:tgtEl>
                                          <p:spTgt spid="36872"/>
                                        </p:tgtEl>
                                        <p:attrNameLst>
                                          <p:attrName>style.visibility</p:attrName>
                                        </p:attrNameLst>
                                      </p:cBhvr>
                                      <p:to>
                                        <p:strVal val="visible"/>
                                      </p:to>
                                    </p:set>
                                    <p:animEffect transition="in" filter="wipe(right)">
                                      <p:cBhvr>
                                        <p:cTn id="11" dur="500"/>
                                        <p:tgtEl>
                                          <p:spTgt spid="368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animBg="1"/>
      <p:bldP spid="36872" grpId="0"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6A75216B-B915-4305-98DA-212F6A443A70}"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07072733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4"/>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7F70FA4F-BED2-425E-81B7-D6F67264289E}"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268650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p:txBody>
          <a:bodyPr/>
          <a:lstStyle>
            <a:lvl1pPr>
              <a:defRPr/>
            </a:lvl1pPr>
          </a:lstStyle>
          <a:p>
            <a:fld id="{06EB5D47-A1D2-42F8-A462-042BFB26C39A}"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14299064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3"/>
          <p:cNvSpPr>
            <a:spLocks noGrp="1"/>
          </p:cNvSpPr>
          <p:nvPr>
            <p:ph type="dt" sz="half" idx="10"/>
          </p:nvPr>
        </p:nvSpPr>
        <p:spPr/>
        <p:txBody>
          <a:bodyPr/>
          <a:lstStyle>
            <a:lvl1pPr>
              <a:defRPr/>
            </a:lvl1pPr>
          </a:lstStyle>
          <a:p>
            <a:pPr>
              <a:defRPr/>
            </a:pPr>
            <a:fld id="{28E961BC-94AC-4C15-85F1-2F3D7EE55BC0}" type="datetimeFigureOut">
              <a:rPr lang="ru-RU">
                <a:solidFill>
                  <a:srgbClr val="FF9000"/>
                </a:solidFill>
              </a:rPr>
              <a:pPr>
                <a:defRPr/>
              </a:pPr>
              <a:t>25.02.2020</a:t>
            </a:fld>
            <a:endParaRPr lang="ru-RU">
              <a:solidFill>
                <a:srgbClr val="FF9000"/>
              </a:solidFill>
            </a:endParaRPr>
          </a:p>
        </p:txBody>
      </p:sp>
      <p:sp>
        <p:nvSpPr>
          <p:cNvPr id="4"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5" name="Slide Number Placeholder 5"/>
          <p:cNvSpPr>
            <a:spLocks noGrp="1"/>
          </p:cNvSpPr>
          <p:nvPr>
            <p:ph type="sldNum" sz="quarter" idx="12"/>
          </p:nvPr>
        </p:nvSpPr>
        <p:spPr/>
        <p:txBody>
          <a:bodyPr/>
          <a:lstStyle>
            <a:lvl1pPr>
              <a:defRPr/>
            </a:lvl1pPr>
          </a:lstStyle>
          <a:p>
            <a:pPr>
              <a:defRPr/>
            </a:pPr>
            <a:fld id="{EF920E18-4192-4FF7-86B7-D14BB6C4BEEE}"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09613532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lvl1pPr>
              <a:defRPr/>
            </a:lvl1pPr>
          </a:lstStyle>
          <a:p>
            <a:endParaRPr lang="ru-RU">
              <a:solidFill>
                <a:srgbClr val="CCECFF"/>
              </a:solidFill>
            </a:endParaRPr>
          </a:p>
        </p:txBody>
      </p:sp>
      <p:sp>
        <p:nvSpPr>
          <p:cNvPr id="8" name="Нижний колонтитул 7"/>
          <p:cNvSpPr>
            <a:spLocks noGrp="1"/>
          </p:cNvSpPr>
          <p:nvPr>
            <p:ph type="ftr" sz="quarter" idx="11"/>
          </p:nvPr>
        </p:nvSpPr>
        <p:spPr/>
        <p:txBody>
          <a:bodyPr/>
          <a:lstStyle>
            <a:lvl1pPr>
              <a:defRPr/>
            </a:lvl1pPr>
          </a:lstStyle>
          <a:p>
            <a:endParaRPr lang="ru-RU">
              <a:solidFill>
                <a:srgbClr val="CCECFF"/>
              </a:solidFill>
            </a:endParaRPr>
          </a:p>
        </p:txBody>
      </p:sp>
      <p:sp>
        <p:nvSpPr>
          <p:cNvPr id="9" name="Номер слайда 8"/>
          <p:cNvSpPr>
            <a:spLocks noGrp="1"/>
          </p:cNvSpPr>
          <p:nvPr>
            <p:ph type="sldNum" sz="quarter" idx="12"/>
          </p:nvPr>
        </p:nvSpPr>
        <p:spPr/>
        <p:txBody>
          <a:bodyPr/>
          <a:lstStyle>
            <a:lvl1pPr>
              <a:defRPr/>
            </a:lvl1pPr>
          </a:lstStyle>
          <a:p>
            <a:fld id="{CC26FE3E-B206-4DB6-97ED-A664DBB806D1}"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8831154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lvl1pPr>
              <a:defRPr/>
            </a:lvl1pPr>
          </a:lstStyle>
          <a:p>
            <a:endParaRPr lang="ru-RU">
              <a:solidFill>
                <a:srgbClr val="CCECFF"/>
              </a:solidFill>
            </a:endParaRPr>
          </a:p>
        </p:txBody>
      </p:sp>
      <p:sp>
        <p:nvSpPr>
          <p:cNvPr id="4" name="Нижний колонтитул 3"/>
          <p:cNvSpPr>
            <a:spLocks noGrp="1"/>
          </p:cNvSpPr>
          <p:nvPr>
            <p:ph type="ftr" sz="quarter" idx="11"/>
          </p:nvPr>
        </p:nvSpPr>
        <p:spPr/>
        <p:txBody>
          <a:bodyPr/>
          <a:lstStyle>
            <a:lvl1pPr>
              <a:defRPr/>
            </a:lvl1pPr>
          </a:lstStyle>
          <a:p>
            <a:endParaRPr lang="ru-RU">
              <a:solidFill>
                <a:srgbClr val="CCECFF"/>
              </a:solidFill>
            </a:endParaRPr>
          </a:p>
        </p:txBody>
      </p:sp>
      <p:sp>
        <p:nvSpPr>
          <p:cNvPr id="5" name="Номер слайда 4"/>
          <p:cNvSpPr>
            <a:spLocks noGrp="1"/>
          </p:cNvSpPr>
          <p:nvPr>
            <p:ph type="sldNum" sz="quarter" idx="12"/>
          </p:nvPr>
        </p:nvSpPr>
        <p:spPr/>
        <p:txBody>
          <a:bodyPr/>
          <a:lstStyle>
            <a:lvl1pPr>
              <a:defRPr/>
            </a:lvl1pPr>
          </a:lstStyle>
          <a:p>
            <a:fld id="{88D22B06-C673-4DC9-81D7-69CCA14E154C}"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422098499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vl1pPr>
          </a:lstStyle>
          <a:p>
            <a:endParaRPr lang="ru-RU">
              <a:solidFill>
                <a:srgbClr val="CCECFF"/>
              </a:solidFill>
            </a:endParaRPr>
          </a:p>
        </p:txBody>
      </p:sp>
      <p:sp>
        <p:nvSpPr>
          <p:cNvPr id="3" name="Нижний колонтитул 2"/>
          <p:cNvSpPr>
            <a:spLocks noGrp="1"/>
          </p:cNvSpPr>
          <p:nvPr>
            <p:ph type="ftr" sz="quarter" idx="11"/>
          </p:nvPr>
        </p:nvSpPr>
        <p:spPr/>
        <p:txBody>
          <a:bodyPr/>
          <a:lstStyle>
            <a:lvl1pPr>
              <a:defRPr/>
            </a:lvl1pPr>
          </a:lstStyle>
          <a:p>
            <a:endParaRPr lang="ru-RU">
              <a:solidFill>
                <a:srgbClr val="CCECFF"/>
              </a:solidFill>
            </a:endParaRPr>
          </a:p>
        </p:txBody>
      </p:sp>
      <p:sp>
        <p:nvSpPr>
          <p:cNvPr id="4" name="Номер слайда 3"/>
          <p:cNvSpPr>
            <a:spLocks noGrp="1"/>
          </p:cNvSpPr>
          <p:nvPr>
            <p:ph type="sldNum" sz="quarter" idx="12"/>
          </p:nvPr>
        </p:nvSpPr>
        <p:spPr/>
        <p:txBody>
          <a:bodyPr/>
          <a:lstStyle>
            <a:lvl1pPr>
              <a:defRPr/>
            </a:lvl1pPr>
          </a:lstStyle>
          <a:p>
            <a:fld id="{33DE1CD5-BD70-48A6-B103-6534B5062CBA}"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87406216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2" y="273050"/>
            <a:ext cx="3008313" cy="1162050"/>
          </a:xfrm>
        </p:spPr>
        <p:txBody>
          <a:bodyPr/>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p:txBody>
          <a:bodyPr/>
          <a:lstStyle>
            <a:lvl1pPr>
              <a:defRPr/>
            </a:lvl1pPr>
          </a:lstStyle>
          <a:p>
            <a:fld id="{57756BB5-15A0-4818-83E4-EA40D1359FC0}"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29492455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p:txBody>
          <a:bodyPr/>
          <a:lstStyle>
            <a:lvl1pPr>
              <a:defRPr/>
            </a:lvl1pPr>
          </a:lstStyle>
          <a:p>
            <a:fld id="{E0FD2D6A-F2E5-4CDB-9DCC-FB7B240F1C86}"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31236178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3EC9F9D6-A669-4045-B8F9-AB0228C616B2}"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9176894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400800" y="457200"/>
            <a:ext cx="2057400" cy="5638800"/>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228600" y="457200"/>
            <a:ext cx="6019800" cy="563880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p:txBody>
          <a:bodyPr/>
          <a:lstStyle>
            <a:lvl1pPr>
              <a:defRPr/>
            </a:lvl1pPr>
          </a:lstStyle>
          <a:p>
            <a:fld id="{8E4732F9-6F1A-4DC8-9167-44B9AEAE6FFB}"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14239323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clipArtAndTx" preserve="1">
  <p:cSld name="Заголовок, картинк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Картинка 2"/>
          <p:cNvSpPr>
            <a:spLocks noGrp="1"/>
          </p:cNvSpPr>
          <p:nvPr>
            <p:ph type="clipArt" sz="half" idx="1"/>
          </p:nvPr>
        </p:nvSpPr>
        <p:spPr>
          <a:xfrm>
            <a:off x="685800" y="1981200"/>
            <a:ext cx="3810000" cy="4114800"/>
          </a:xfrm>
        </p:spPr>
        <p:txBody>
          <a:bodyPr/>
          <a:lstStyle/>
          <a:p>
            <a:endParaRPr lang="ru-RU"/>
          </a:p>
        </p:txBody>
      </p:sp>
      <p:sp>
        <p:nvSpPr>
          <p:cNvPr id="4" name="Текст 3"/>
          <p:cNvSpPr>
            <a:spLocks noGrp="1"/>
          </p:cNvSpPr>
          <p:nvPr>
            <p:ph type="body" sz="half" idx="2"/>
          </p:nvPr>
        </p:nvSpPr>
        <p:spPr>
          <a:xfrm>
            <a:off x="46482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5841F662-87F3-46EC-BFD8-6FA963C1F5A1}"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35589961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xAndClipArt" preserve="1">
  <p:cSld name="Заголовок, текст и картинк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Текст 2"/>
          <p:cNvSpPr>
            <a:spLocks noGrp="1"/>
          </p:cNvSpPr>
          <p:nvPr>
            <p:ph type="body" sz="half" idx="1"/>
          </p:nvPr>
        </p:nvSpPr>
        <p:spPr>
          <a:xfrm>
            <a:off x="685800" y="1981200"/>
            <a:ext cx="38100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Картинка 3"/>
          <p:cNvSpPr>
            <a:spLocks noGrp="1"/>
          </p:cNvSpPr>
          <p:nvPr>
            <p:ph type="clipArt" sz="half" idx="2"/>
          </p:nvPr>
        </p:nvSpPr>
        <p:spPr>
          <a:xfrm>
            <a:off x="4648200" y="1981200"/>
            <a:ext cx="3810000" cy="4114800"/>
          </a:xfrm>
        </p:spPr>
        <p:txBody>
          <a:bodyPr/>
          <a:lstStyle/>
          <a:p>
            <a:endParaRPr lang="ru-RU"/>
          </a:p>
        </p:txBody>
      </p:sp>
      <p:sp>
        <p:nvSpPr>
          <p:cNvPr id="5" name="Дата 4"/>
          <p:cNvSpPr>
            <a:spLocks noGrp="1"/>
          </p:cNvSpPr>
          <p:nvPr>
            <p:ph type="dt" sz="half" idx="10"/>
          </p:nvPr>
        </p:nvSpPr>
        <p:spPr>
          <a:xfrm>
            <a:off x="685800" y="6248400"/>
            <a:ext cx="1905000" cy="457200"/>
          </a:xfrm>
        </p:spPr>
        <p:txBody>
          <a:bodyPr/>
          <a:lstStyle>
            <a:lvl1pPr>
              <a:defRPr/>
            </a:lvl1pPr>
          </a:lstStyle>
          <a:p>
            <a:endParaRPr lang="ru-RU">
              <a:solidFill>
                <a:srgbClr val="CCECFF"/>
              </a:solidFill>
            </a:endParaRPr>
          </a:p>
        </p:txBody>
      </p:sp>
      <p:sp>
        <p:nvSpPr>
          <p:cNvPr id="6" name="Нижний колонтитул 5"/>
          <p:cNvSpPr>
            <a:spLocks noGrp="1"/>
          </p:cNvSpPr>
          <p:nvPr>
            <p:ph type="ftr" sz="quarter" idx="11"/>
          </p:nvPr>
        </p:nvSpPr>
        <p:spPr>
          <a:xfrm>
            <a:off x="3124200" y="6248400"/>
            <a:ext cx="2895600" cy="457200"/>
          </a:xfrm>
        </p:spPr>
        <p:txBody>
          <a:bodyPr/>
          <a:lstStyle>
            <a:lvl1pPr>
              <a:defRPr/>
            </a:lvl1pPr>
          </a:lstStyle>
          <a:p>
            <a:endParaRPr lang="ru-RU">
              <a:solidFill>
                <a:srgbClr val="CCECFF"/>
              </a:solidFill>
            </a:endParaRPr>
          </a:p>
        </p:txBody>
      </p:sp>
      <p:sp>
        <p:nvSpPr>
          <p:cNvPr id="7" name="Номер слайда 6"/>
          <p:cNvSpPr>
            <a:spLocks noGrp="1"/>
          </p:cNvSpPr>
          <p:nvPr>
            <p:ph type="sldNum" sz="quarter" idx="12"/>
          </p:nvPr>
        </p:nvSpPr>
        <p:spPr>
          <a:xfrm>
            <a:off x="6553200" y="6248400"/>
            <a:ext cx="1905000" cy="457200"/>
          </a:xfrm>
        </p:spPr>
        <p:txBody>
          <a:bodyPr/>
          <a:lstStyle>
            <a:lvl1pPr>
              <a:defRPr/>
            </a:lvl1pPr>
          </a:lstStyle>
          <a:p>
            <a:fld id="{4F54D2CF-150F-4315-8002-7EF7FA5C1ECE}"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38553688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dgm" preserve="1">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28600" y="457200"/>
            <a:ext cx="7772400" cy="1143000"/>
          </a:xfrm>
        </p:spPr>
        <p:txBody>
          <a:bodyPr/>
          <a:lstStyle/>
          <a:p>
            <a:r>
              <a:rPr lang="ru-RU" smtClean="0"/>
              <a:t>Образец заголовка</a:t>
            </a:r>
            <a:endParaRPr lang="ru-RU"/>
          </a:p>
        </p:txBody>
      </p:sp>
      <p:sp>
        <p:nvSpPr>
          <p:cNvPr id="3" name="Рисунок SmartArt 2"/>
          <p:cNvSpPr>
            <a:spLocks noGrp="1"/>
          </p:cNvSpPr>
          <p:nvPr>
            <p:ph type="dgm" idx="1"/>
          </p:nvPr>
        </p:nvSpPr>
        <p:spPr>
          <a:xfrm>
            <a:off x="685800" y="1981200"/>
            <a:ext cx="7772400" cy="4114800"/>
          </a:xfrm>
        </p:spPr>
        <p:txBody>
          <a:bodyPr/>
          <a:lstStyle/>
          <a:p>
            <a:endParaRPr lang="ru-RU"/>
          </a:p>
        </p:txBody>
      </p:sp>
      <p:sp>
        <p:nvSpPr>
          <p:cNvPr id="4" name="Дата 3"/>
          <p:cNvSpPr>
            <a:spLocks noGrp="1"/>
          </p:cNvSpPr>
          <p:nvPr>
            <p:ph type="dt" sz="half" idx="10"/>
          </p:nvPr>
        </p:nvSpPr>
        <p:spPr>
          <a:xfrm>
            <a:off x="685800" y="6248400"/>
            <a:ext cx="1905000" cy="457200"/>
          </a:xfrm>
        </p:spPr>
        <p:txBody>
          <a:bodyPr/>
          <a:lstStyle>
            <a:lvl1pPr>
              <a:defRPr/>
            </a:lvl1pPr>
          </a:lstStyle>
          <a:p>
            <a:endParaRPr lang="ru-RU">
              <a:solidFill>
                <a:srgbClr val="CCECFF"/>
              </a:solidFill>
            </a:endParaRPr>
          </a:p>
        </p:txBody>
      </p:sp>
      <p:sp>
        <p:nvSpPr>
          <p:cNvPr id="5" name="Нижний колонтитул 4"/>
          <p:cNvSpPr>
            <a:spLocks noGrp="1"/>
          </p:cNvSpPr>
          <p:nvPr>
            <p:ph type="ftr" sz="quarter" idx="11"/>
          </p:nvPr>
        </p:nvSpPr>
        <p:spPr>
          <a:xfrm>
            <a:off x="3124200" y="6248400"/>
            <a:ext cx="2895600" cy="457200"/>
          </a:xfrm>
        </p:spPr>
        <p:txBody>
          <a:bodyPr/>
          <a:lstStyle>
            <a:lvl1pPr>
              <a:defRPr/>
            </a:lvl1pPr>
          </a:lstStyle>
          <a:p>
            <a:endParaRPr lang="ru-RU">
              <a:solidFill>
                <a:srgbClr val="CCECFF"/>
              </a:solidFill>
            </a:endParaRPr>
          </a:p>
        </p:txBody>
      </p:sp>
      <p:sp>
        <p:nvSpPr>
          <p:cNvPr id="6" name="Номер слайда 5"/>
          <p:cNvSpPr>
            <a:spLocks noGrp="1"/>
          </p:cNvSpPr>
          <p:nvPr>
            <p:ph type="sldNum" sz="quarter" idx="12"/>
          </p:nvPr>
        </p:nvSpPr>
        <p:spPr>
          <a:xfrm>
            <a:off x="6553200" y="6248400"/>
            <a:ext cx="1905000" cy="457200"/>
          </a:xfrm>
        </p:spPr>
        <p:txBody>
          <a:bodyPr/>
          <a:lstStyle>
            <a:lvl1pPr>
              <a:defRPr/>
            </a:lvl1pPr>
          </a:lstStyle>
          <a:p>
            <a:fld id="{D9F1141F-FCB8-47C2-BAA8-42F856FA0A44}" type="slidenum">
              <a:rPr lang="ru-RU">
                <a:solidFill>
                  <a:srgbClr val="CCECFF"/>
                </a:solidFill>
              </a:rPr>
              <a:pPr/>
              <a:t>‹#›</a:t>
            </a:fld>
            <a:endParaRPr lang="ru-RU">
              <a:solidFill>
                <a:srgbClr val="CCECFF"/>
              </a:solidFill>
            </a:endParaRPr>
          </a:p>
        </p:txBody>
      </p:sp>
    </p:spTree>
    <p:extLst>
      <p:ext uri="{BB962C8B-B14F-4D97-AF65-F5344CB8AC3E}">
        <p14:creationId xmlns:p14="http://schemas.microsoft.com/office/powerpoint/2010/main" val="1555981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DA8F33C-3029-4F84-8A6F-4BF1F29C30CF}" type="datetimeFigureOut">
              <a:rPr lang="ru-RU">
                <a:solidFill>
                  <a:srgbClr val="FF9000"/>
                </a:solidFill>
              </a:rPr>
              <a:pPr>
                <a:defRPr/>
              </a:pPr>
              <a:t>25.02.2020</a:t>
            </a:fld>
            <a:endParaRPr lang="ru-RU">
              <a:solidFill>
                <a:srgbClr val="FF9000"/>
              </a:solidFill>
            </a:endParaRPr>
          </a:p>
        </p:txBody>
      </p:sp>
      <p:sp>
        <p:nvSpPr>
          <p:cNvPr id="3"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4" name="Slide Number Placeholder 5"/>
          <p:cNvSpPr>
            <a:spLocks noGrp="1"/>
          </p:cNvSpPr>
          <p:nvPr>
            <p:ph type="sldNum" sz="quarter" idx="12"/>
          </p:nvPr>
        </p:nvSpPr>
        <p:spPr/>
        <p:txBody>
          <a:bodyPr/>
          <a:lstStyle>
            <a:lvl1pPr>
              <a:defRPr/>
            </a:lvl1pPr>
          </a:lstStyle>
          <a:p>
            <a:pPr>
              <a:defRPr/>
            </a:pPr>
            <a:fld id="{0DACEEC7-EA6C-439A-97CF-0B785EF8B29A}"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5355177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8"/>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6" y="446089"/>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51"/>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3"/>
          <p:cNvSpPr>
            <a:spLocks noGrp="1"/>
          </p:cNvSpPr>
          <p:nvPr>
            <p:ph type="dt" sz="half" idx="10"/>
          </p:nvPr>
        </p:nvSpPr>
        <p:spPr/>
        <p:txBody>
          <a:bodyPr/>
          <a:lstStyle>
            <a:lvl1pPr>
              <a:defRPr/>
            </a:lvl1pPr>
          </a:lstStyle>
          <a:p>
            <a:pPr>
              <a:defRPr/>
            </a:pPr>
            <a:fld id="{0CFAC800-31E4-4F76-BD53-0D1230C2F7FE}" type="datetimeFigureOut">
              <a:rPr lang="ru-RU">
                <a:solidFill>
                  <a:srgbClr val="FF9000"/>
                </a:solidFill>
              </a:rPr>
              <a:pPr>
                <a:defRPr/>
              </a:pPr>
              <a:t>25.02.2020</a:t>
            </a:fld>
            <a:endParaRPr lang="ru-RU">
              <a:solidFill>
                <a:srgbClr val="FF9000"/>
              </a:solidFill>
            </a:endParaRPr>
          </a:p>
        </p:txBody>
      </p:sp>
      <p:sp>
        <p:nvSpPr>
          <p:cNvPr id="6" name="Footer Placeholder 4"/>
          <p:cNvSpPr>
            <a:spLocks noGrp="1"/>
          </p:cNvSpPr>
          <p:nvPr>
            <p:ph type="ftr" sz="quarter" idx="11"/>
          </p:nvPr>
        </p:nvSpPr>
        <p:spPr/>
        <p:txBody>
          <a:bodyPr/>
          <a:lstStyle>
            <a:lvl1pPr>
              <a:defRPr/>
            </a:lvl1pPr>
          </a:lstStyle>
          <a:p>
            <a:pPr>
              <a:defRPr/>
            </a:pPr>
            <a:endParaRPr lang="ru-RU">
              <a:solidFill>
                <a:srgbClr val="FF9000"/>
              </a:solidFill>
            </a:endParaRPr>
          </a:p>
        </p:txBody>
      </p:sp>
      <p:sp>
        <p:nvSpPr>
          <p:cNvPr id="7" name="Slide Number Placeholder 5"/>
          <p:cNvSpPr>
            <a:spLocks noGrp="1"/>
          </p:cNvSpPr>
          <p:nvPr>
            <p:ph type="sldNum" sz="quarter" idx="12"/>
          </p:nvPr>
        </p:nvSpPr>
        <p:spPr/>
        <p:txBody>
          <a:bodyPr/>
          <a:lstStyle>
            <a:lvl1pPr>
              <a:defRPr/>
            </a:lvl1pPr>
          </a:lstStyle>
          <a:p>
            <a:pPr>
              <a:defRPr/>
            </a:pPr>
            <a:fld id="{D78D06C5-C602-472D-88F2-3996A73B9DF7}"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30206034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Рисунок с подписью">
    <p:spTree>
      <p:nvGrpSpPr>
        <p:cNvPr id="1" name=""/>
        <p:cNvGrpSpPr/>
        <p:nvPr/>
      </p:nvGrpSpPr>
      <p:grpSpPr>
        <a:xfrm>
          <a:off x="0" y="0"/>
          <a:ext cx="0" cy="0"/>
          <a:chOff x="0" y="0"/>
          <a:chExt cx="0" cy="0"/>
        </a:xfrm>
      </p:grpSpPr>
      <p:sp>
        <p:nvSpPr>
          <p:cNvPr id="5" name="Oval 31"/>
          <p:cNvSpPr/>
          <p:nvPr/>
        </p:nvSpPr>
        <p:spPr>
          <a:xfrm>
            <a:off x="5479249" y="1436864"/>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6" name="Oval 32"/>
          <p:cNvSpPr/>
          <p:nvPr/>
        </p:nvSpPr>
        <p:spPr>
          <a:xfrm>
            <a:off x="5650543" y="1411793"/>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7"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8"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9" name="Oval 27"/>
          <p:cNvSpPr/>
          <p:nvPr/>
        </p:nvSpPr>
        <p:spPr>
          <a:xfrm>
            <a:off x="4718763"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0" name="Oval 29"/>
          <p:cNvSpPr/>
          <p:nvPr/>
        </p:nvSpPr>
        <p:spPr>
          <a:xfrm>
            <a:off x="6132093" y="993077"/>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1" name="Oval 33"/>
          <p:cNvSpPr/>
          <p:nvPr/>
        </p:nvSpPr>
        <p:spPr>
          <a:xfrm>
            <a:off x="5059598"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12" name="Oval 34"/>
          <p:cNvSpPr/>
          <p:nvPr/>
        </p:nvSpPr>
        <p:spPr>
          <a:xfrm>
            <a:off x="6148802" y="1060597"/>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prstClr val="white"/>
              </a:solidFill>
            </a:endParaRPr>
          </a:p>
        </p:txBody>
      </p:sp>
      <p:sp>
        <p:nvSpPr>
          <p:cNvPr id="2" name="Title 1"/>
          <p:cNvSpPr>
            <a:spLocks noGrp="1"/>
          </p:cNvSpPr>
          <p:nvPr>
            <p:ph type="title"/>
          </p:nvPr>
        </p:nvSpPr>
        <p:spPr>
          <a:xfrm>
            <a:off x="1009444"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4"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rtlCol="0">
            <a:normAutofit/>
          </a:bodyPr>
          <a:lstStyle/>
          <a:p>
            <a:pPr lvl="0"/>
            <a:r>
              <a:rPr lang="ru-RU" noProof="0" smtClean="0"/>
              <a:t>Вставка рисунка</a:t>
            </a:r>
            <a:endParaRPr lang="en-US" noProof="0"/>
          </a:p>
        </p:txBody>
      </p:sp>
      <p:sp>
        <p:nvSpPr>
          <p:cNvPr id="13" name="Date Placeholder 4"/>
          <p:cNvSpPr>
            <a:spLocks noGrp="1"/>
          </p:cNvSpPr>
          <p:nvPr>
            <p:ph type="dt" sz="half" idx="15"/>
          </p:nvPr>
        </p:nvSpPr>
        <p:spPr/>
        <p:txBody>
          <a:bodyPr/>
          <a:lstStyle>
            <a:lvl1pPr>
              <a:defRPr/>
            </a:lvl1pPr>
          </a:lstStyle>
          <a:p>
            <a:pPr>
              <a:defRPr/>
            </a:pPr>
            <a:fld id="{AFEA4EC6-496B-4156-B1EC-107A71CC851F}" type="datetimeFigureOut">
              <a:rPr lang="ru-RU">
                <a:solidFill>
                  <a:srgbClr val="FF9000"/>
                </a:solidFill>
              </a:rPr>
              <a:pPr>
                <a:defRPr/>
              </a:pPr>
              <a:t>25.02.2020</a:t>
            </a:fld>
            <a:endParaRPr lang="ru-RU">
              <a:solidFill>
                <a:srgbClr val="FF9000"/>
              </a:solidFill>
            </a:endParaRPr>
          </a:p>
        </p:txBody>
      </p:sp>
      <p:sp>
        <p:nvSpPr>
          <p:cNvPr id="14" name="Footer Placeholder 5"/>
          <p:cNvSpPr>
            <a:spLocks noGrp="1"/>
          </p:cNvSpPr>
          <p:nvPr>
            <p:ph type="ftr" sz="quarter" idx="16"/>
          </p:nvPr>
        </p:nvSpPr>
        <p:spPr/>
        <p:txBody>
          <a:bodyPr/>
          <a:lstStyle>
            <a:lvl1pPr>
              <a:defRPr/>
            </a:lvl1pPr>
          </a:lstStyle>
          <a:p>
            <a:pPr>
              <a:defRPr/>
            </a:pPr>
            <a:endParaRPr lang="ru-RU">
              <a:solidFill>
                <a:srgbClr val="FF9000"/>
              </a:solidFill>
            </a:endParaRPr>
          </a:p>
        </p:txBody>
      </p:sp>
      <p:sp>
        <p:nvSpPr>
          <p:cNvPr id="15" name="Slide Number Placeholder 6"/>
          <p:cNvSpPr>
            <a:spLocks noGrp="1"/>
          </p:cNvSpPr>
          <p:nvPr>
            <p:ph type="sldNum" sz="quarter" idx="17"/>
          </p:nvPr>
        </p:nvSpPr>
        <p:spPr/>
        <p:txBody>
          <a:bodyPr/>
          <a:lstStyle>
            <a:lvl1pPr>
              <a:defRPr/>
            </a:lvl1pPr>
          </a:lstStyle>
          <a:p>
            <a:pPr>
              <a:defRPr/>
            </a:pPr>
            <a:fld id="{19043AA0-6CA9-4D43-A995-B23FF168737B}" type="slidenum">
              <a:rPr lang="ru-RU">
                <a:solidFill>
                  <a:srgbClr val="FF9000"/>
                </a:solidFill>
              </a:rPr>
              <a:pPr>
                <a:defRPr/>
              </a:pPr>
              <a:t>‹#›</a:t>
            </a:fld>
            <a:endParaRPr lang="ru-RU">
              <a:solidFill>
                <a:srgbClr val="FF9000"/>
              </a:solidFill>
            </a:endParaRPr>
          </a:p>
        </p:txBody>
      </p:sp>
    </p:spTree>
    <p:extLst>
      <p:ext uri="{BB962C8B-B14F-4D97-AF65-F5344CB8AC3E}">
        <p14:creationId xmlns:p14="http://schemas.microsoft.com/office/powerpoint/2010/main" val="141110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1.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1009650" y="676275"/>
            <a:ext cx="71247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endParaRPr lang="en-US" smtClean="0"/>
          </a:p>
        </p:txBody>
      </p:sp>
      <p:sp>
        <p:nvSpPr>
          <p:cNvPr id="1027" name="Text Placeholder 2"/>
          <p:cNvSpPr>
            <a:spLocks noGrp="1"/>
          </p:cNvSpPr>
          <p:nvPr>
            <p:ph type="body" idx="1"/>
          </p:nvPr>
        </p:nvSpPr>
        <p:spPr bwMode="auto">
          <a:xfrm>
            <a:off x="1009650" y="1806575"/>
            <a:ext cx="7124700" cy="405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4" name="Date Placeholder 3"/>
          <p:cNvSpPr>
            <a:spLocks noGrp="1"/>
          </p:cNvSpPr>
          <p:nvPr>
            <p:ph type="dt" sz="half" idx="2"/>
          </p:nvPr>
        </p:nvSpPr>
        <p:spPr>
          <a:xfrm>
            <a:off x="6437313" y="5951542"/>
            <a:ext cx="2133600" cy="365125"/>
          </a:xfrm>
          <a:prstGeom prst="rect">
            <a:avLst/>
          </a:prstGeom>
        </p:spPr>
        <p:txBody>
          <a:bodyPr vert="horz" lIns="91440" tIns="45720" rIns="91440" bIns="45720" rtlCol="0" anchor="b"/>
          <a:lstStyle>
            <a:lvl1pPr algn="r">
              <a:defRPr sz="900">
                <a:solidFill>
                  <a:schemeClr val="tx2"/>
                </a:solidFill>
              </a:defRPr>
            </a:lvl1pPr>
          </a:lstStyle>
          <a:p>
            <a:pPr>
              <a:defRPr/>
            </a:pPr>
            <a:fld id="{DE943382-F65C-4BBB-BEB5-6A82BCD53E43}" type="datetimeFigureOut">
              <a:rPr lang="ru-RU">
                <a:solidFill>
                  <a:srgbClr val="FF9000"/>
                </a:solidFill>
                <a:latin typeface="Century Schoolbook" pitchFamily="18" charset="0"/>
              </a:rPr>
              <a:pPr>
                <a:defRPr/>
              </a:pPr>
              <a:t>25.02.2020</a:t>
            </a:fld>
            <a:endParaRPr lang="ru-RU">
              <a:solidFill>
                <a:srgbClr val="FF9000"/>
              </a:solidFill>
              <a:latin typeface="Century Schoolbook" pitchFamily="18" charset="0"/>
            </a:endParaRPr>
          </a:p>
        </p:txBody>
      </p:sp>
      <p:sp>
        <p:nvSpPr>
          <p:cNvPr id="5" name="Footer Placeholder 4"/>
          <p:cNvSpPr>
            <a:spLocks noGrp="1"/>
          </p:cNvSpPr>
          <p:nvPr>
            <p:ph type="ftr" sz="quarter" idx="3"/>
          </p:nvPr>
        </p:nvSpPr>
        <p:spPr>
          <a:xfrm>
            <a:off x="1181102" y="5951542"/>
            <a:ext cx="5256213" cy="365125"/>
          </a:xfrm>
          <a:prstGeom prst="rect">
            <a:avLst/>
          </a:prstGeom>
        </p:spPr>
        <p:txBody>
          <a:bodyPr vert="horz" lIns="91440" tIns="45720" rIns="91440" bIns="45720" rtlCol="0" anchor="b"/>
          <a:lstStyle>
            <a:lvl1pPr algn="l">
              <a:defRPr sz="900">
                <a:solidFill>
                  <a:schemeClr val="tx2"/>
                </a:solidFill>
              </a:defRPr>
            </a:lvl1pPr>
          </a:lstStyle>
          <a:p>
            <a:pPr>
              <a:defRPr/>
            </a:pPr>
            <a:endParaRPr lang="ru-RU">
              <a:solidFill>
                <a:srgbClr val="FF9000"/>
              </a:solidFill>
              <a:latin typeface="Century Schoolbook" pitchFamily="18" charset="0"/>
            </a:endParaRPr>
          </a:p>
        </p:txBody>
      </p:sp>
      <p:sp>
        <p:nvSpPr>
          <p:cNvPr id="6" name="Slide Number Placeholder 5"/>
          <p:cNvSpPr>
            <a:spLocks noGrp="1"/>
          </p:cNvSpPr>
          <p:nvPr>
            <p:ph type="sldNum" sz="quarter" idx="4"/>
          </p:nvPr>
        </p:nvSpPr>
        <p:spPr>
          <a:xfrm>
            <a:off x="573088" y="5951542"/>
            <a:ext cx="608012" cy="365125"/>
          </a:xfrm>
          <a:prstGeom prst="rect">
            <a:avLst/>
          </a:prstGeom>
        </p:spPr>
        <p:txBody>
          <a:bodyPr vert="horz" lIns="91440" tIns="45720" rIns="91440" bIns="45720" rtlCol="0" anchor="b"/>
          <a:lstStyle>
            <a:lvl1pPr algn="l">
              <a:defRPr sz="1800">
                <a:solidFill>
                  <a:schemeClr val="tx2"/>
                </a:solidFill>
              </a:defRPr>
            </a:lvl1pPr>
          </a:lstStyle>
          <a:p>
            <a:pPr>
              <a:defRPr/>
            </a:pPr>
            <a:fld id="{49AEE244-DEB3-4512-BBDC-7B7C83DE81AA}" type="slidenum">
              <a:rPr lang="ru-RU">
                <a:solidFill>
                  <a:srgbClr val="FF9000"/>
                </a:solidFill>
                <a:latin typeface="Century Schoolbook" pitchFamily="18" charset="0"/>
              </a:rPr>
              <a:pPr>
                <a:defRPr/>
              </a:pPr>
              <a:t>‹#›</a:t>
            </a:fld>
            <a:endParaRPr lang="ru-RU">
              <a:solidFill>
                <a:srgbClr val="FF9000"/>
              </a:solidFill>
              <a:latin typeface="Century Schoolbook" pitchFamily="18" charset="0"/>
            </a:endParaRPr>
          </a:p>
        </p:txBody>
      </p:sp>
      <p:grpSp>
        <p:nvGrpSpPr>
          <p:cNvPr id="1031" name="Group 60"/>
          <p:cNvGrpSpPr>
            <a:grpSpLocks/>
          </p:cNvGrpSpPr>
          <p:nvPr/>
        </p:nvGrpSpPr>
        <p:grpSpPr bwMode="auto">
          <a:xfrm>
            <a:off x="-33338" y="0"/>
            <a:ext cx="9177338" cy="6858000"/>
            <a:chOff x="-33595" y="0"/>
            <a:chExt cx="9177595" cy="6857999"/>
          </a:xfrm>
        </p:grpSpPr>
        <p:grpSp>
          <p:nvGrpSpPr>
            <p:cNvPr id="1032" name="Group 182"/>
            <p:cNvGrpSpPr>
              <a:grpSpLocks/>
            </p:cNvGrpSpPr>
            <p:nvPr/>
          </p:nvGrpSpPr>
          <p:grpSpPr bwMode="auto">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a:lstStyle/>
              <a:p>
                <a:pPr>
                  <a:defRPr/>
                </a:pPr>
                <a:endParaRPr lang="en-US">
                  <a:solidFill>
                    <a:prstClr val="white"/>
                  </a:solidFill>
                  <a:latin typeface="Century Schoolbook" pitchFamily="18" charset="0"/>
                </a:endParaRPr>
              </a:p>
            </p:txBody>
          </p:sp>
        </p:grpSp>
        <p:grpSp>
          <p:nvGrpSpPr>
            <p:cNvPr id="1033" name="Group 189"/>
            <p:cNvGrpSpPr>
              <a:grpSpLocks/>
            </p:cNvGrpSpPr>
            <p:nvPr/>
          </p:nvGrpSpPr>
          <p:grpSpPr bwMode="auto">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a:lstStyle/>
              <a:p>
                <a:pPr>
                  <a:defRPr/>
                </a:pPr>
                <a:endParaRPr lang="en-US">
                  <a:solidFill>
                    <a:prstClr val="white"/>
                  </a:solidFill>
                  <a:latin typeface="Century Schoolbook" pitchFamily="18" charset="0"/>
                </a:endParaRPr>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a:lstStyle/>
              <a:p>
                <a:pPr>
                  <a:defRPr/>
                </a:pPr>
                <a:endParaRPr lang="en-US">
                  <a:solidFill>
                    <a:prstClr val="white"/>
                  </a:solidFill>
                  <a:latin typeface="Century Schoolbook" pitchFamily="18" charset="0"/>
                </a:endParaRPr>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a:lstStyle/>
              <a:p>
                <a:pPr>
                  <a:defRPr/>
                </a:pPr>
                <a:endParaRPr lang="en-US">
                  <a:solidFill>
                    <a:prstClr val="white"/>
                  </a:solidFill>
                  <a:latin typeface="Century Schoolbook" pitchFamily="18" charset="0"/>
                </a:endParaRPr>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a:lstStyle/>
              <a:p>
                <a:pPr>
                  <a:defRPr/>
                </a:pPr>
                <a:endParaRPr lang="en-US">
                  <a:solidFill>
                    <a:prstClr val="white"/>
                  </a:solidFill>
                  <a:latin typeface="Century Schoolbook" pitchFamily="18" charset="0"/>
                </a:endParaRPr>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a:lstStyle/>
              <a:p>
                <a:pPr>
                  <a:defRPr/>
                </a:pPr>
                <a:endParaRPr lang="en-US">
                  <a:solidFill>
                    <a:prstClr val="white"/>
                  </a:solidFill>
                  <a:latin typeface="Century Schoolbook" pitchFamily="18" charset="0"/>
                </a:endParaRPr>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a:lstStyle/>
              <a:p>
                <a:pPr>
                  <a:defRPr/>
                </a:pPr>
                <a:endParaRPr lang="en-US">
                  <a:solidFill>
                    <a:prstClr val="white"/>
                  </a:solidFill>
                  <a:latin typeface="Century Schoolbook" pitchFamily="18" charset="0"/>
                </a:endParaRPr>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grpSp>
        <p:grpSp>
          <p:nvGrpSpPr>
            <p:cNvPr id="1034" name="Group 200"/>
            <p:cNvGrpSpPr>
              <a:grpSpLocks/>
            </p:cNvGrpSpPr>
            <p:nvPr/>
          </p:nvGrpSpPr>
          <p:grpSpPr bwMode="auto">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a:lstStyle/>
              <a:p>
                <a:pPr>
                  <a:defRPr/>
                </a:pPr>
                <a:endParaRPr lang="en-US">
                  <a:solidFill>
                    <a:prstClr val="white"/>
                  </a:solidFill>
                  <a:latin typeface="Century Schoolbook" pitchFamily="18" charset="0"/>
                </a:endParaRPr>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en-US">
                  <a:solidFill>
                    <a:prstClr val="white"/>
                  </a:solidFill>
                  <a:latin typeface="Century Schoolbook" pitchFamily="18" charset="0"/>
                </a:endParaRPr>
              </a:p>
            </p:txBody>
          </p:sp>
        </p:grpSp>
      </p:grpSp>
    </p:spTree>
    <p:extLst>
      <p:ext uri="{BB962C8B-B14F-4D97-AF65-F5344CB8AC3E}">
        <p14:creationId xmlns:p14="http://schemas.microsoft.com/office/powerpoint/2010/main" val="3659960293"/>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0" fontAlgn="base" hangingPunct="0">
        <a:spcBef>
          <a:spcPct val="0"/>
        </a:spcBef>
        <a:spcAft>
          <a:spcPct val="0"/>
        </a:spcAft>
        <a:defRPr sz="3200" kern="1200">
          <a:solidFill>
            <a:schemeClr val="tx1"/>
          </a:solidFill>
          <a:latin typeface="+mj-lt"/>
          <a:ea typeface="Trebuchet MS" pitchFamily="34" charset="0"/>
          <a:cs typeface="Trebuchet MS"/>
        </a:defRPr>
      </a:lvl1pPr>
      <a:lvl2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2pPr>
      <a:lvl3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3pPr>
      <a:lvl4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4pPr>
      <a:lvl5pPr algn="l" defTabSz="457200" rtl="0" eaLnBrk="0" fontAlgn="base" hangingPunct="0">
        <a:spcBef>
          <a:spcPct val="0"/>
        </a:spcBef>
        <a:spcAft>
          <a:spcPct val="0"/>
        </a:spcAft>
        <a:defRPr sz="3200">
          <a:solidFill>
            <a:schemeClr val="tx1"/>
          </a:solidFill>
          <a:latin typeface="Arial" charset="0"/>
          <a:ea typeface="Trebuchet MS" pitchFamily="34" charset="0"/>
          <a:cs typeface="Trebuchet MS"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0" fontAlgn="base" hangingPunct="0">
        <a:spcBef>
          <a:spcPct val="20000"/>
        </a:spcBef>
        <a:spcAft>
          <a:spcPts val="600"/>
        </a:spcAft>
        <a:buClr>
          <a:schemeClr val="tx2"/>
        </a:buClr>
        <a:buFont typeface="Wingdings 2" pitchFamily="18" charset="2"/>
        <a:buChar char=""/>
        <a:defRPr kern="1200">
          <a:solidFill>
            <a:schemeClr val="tx1"/>
          </a:solidFill>
          <a:latin typeface="+mn-lt"/>
          <a:ea typeface="+mn-ea"/>
          <a:cs typeface="+mn-cs"/>
        </a:defRPr>
      </a:lvl1pPr>
      <a:lvl2pPr marL="742950" indent="-285750" algn="l" defTabSz="457200" rtl="0" eaLnBrk="0" fontAlgn="base" hangingPunct="0">
        <a:spcBef>
          <a:spcPct val="20000"/>
        </a:spcBef>
        <a:spcAft>
          <a:spcPts val="600"/>
        </a:spcAft>
        <a:buClr>
          <a:schemeClr val="tx2"/>
        </a:buClr>
        <a:buFont typeface="Wingdings 2" pitchFamily="18" charset="2"/>
        <a:buChar char=""/>
        <a:defRPr sz="1600" kern="1200">
          <a:solidFill>
            <a:schemeClr val="tx1"/>
          </a:solidFill>
          <a:latin typeface="+mn-lt"/>
          <a:ea typeface="+mn-ea"/>
          <a:cs typeface="+mn-cs"/>
        </a:defRPr>
      </a:lvl2pPr>
      <a:lvl3pPr marL="1143000" indent="-228600" algn="l" defTabSz="457200" rtl="0" eaLnBrk="0" fontAlgn="base" hangingPunct="0">
        <a:spcBef>
          <a:spcPct val="20000"/>
        </a:spcBef>
        <a:spcAft>
          <a:spcPts val="600"/>
        </a:spcAft>
        <a:buClr>
          <a:schemeClr val="tx2"/>
        </a:buClr>
        <a:buFont typeface="Wingdings 2" pitchFamily="18" charset="2"/>
        <a:buChar char=""/>
        <a:defRPr sz="1400" kern="1200">
          <a:solidFill>
            <a:schemeClr val="tx1"/>
          </a:solidFill>
          <a:latin typeface="+mn-lt"/>
          <a:ea typeface="+mn-ea"/>
          <a:cs typeface="+mn-cs"/>
        </a:defRPr>
      </a:lvl3pPr>
      <a:lvl4pPr marL="16002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mn-ea"/>
          <a:cs typeface="+mn-cs"/>
        </a:defRPr>
      </a:lvl4pPr>
      <a:lvl5pPr marL="2057400" indent="-228600" algn="l" defTabSz="457200" rtl="0" eaLnBrk="0" fontAlgn="base" hangingPunct="0">
        <a:spcBef>
          <a:spcPct val="20000"/>
        </a:spcBef>
        <a:spcAft>
          <a:spcPts val="600"/>
        </a:spcAft>
        <a:buClr>
          <a:schemeClr val="tx2"/>
        </a:buClr>
        <a:buFont typeface="Wingdings 2" pitchFamily="18"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1026" name="Заголовок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1027" name="Текст 2"/>
          <p:cNvSpPr>
            <a:spLocks noGrp="1"/>
          </p:cNvSpPr>
          <p:nvPr>
            <p:ph type="body" idx="1"/>
          </p:nvPr>
        </p:nvSpPr>
        <p:spPr bwMode="auto">
          <a:xfrm>
            <a:off x="457200" y="1600204"/>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4" name="Дата 3"/>
          <p:cNvSpPr>
            <a:spLocks noGrp="1"/>
          </p:cNvSpPr>
          <p:nvPr>
            <p:ph type="dt" sz="half" idx="2"/>
          </p:nvPr>
        </p:nvSpPr>
        <p:spPr>
          <a:xfrm>
            <a:off x="457200" y="6356354"/>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ABE5E790-7468-4F18-9967-739DA2C6FCC5}" type="datetimeFigureOut">
              <a:rPr lang="ru-RU">
                <a:solidFill>
                  <a:prstClr val="black">
                    <a:tint val="75000"/>
                  </a:prstClr>
                </a:solidFill>
              </a:rPr>
              <a:pPr>
                <a:defRPr/>
              </a:pPr>
              <a:t>25.02.2020</a:t>
            </a:fld>
            <a:endParaRPr lang="ru-RU">
              <a:solidFill>
                <a:prstClr val="black">
                  <a:tint val="75000"/>
                </a:prstClr>
              </a:solidFill>
            </a:endParaRPr>
          </a:p>
        </p:txBody>
      </p:sp>
      <p:sp>
        <p:nvSpPr>
          <p:cNvPr id="5" name="Нижний колонтитул 4"/>
          <p:cNvSpPr>
            <a:spLocks noGrp="1"/>
          </p:cNvSpPr>
          <p:nvPr>
            <p:ph type="ftr" sz="quarter" idx="3"/>
          </p:nvPr>
        </p:nvSpPr>
        <p:spPr>
          <a:xfrm>
            <a:off x="3124200" y="635635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ru-RU">
              <a:solidFill>
                <a:prstClr val="black">
                  <a:tint val="75000"/>
                </a:prstClr>
              </a:solidFill>
            </a:endParaRPr>
          </a:p>
        </p:txBody>
      </p:sp>
      <p:sp>
        <p:nvSpPr>
          <p:cNvPr id="6" name="Номер слайда 5"/>
          <p:cNvSpPr>
            <a:spLocks noGrp="1"/>
          </p:cNvSpPr>
          <p:nvPr>
            <p:ph type="sldNum" sz="quarter" idx="4"/>
          </p:nvPr>
        </p:nvSpPr>
        <p:spPr>
          <a:xfrm>
            <a:off x="6553200" y="6356354"/>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4B695C30-B654-46C2-BB90-4EE3A5B60341}" type="slidenum">
              <a:rPr lang="ru-RU">
                <a:solidFill>
                  <a:prstClr val="black">
                    <a:tint val="75000"/>
                  </a:prstClr>
                </a:solidFill>
              </a:rPr>
              <a:pPr>
                <a:defRPr/>
              </a:pPr>
              <a:t>‹#›</a:t>
            </a:fld>
            <a:endParaRPr lang="ru-RU">
              <a:solidFill>
                <a:prstClr val="black">
                  <a:tint val="75000"/>
                </a:prstClr>
              </a:solidFill>
            </a:endParaRPr>
          </a:p>
        </p:txBody>
      </p:sp>
    </p:spTree>
    <p:extLst>
      <p:ext uri="{BB962C8B-B14F-4D97-AF65-F5344CB8AC3E}">
        <p14:creationId xmlns:p14="http://schemas.microsoft.com/office/powerpoint/2010/main" val="2443514272"/>
      </p:ext>
    </p:extLst>
  </p:cSld>
  <p:clrMap bg1="lt1" tx1="dk1" bg2="lt2" tx2="dk2" accent1="accent1" accent2="accent2" accent3="accent3" accent4="accent4" accent5="accent5" accent6="accent6" hlink="hlink" folHlink="folHlink"/>
  <p:sldLayoutIdLst>
    <p:sldLayoutId id="2147485265" r:id="rId1"/>
    <p:sldLayoutId id="2147485266" r:id="rId2"/>
    <p:sldLayoutId id="2147485267" r:id="rId3"/>
    <p:sldLayoutId id="2147485268" r:id="rId4"/>
    <p:sldLayoutId id="2147485269" r:id="rId5"/>
    <p:sldLayoutId id="2147485270" r:id="rId6"/>
    <p:sldLayoutId id="2147485271" r:id="rId7"/>
    <p:sldLayoutId id="2147485272" r:id="rId8"/>
    <p:sldLayoutId id="2147485273" r:id="rId9"/>
    <p:sldLayoutId id="2147485274" r:id="rId10"/>
    <p:sldLayoutId id="214748527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2000" y="4572000"/>
            <a:ext cx="6781800" cy="16002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762000" y="685800"/>
            <a:ext cx="7543800" cy="3886200"/>
          </a:xfrm>
          <a:prstGeom prst="rect">
            <a:avLst/>
          </a:prstGeom>
        </p:spPr>
        <p:txBody>
          <a:bodyPr vert="horz" lIns="91440" tIns="45720" rIns="91440" bIns="45720" rtlCol="0" anchor="ctr" anchorCtr="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48400" y="6208776"/>
            <a:ext cx="2133600" cy="365125"/>
          </a:xfrm>
          <a:prstGeom prst="rect">
            <a:avLst/>
          </a:prstGeom>
        </p:spPr>
        <p:txBody>
          <a:bodyPr vert="horz" lIns="91440" tIns="45720" rIns="91440" bIns="45720" rtlCol="0" anchor="ctr"/>
          <a:lstStyle>
            <a:lvl1pPr algn="r">
              <a:defRPr sz="1200" b="1">
                <a:solidFill>
                  <a:schemeClr val="tx2">
                    <a:lumMod val="90000"/>
                    <a:lumOff val="10000"/>
                  </a:schemeClr>
                </a:solidFill>
                <a:latin typeface="+mn-lt"/>
              </a:defRPr>
            </a:lvl1pPr>
          </a:lstStyle>
          <a:p>
            <a:pPr fontAlgn="auto">
              <a:spcBef>
                <a:spcPts val="0"/>
              </a:spcBef>
              <a:spcAft>
                <a:spcPts val="0"/>
              </a:spcAft>
            </a:pPr>
            <a:fld id="{B4C71EC6-210F-42DE-9C53-41977AD35B3D}" type="datetimeFigureOut">
              <a:rPr lang="ru-RU" smtClean="0">
                <a:solidFill>
                  <a:srgbClr val="575F6D">
                    <a:lumMod val="90000"/>
                    <a:lumOff val="10000"/>
                  </a:srgbClr>
                </a:solidFill>
                <a:cs typeface="+mn-cs"/>
              </a:rPr>
              <a:pPr fontAlgn="auto">
                <a:spcBef>
                  <a:spcPts val="0"/>
                </a:spcBef>
                <a:spcAft>
                  <a:spcPts val="0"/>
                </a:spcAft>
              </a:pPr>
              <a:t>25.02.2020</a:t>
            </a:fld>
            <a:endParaRPr lang="ru-RU">
              <a:solidFill>
                <a:srgbClr val="575F6D">
                  <a:lumMod val="90000"/>
                  <a:lumOff val="10000"/>
                </a:srgbClr>
              </a:solidFill>
              <a:cs typeface="+mn-cs"/>
            </a:endParaRPr>
          </a:p>
        </p:txBody>
      </p:sp>
      <p:sp>
        <p:nvSpPr>
          <p:cNvPr id="5" name="Footer Placeholder 4"/>
          <p:cNvSpPr>
            <a:spLocks noGrp="1"/>
          </p:cNvSpPr>
          <p:nvPr>
            <p:ph type="ftr" sz="quarter" idx="3"/>
          </p:nvPr>
        </p:nvSpPr>
        <p:spPr>
          <a:xfrm>
            <a:off x="761999" y="6208776"/>
            <a:ext cx="4873869" cy="365125"/>
          </a:xfrm>
          <a:prstGeom prst="rect">
            <a:avLst/>
          </a:prstGeom>
        </p:spPr>
        <p:txBody>
          <a:bodyPr vert="horz" lIns="91440" tIns="45720" rIns="91440" bIns="45720" rtlCol="0" anchor="ctr"/>
          <a:lstStyle>
            <a:lvl1pPr algn="l">
              <a:defRPr sz="1200" b="1">
                <a:solidFill>
                  <a:schemeClr val="tx2">
                    <a:lumMod val="90000"/>
                    <a:lumOff val="10000"/>
                  </a:schemeClr>
                </a:solidFill>
              </a:defRPr>
            </a:lvl1pPr>
          </a:lstStyle>
          <a:p>
            <a:pPr fontAlgn="auto">
              <a:spcBef>
                <a:spcPts val="0"/>
              </a:spcBef>
              <a:spcAft>
                <a:spcPts val="0"/>
              </a:spcAft>
            </a:pPr>
            <a:endParaRPr lang="ru-RU">
              <a:solidFill>
                <a:srgbClr val="575F6D">
                  <a:lumMod val="90000"/>
                  <a:lumOff val="10000"/>
                </a:srgbClr>
              </a:solidFill>
              <a:latin typeface="Times New Roman"/>
              <a:cs typeface="+mn-cs"/>
            </a:endParaRPr>
          </a:p>
        </p:txBody>
      </p:sp>
      <p:sp>
        <p:nvSpPr>
          <p:cNvPr id="6" name="Slide Number Placeholder 5"/>
          <p:cNvSpPr>
            <a:spLocks noGrp="1"/>
          </p:cNvSpPr>
          <p:nvPr>
            <p:ph type="sldNum" sz="quarter" idx="4"/>
          </p:nvPr>
        </p:nvSpPr>
        <p:spPr>
          <a:xfrm>
            <a:off x="7620000" y="5687568"/>
            <a:ext cx="762000" cy="365125"/>
          </a:xfrm>
          <a:prstGeom prst="rect">
            <a:avLst/>
          </a:prstGeom>
        </p:spPr>
        <p:txBody>
          <a:bodyPr vert="horz" lIns="91440" tIns="45720" rIns="91440" bIns="45720" rtlCol="0" anchor="ctr"/>
          <a:lstStyle>
            <a:lvl1pPr algn="r">
              <a:defRPr sz="2400">
                <a:solidFill>
                  <a:schemeClr val="tx1">
                    <a:lumMod val="85000"/>
                    <a:lumOff val="15000"/>
                  </a:schemeClr>
                </a:solidFill>
                <a:latin typeface="+mj-lt"/>
              </a:defRPr>
            </a:lvl1pPr>
          </a:lstStyle>
          <a:p>
            <a:pPr fontAlgn="auto">
              <a:spcBef>
                <a:spcPts val="0"/>
              </a:spcBef>
              <a:spcAft>
                <a:spcPts val="0"/>
              </a:spcAft>
            </a:pPr>
            <a:fld id="{B19B0651-EE4F-4900-A07F-96A6BFA9D0F0}" type="slidenum">
              <a:rPr lang="ru-RU" smtClean="0">
                <a:solidFill>
                  <a:prstClr val="black">
                    <a:lumMod val="85000"/>
                    <a:lumOff val="15000"/>
                  </a:prstClr>
                </a:solidFill>
                <a:cs typeface="+mn-cs"/>
              </a:rPr>
              <a:pPr fontAlgn="auto">
                <a:spcBef>
                  <a:spcPts val="0"/>
                </a:spcBef>
                <a:spcAft>
                  <a:spcPts val="0"/>
                </a:spcAft>
              </a:pPr>
              <a:t>‹#›</a:t>
            </a:fld>
            <a:endParaRPr lang="ru-RU">
              <a:solidFill>
                <a:prstClr val="black">
                  <a:lumMod val="85000"/>
                  <a:lumOff val="15000"/>
                </a:prstClr>
              </a:solidFill>
              <a:cs typeface="+mn-cs"/>
            </a:endParaRPr>
          </a:p>
        </p:txBody>
      </p:sp>
      <p:sp>
        <p:nvSpPr>
          <p:cNvPr id="8" name="Rectangle 7"/>
          <p:cNvSpPr/>
          <p:nvPr/>
        </p:nvSpPr>
        <p:spPr>
          <a:xfrm>
            <a:off x="777240"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
        <p:nvSpPr>
          <p:cNvPr id="9" name="Rectangle 8"/>
          <p:cNvSpPr/>
          <p:nvPr/>
        </p:nvSpPr>
        <p:spPr>
          <a:xfrm>
            <a:off x="777240" y="6172200"/>
            <a:ext cx="7543800" cy="274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a:solidFill>
                <a:prstClr val="white"/>
              </a:solidFill>
            </a:endParaRPr>
          </a:p>
        </p:txBody>
      </p:sp>
    </p:spTree>
    <p:extLst>
      <p:ext uri="{BB962C8B-B14F-4D97-AF65-F5344CB8AC3E}">
        <p14:creationId xmlns:p14="http://schemas.microsoft.com/office/powerpoint/2010/main" val="4080609908"/>
      </p:ext>
    </p:extLst>
  </p:cSld>
  <p:clrMap bg1="lt1" tx1="dk1" bg2="lt2" tx2="dk2" accent1="accent1" accent2="accent2" accent3="accent3" accent4="accent4" accent5="accent5" accent6="accent6" hlink="hlink" folHlink="folHlink"/>
  <p:sldLayoutIdLst>
    <p:sldLayoutId id="2147485882" r:id="rId1"/>
    <p:sldLayoutId id="2147485883" r:id="rId2"/>
    <p:sldLayoutId id="2147485884" r:id="rId3"/>
    <p:sldLayoutId id="2147485885" r:id="rId4"/>
    <p:sldLayoutId id="2147485886" r:id="rId5"/>
    <p:sldLayoutId id="2147485887" r:id="rId6"/>
    <p:sldLayoutId id="2147485888" r:id="rId7"/>
    <p:sldLayoutId id="2147485889" r:id="rId8"/>
    <p:sldLayoutId id="2147485890" r:id="rId9"/>
    <p:sldLayoutId id="2147485891" r:id="rId10"/>
    <p:sldLayoutId id="2147485892" r:id="rId11"/>
  </p:sldLayoutIdLst>
  <p:txStyles>
    <p:titleStyle>
      <a:lvl1pPr algn="l" defTabSz="914400" rtl="0" eaLnBrk="1" latinLnBrk="0" hangingPunct="1">
        <a:spcBef>
          <a:spcPct val="0"/>
        </a:spcBef>
        <a:buNone/>
        <a:defRPr sz="54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Font typeface="Arial" pitchFamily="34" charset="0"/>
        <a:buChar char="•"/>
        <a:defRPr sz="2400" kern="1200">
          <a:solidFill>
            <a:schemeClr val="tx2"/>
          </a:solidFill>
          <a:latin typeface="+mn-lt"/>
          <a:ea typeface="+mn-ea"/>
          <a:cs typeface="+mn-cs"/>
        </a:defRPr>
      </a:lvl1pPr>
      <a:lvl2pPr marL="594360" indent="-274320" algn="l" defTabSz="914400" rtl="0" eaLnBrk="1" latinLnBrk="0" hangingPunct="1">
        <a:spcBef>
          <a:spcPct val="20000"/>
        </a:spcBef>
        <a:buClr>
          <a:schemeClr val="accent1"/>
        </a:buClr>
        <a:buFont typeface="Arial" pitchFamily="34" charset="0"/>
        <a:buChar char="•"/>
        <a:defRPr sz="2200" kern="1200">
          <a:solidFill>
            <a:schemeClr val="tx2"/>
          </a:solidFill>
          <a:latin typeface="+mn-lt"/>
          <a:ea typeface="+mn-ea"/>
          <a:cs typeface="+mn-cs"/>
        </a:defRPr>
      </a:lvl2pPr>
      <a:lvl3pPr marL="868680" indent="-228600" algn="l" defTabSz="914400" rtl="0" eaLnBrk="1" latinLnBrk="0" hangingPunct="1">
        <a:spcBef>
          <a:spcPct val="20000"/>
        </a:spcBef>
        <a:buClr>
          <a:schemeClr val="accent1"/>
        </a:buClr>
        <a:buFont typeface="Arial" pitchFamily="34" charset="0"/>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Font typeface="Arial" pitchFamily="34" charset="0"/>
        <a:buChar char="•"/>
        <a:defRPr sz="1800" kern="1200">
          <a:solidFill>
            <a:schemeClr val="tx2"/>
          </a:solidFill>
          <a:latin typeface="+mn-lt"/>
          <a:ea typeface="+mn-ea"/>
          <a:cs typeface="+mn-cs"/>
        </a:defRPr>
      </a:lvl4pPr>
      <a:lvl5pPr marL="1371600" indent="-228600" algn="l" defTabSz="914400" rtl="0" eaLnBrk="1" latinLnBrk="0" hangingPunct="1">
        <a:spcBef>
          <a:spcPct val="20000"/>
        </a:spcBef>
        <a:buClr>
          <a:schemeClr val="accent1"/>
        </a:buClr>
        <a:buFont typeface="Arial" pitchFamily="34" charset="0"/>
        <a:buChar char="•"/>
        <a:defRPr sz="1800" kern="1200" baseline="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7" name="Полилиния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8" name="Полилиния 7"/>
          <p:cNvSpPr>
            <a:spLocks/>
          </p:cNvSpPr>
          <p:nvPr/>
        </p:nvSpPr>
        <p:spPr bwMode="auto">
          <a:xfrm>
            <a:off x="4381500" y="-7143"/>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9" name="Заголовок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Текст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457200" y="6356354"/>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fld id="{7EAF463A-BC7C-46EE-9F1E-7F377CCA4891}" type="datetimeFigureOut">
              <a:rPr lang="en-US" smtClean="0">
                <a:solidFill>
                  <a:srgbClr val="69676D">
                    <a:shade val="90000"/>
                  </a:srgbClr>
                </a:solidFill>
                <a:latin typeface="Constantia"/>
              </a:rPr>
              <a:pPr fontAlgn="auto">
                <a:spcBef>
                  <a:spcPts val="0"/>
                </a:spcBef>
                <a:spcAft>
                  <a:spcPts val="0"/>
                </a:spcAft>
              </a:pPr>
              <a:t>2/25/2020</a:t>
            </a:fld>
            <a:endParaRPr lang="en-US">
              <a:solidFill>
                <a:srgbClr val="69676D">
                  <a:shade val="90000"/>
                </a:srgbClr>
              </a:solidFill>
              <a:latin typeface="Constantia"/>
            </a:endParaRPr>
          </a:p>
        </p:txBody>
      </p:sp>
      <p:sp>
        <p:nvSpPr>
          <p:cNvPr id="22" name="Нижний колонтитул 21"/>
          <p:cNvSpPr>
            <a:spLocks noGrp="1"/>
          </p:cNvSpPr>
          <p:nvPr>
            <p:ph type="ftr" sz="quarter" idx="3"/>
          </p:nvPr>
        </p:nvSpPr>
        <p:spPr>
          <a:xfrm>
            <a:off x="2667000" y="6356354"/>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pPr fontAlgn="auto">
              <a:spcBef>
                <a:spcPts val="0"/>
              </a:spcBef>
              <a:spcAft>
                <a:spcPts val="0"/>
              </a:spcAft>
            </a:pPr>
            <a:endParaRPr lang="en-US">
              <a:solidFill>
                <a:srgbClr val="69676D">
                  <a:shade val="90000"/>
                </a:srgbClr>
              </a:solidFill>
              <a:latin typeface="Constantia"/>
            </a:endParaRPr>
          </a:p>
        </p:txBody>
      </p:sp>
      <p:sp>
        <p:nvSpPr>
          <p:cNvPr id="18" name="Номер слайда 17"/>
          <p:cNvSpPr>
            <a:spLocks noGrp="1"/>
          </p:cNvSpPr>
          <p:nvPr>
            <p:ph type="sldNum" sz="quarter" idx="4"/>
          </p:nvPr>
        </p:nvSpPr>
        <p:spPr>
          <a:xfrm>
            <a:off x="7924800" y="6356354"/>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pPr fontAlgn="auto">
              <a:spcBef>
                <a:spcPts val="0"/>
              </a:spcBef>
              <a:spcAft>
                <a:spcPts val="0"/>
              </a:spcAft>
            </a:pPr>
            <a:fld id="{A483448D-3A78-4528-A469-B745A65DA480}" type="slidenum">
              <a:rPr lang="en-US" smtClean="0">
                <a:solidFill>
                  <a:srgbClr val="69676D">
                    <a:shade val="90000"/>
                  </a:srgbClr>
                </a:solidFill>
                <a:latin typeface="Constantia"/>
              </a:rPr>
              <a:pPr fontAlgn="auto">
                <a:spcBef>
                  <a:spcPts val="0"/>
                </a:spcBef>
                <a:spcAft>
                  <a:spcPts val="0"/>
                </a:spcAft>
              </a:pPr>
              <a:t>‹#›</a:t>
            </a:fld>
            <a:endParaRPr lang="en-US">
              <a:solidFill>
                <a:srgbClr val="69676D">
                  <a:shade val="90000"/>
                </a:srgbClr>
              </a:solidFill>
              <a:latin typeface="Constantia"/>
            </a:endParaRPr>
          </a:p>
        </p:txBody>
      </p:sp>
      <p:grpSp>
        <p:nvGrpSpPr>
          <p:cNvPr id="2" name="Группа 1"/>
          <p:cNvGrpSpPr/>
          <p:nvPr/>
        </p:nvGrpSpPr>
        <p:grpSpPr>
          <a:xfrm>
            <a:off x="-19017" y="202408"/>
            <a:ext cx="9180548" cy="649224"/>
            <a:chOff x="-19045" y="216550"/>
            <a:chExt cx="9180548" cy="649224"/>
          </a:xfrm>
        </p:grpSpPr>
        <p:sp>
          <p:nvSpPr>
            <p:cNvPr id="12" name="Полилиния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sp>
          <p:nvSpPr>
            <p:cNvPr id="13" name="Полилиния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pPr fontAlgn="auto">
                <a:spcBef>
                  <a:spcPts val="0"/>
                </a:spcBef>
                <a:spcAft>
                  <a:spcPts val="0"/>
                </a:spcAft>
              </a:pPr>
              <a:endParaRPr lang="en-US">
                <a:solidFill>
                  <a:prstClr val="black"/>
                </a:solidFill>
                <a:latin typeface="Constantia"/>
              </a:endParaRPr>
            </a:p>
          </p:txBody>
        </p:sp>
      </p:grpSp>
    </p:spTree>
    <p:extLst>
      <p:ext uri="{BB962C8B-B14F-4D97-AF65-F5344CB8AC3E}">
        <p14:creationId xmlns:p14="http://schemas.microsoft.com/office/powerpoint/2010/main" val="212143379"/>
      </p:ext>
    </p:extLst>
  </p:cSld>
  <p:clrMap bg1="lt1" tx1="dk1" bg2="lt2" tx2="dk2" accent1="accent1" accent2="accent2" accent3="accent3" accent4="accent4" accent5="accent5" accent6="accent6" hlink="hlink" folHlink="folHlink"/>
  <p:sldLayoutIdLst>
    <p:sldLayoutId id="2147486074" r:id="rId1"/>
    <p:sldLayoutId id="2147486075" r:id="rId2"/>
    <p:sldLayoutId id="2147486076" r:id="rId3"/>
    <p:sldLayoutId id="2147486077" r:id="rId4"/>
    <p:sldLayoutId id="2147486078" r:id="rId5"/>
    <p:sldLayoutId id="2147486079" r:id="rId6"/>
    <p:sldLayoutId id="2147486080" r:id="rId7"/>
    <p:sldLayoutId id="2147486081" r:id="rId8"/>
    <p:sldLayoutId id="2147486082" r:id="rId9"/>
    <p:sldLayoutId id="2147486083" r:id="rId10"/>
    <p:sldLayoutId id="2147486084"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6225" y="228601"/>
            <a:ext cx="8591550" cy="1066800"/>
          </a:xfrm>
          <a:prstGeom prst="rect">
            <a:avLst/>
          </a:prstGeom>
        </p:spPr>
        <p:txBody>
          <a:bodyPr vert="horz" lIns="91440" tIns="45720" rIns="91440" bIns="45720" rtlCol="0" anchor="b" anchorCtr="0">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276225" y="1295400"/>
            <a:ext cx="8591550" cy="4933949"/>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276225" y="6429375"/>
            <a:ext cx="2133600" cy="292100"/>
          </a:xfrm>
          <a:prstGeom prst="rect">
            <a:avLst/>
          </a:prstGeom>
        </p:spPr>
        <p:txBody>
          <a:bodyPr vert="horz" lIns="91440" tIns="45720" rIns="91440" bIns="45720" rtlCol="0" anchor="ctr">
            <a:normAutofit/>
          </a:bodyPr>
          <a:lstStyle>
            <a:lvl1pPr algn="l">
              <a:defRPr sz="1050" b="1">
                <a:solidFill>
                  <a:schemeClr val="tx2"/>
                </a:solidFill>
              </a:defRPr>
            </a:lvl1pPr>
          </a:lstStyle>
          <a:p>
            <a:pPr fontAlgn="auto">
              <a:spcBef>
                <a:spcPts val="0"/>
              </a:spcBef>
              <a:spcAft>
                <a:spcPts val="0"/>
              </a:spcAft>
            </a:pPr>
            <a:fld id="{B4C71EC6-210F-42DE-9C53-41977AD35B3D}" type="datetimeFigureOut">
              <a:rPr lang="ru-RU" smtClean="0">
                <a:solidFill>
                  <a:srgbClr val="242852"/>
                </a:solidFill>
                <a:latin typeface="Candara"/>
              </a:rPr>
              <a:pPr fontAlgn="auto">
                <a:spcBef>
                  <a:spcPts val="0"/>
                </a:spcBef>
                <a:spcAft>
                  <a:spcPts val="0"/>
                </a:spcAft>
              </a:pPr>
              <a:t>25.02.2020</a:t>
            </a:fld>
            <a:endParaRPr lang="ru-RU">
              <a:solidFill>
                <a:srgbClr val="242852"/>
              </a:solidFill>
              <a:latin typeface="Candara"/>
            </a:endParaRPr>
          </a:p>
        </p:txBody>
      </p:sp>
      <p:sp>
        <p:nvSpPr>
          <p:cNvPr id="5" name="Footer Placeholder 4"/>
          <p:cNvSpPr>
            <a:spLocks noGrp="1"/>
          </p:cNvSpPr>
          <p:nvPr>
            <p:ph type="ftr" sz="quarter" idx="3"/>
          </p:nvPr>
        </p:nvSpPr>
        <p:spPr>
          <a:xfrm>
            <a:off x="3743324" y="6429375"/>
            <a:ext cx="4086225" cy="292100"/>
          </a:xfrm>
          <a:prstGeom prst="rect">
            <a:avLst/>
          </a:prstGeom>
        </p:spPr>
        <p:txBody>
          <a:bodyPr vert="horz" lIns="91440" tIns="45720" rIns="91440" bIns="45720" rtlCol="0" anchor="ctr">
            <a:normAutofit/>
          </a:bodyPr>
          <a:lstStyle>
            <a:lvl1pPr algn="l">
              <a:defRPr sz="1050" b="1">
                <a:solidFill>
                  <a:schemeClr val="tx2"/>
                </a:solidFill>
              </a:defRPr>
            </a:lvl1pPr>
          </a:lstStyle>
          <a:p>
            <a:pPr fontAlgn="auto">
              <a:spcBef>
                <a:spcPts val="0"/>
              </a:spcBef>
              <a:spcAft>
                <a:spcPts val="0"/>
              </a:spcAft>
            </a:pPr>
            <a:endParaRPr lang="ru-RU">
              <a:solidFill>
                <a:srgbClr val="242852"/>
              </a:solidFill>
              <a:latin typeface="Candara"/>
            </a:endParaRPr>
          </a:p>
        </p:txBody>
      </p:sp>
      <p:sp>
        <p:nvSpPr>
          <p:cNvPr id="6" name="Slide Number Placeholder 5"/>
          <p:cNvSpPr>
            <a:spLocks noGrp="1"/>
          </p:cNvSpPr>
          <p:nvPr>
            <p:ph type="sldNum" sz="quarter" idx="4"/>
          </p:nvPr>
        </p:nvSpPr>
        <p:spPr>
          <a:xfrm>
            <a:off x="7991475" y="6429375"/>
            <a:ext cx="876300" cy="292100"/>
          </a:xfrm>
          <a:prstGeom prst="rect">
            <a:avLst/>
          </a:prstGeom>
        </p:spPr>
        <p:txBody>
          <a:bodyPr vert="horz" lIns="91440" tIns="45720" rIns="91440" bIns="45720" rtlCol="0" anchor="ctr">
            <a:normAutofit/>
          </a:bodyPr>
          <a:lstStyle>
            <a:lvl1pPr algn="r">
              <a:defRPr sz="1600" b="1">
                <a:solidFill>
                  <a:schemeClr val="tx2"/>
                </a:solidFill>
              </a:defRPr>
            </a:lvl1pPr>
          </a:lstStyle>
          <a:p>
            <a:pPr fontAlgn="auto">
              <a:spcBef>
                <a:spcPts val="0"/>
              </a:spcBef>
              <a:spcAft>
                <a:spcPts val="0"/>
              </a:spcAft>
            </a:pPr>
            <a:fld id="{B19B0651-EE4F-4900-A07F-96A6BFA9D0F0}" type="slidenum">
              <a:rPr lang="ru-RU" smtClean="0">
                <a:solidFill>
                  <a:srgbClr val="242852"/>
                </a:solidFill>
                <a:latin typeface="Candara"/>
              </a:rPr>
              <a:pPr fontAlgn="auto">
                <a:spcBef>
                  <a:spcPts val="0"/>
                </a:spcBef>
                <a:spcAft>
                  <a:spcPts val="0"/>
                </a:spcAft>
              </a:pPr>
              <a:t>‹#›</a:t>
            </a:fld>
            <a:endParaRPr lang="ru-RU">
              <a:solidFill>
                <a:srgbClr val="242852"/>
              </a:solidFill>
              <a:latin typeface="Candara"/>
            </a:endParaRPr>
          </a:p>
        </p:txBody>
      </p:sp>
    </p:spTree>
    <p:extLst>
      <p:ext uri="{BB962C8B-B14F-4D97-AF65-F5344CB8AC3E}">
        <p14:creationId xmlns:p14="http://schemas.microsoft.com/office/powerpoint/2010/main" val="2210384885"/>
      </p:ext>
    </p:extLst>
  </p:cSld>
  <p:clrMap bg1="lt1" tx1="dk1" bg2="lt2" tx2="dk2" accent1="accent1" accent2="accent2" accent3="accent3" accent4="accent4" accent5="accent5" accent6="accent6" hlink="hlink" folHlink="folHlink"/>
  <p:sldLayoutIdLst>
    <p:sldLayoutId id="2147486098" r:id="rId1"/>
    <p:sldLayoutId id="2147486099" r:id="rId2"/>
    <p:sldLayoutId id="2147486100" r:id="rId3"/>
    <p:sldLayoutId id="2147486101" r:id="rId4"/>
    <p:sldLayoutId id="2147486102" r:id="rId5"/>
    <p:sldLayoutId id="2147486103" r:id="rId6"/>
    <p:sldLayoutId id="2147486104" r:id="rId7"/>
    <p:sldLayoutId id="2147486105" r:id="rId8"/>
    <p:sldLayoutId id="2147486106" r:id="rId9"/>
    <p:sldLayoutId id="2147486107" r:id="rId10"/>
    <p:sldLayoutId id="2147486108" r:id="rId11"/>
  </p:sldLayoutIdLst>
  <p:txStyles>
    <p:titleStyle>
      <a:lvl1pPr algn="l" defTabSz="914400" rtl="0" eaLnBrk="1" latinLnBrk="0" hangingPunct="1">
        <a:spcBef>
          <a:spcPts val="400"/>
        </a:spcBef>
        <a:buNone/>
        <a:defRPr sz="3600" b="0" kern="1200" cap="none" spc="0" baseline="0">
          <a:solidFill>
            <a:schemeClr val="tx2"/>
          </a:solidFill>
          <a:latin typeface="+mj-lt"/>
          <a:ea typeface="+mj-ea"/>
          <a:cs typeface="Tunga" pitchFamily="2"/>
        </a:defRPr>
      </a:lvl1pPr>
    </p:titleStyle>
    <p:bodyStyle>
      <a:lvl1pPr marL="171450" indent="-173736" algn="l" defTabSz="914400" rtl="0" eaLnBrk="1" latinLnBrk="0" hangingPunct="1">
        <a:spcBef>
          <a:spcPts val="600"/>
        </a:spcBef>
        <a:spcAft>
          <a:spcPts val="0"/>
        </a:spcAft>
        <a:buClr>
          <a:schemeClr val="accent1"/>
        </a:buClr>
        <a:buFont typeface="Arial" pitchFamily="34" charset="0"/>
        <a:buChar char="•"/>
        <a:defRPr sz="2200" b="0" i="0" kern="1200" cap="none" spc="30" baseline="0">
          <a:solidFill>
            <a:schemeClr val="tx2"/>
          </a:solidFill>
          <a:latin typeface="+mn-lt"/>
          <a:ea typeface="+mn-ea"/>
          <a:cs typeface="Tahoma" pitchFamily="34" charset="0"/>
        </a:defRPr>
      </a:lvl1pPr>
      <a:lvl2pPr marL="344488" indent="-173736" algn="l" defTabSz="914400" rtl="0" eaLnBrk="1" latinLnBrk="0" hangingPunct="1">
        <a:spcBef>
          <a:spcPts val="600"/>
        </a:spcBef>
        <a:buClr>
          <a:schemeClr val="accent1"/>
        </a:buClr>
        <a:buFont typeface="Arial" pitchFamily="34" charset="0"/>
        <a:buChar char="•"/>
        <a:defRPr sz="2000" kern="1200">
          <a:solidFill>
            <a:schemeClr val="tx2"/>
          </a:solidFill>
          <a:latin typeface="+mn-lt"/>
          <a:ea typeface="+mn-ea"/>
          <a:cs typeface="Tahoma" pitchFamily="34" charset="0"/>
        </a:defRPr>
      </a:lvl2pPr>
      <a:lvl3pPr marL="515938" indent="-173736" algn="l" defTabSz="914400" rtl="0" eaLnBrk="1" latinLnBrk="0" hangingPunct="1">
        <a:spcBef>
          <a:spcPts val="600"/>
        </a:spcBef>
        <a:buClr>
          <a:schemeClr val="accent1"/>
        </a:buClr>
        <a:buFont typeface="Arial" pitchFamily="34" charset="0"/>
        <a:buChar char="•"/>
        <a:defRPr sz="1800" kern="1200">
          <a:solidFill>
            <a:schemeClr val="tx2"/>
          </a:solidFill>
          <a:latin typeface="+mn-lt"/>
          <a:ea typeface="+mn-ea"/>
          <a:cs typeface="Tahoma" pitchFamily="34" charset="0"/>
        </a:defRPr>
      </a:lvl3pPr>
      <a:lvl4pPr marL="688975" indent="-173736" algn="l" defTabSz="914400" rtl="0" eaLnBrk="1" latinLnBrk="0" hangingPunct="1">
        <a:spcBef>
          <a:spcPts val="600"/>
        </a:spcBef>
        <a:buClr>
          <a:schemeClr val="accent1"/>
        </a:buClr>
        <a:buFont typeface="Arial" pitchFamily="34" charset="0"/>
        <a:buChar char="•"/>
        <a:defRPr sz="1600" kern="1200">
          <a:solidFill>
            <a:schemeClr val="tx2"/>
          </a:solidFill>
          <a:latin typeface="+mn-lt"/>
          <a:ea typeface="+mn-ea"/>
          <a:cs typeface="Tahoma" pitchFamily="34" charset="0"/>
        </a:defRPr>
      </a:lvl4pPr>
      <a:lvl5pPr marL="860425" indent="-173736" algn="l" defTabSz="914400" rtl="0" eaLnBrk="1" latinLnBrk="0" hangingPunct="1">
        <a:spcBef>
          <a:spcPts val="600"/>
        </a:spcBef>
        <a:buClr>
          <a:schemeClr val="accent1"/>
        </a:buClr>
        <a:buFont typeface="Arial" pitchFamily="34" charset="0"/>
        <a:buChar char="•"/>
        <a:defRPr sz="1600" kern="1200" baseline="0">
          <a:solidFill>
            <a:schemeClr val="tx2"/>
          </a:solidFill>
          <a:latin typeface="+mn-lt"/>
          <a:ea typeface="+mn-ea"/>
          <a:cs typeface="Tahoma" pitchFamily="34" charset="0"/>
        </a:defRPr>
      </a:lvl5pPr>
      <a:lvl6pPr marL="105156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123444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7pPr>
      <a:lvl8pPr marL="141732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8pPr>
      <a:lvl9pPr marL="1600200" indent="-173736"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alphaModFix amt="49000"/>
            <a:lum/>
          </a:blip>
          <a:srcRect/>
          <a:tile tx="0" ty="0" sx="100000" sy="100000" flip="none" algn="tl"/>
        </a:blip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bwMode="auto">
          <a:xfrm>
            <a:off x="228600"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ru-RU" smtClean="0"/>
              <a:t>Щелчок правит образец заголовка</a:t>
            </a:r>
          </a:p>
        </p:txBody>
      </p:sp>
      <p:sp>
        <p:nvSpPr>
          <p:cNvPr id="358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smtClean="0"/>
              <a:t>Щелчок правит 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35844"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spcBef>
                <a:spcPct val="50000"/>
              </a:spcBef>
              <a:defRPr sz="1400"/>
            </a:lvl1pPr>
          </a:lstStyle>
          <a:p>
            <a:pPr eaLnBrk="0" hangingPunct="0"/>
            <a:endParaRPr lang="ru-RU">
              <a:solidFill>
                <a:srgbClr val="CCECFF"/>
              </a:solidFill>
              <a:latin typeface="Times New Roman" pitchFamily="18" charset="-52"/>
            </a:endParaRPr>
          </a:p>
        </p:txBody>
      </p:sp>
      <p:sp>
        <p:nvSpPr>
          <p:cNvPr id="35845"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eaLnBrk="0" hangingPunct="0"/>
            <a:endParaRPr lang="ru-RU">
              <a:solidFill>
                <a:srgbClr val="CCECFF"/>
              </a:solidFill>
              <a:latin typeface="Times New Roman" pitchFamily="18" charset="-52"/>
            </a:endParaRPr>
          </a:p>
        </p:txBody>
      </p:sp>
      <p:sp>
        <p:nvSpPr>
          <p:cNvPr id="35846"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eaLnBrk="0" hangingPunct="0"/>
            <a:fld id="{4361A6E8-99A2-44A4-BAB3-30B241F280F7}" type="slidenum">
              <a:rPr lang="ru-RU">
                <a:solidFill>
                  <a:srgbClr val="CCECFF"/>
                </a:solidFill>
                <a:latin typeface="Times New Roman" pitchFamily="18" charset="-52"/>
              </a:rPr>
              <a:pPr eaLnBrk="0" hangingPunct="0"/>
              <a:t>‹#›</a:t>
            </a:fld>
            <a:endParaRPr lang="ru-RU">
              <a:solidFill>
                <a:srgbClr val="CCECFF"/>
              </a:solidFill>
              <a:latin typeface="Times New Roman" pitchFamily="18" charset="-52"/>
            </a:endParaRPr>
          </a:p>
        </p:txBody>
      </p:sp>
      <p:sp>
        <p:nvSpPr>
          <p:cNvPr id="35847" name="Rectangle 7"/>
          <p:cNvSpPr>
            <a:spLocks noChangeArrowheads="1"/>
          </p:cNvSpPr>
          <p:nvPr/>
        </p:nvSpPr>
        <p:spPr bwMode="gray">
          <a:xfrm>
            <a:off x="2" y="1638300"/>
            <a:ext cx="3343275" cy="122238"/>
          </a:xfrm>
          <a:prstGeom prst="rect">
            <a:avLst/>
          </a:prstGeom>
          <a:solidFill>
            <a:schemeClr val="bg2">
              <a:alpha val="50000"/>
            </a:schemeClr>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pPr eaLnBrk="0" hangingPunct="0"/>
            <a:endParaRPr lang="ru-RU" sz="2400">
              <a:solidFill>
                <a:srgbClr val="CCECFF"/>
              </a:solidFill>
              <a:latin typeface="Times New Roman" pitchFamily="18" charset="-52"/>
            </a:endParaRPr>
          </a:p>
        </p:txBody>
      </p:sp>
    </p:spTree>
    <p:extLst>
      <p:ext uri="{BB962C8B-B14F-4D97-AF65-F5344CB8AC3E}">
        <p14:creationId xmlns:p14="http://schemas.microsoft.com/office/powerpoint/2010/main" val="1882378016"/>
      </p:ext>
    </p:extLst>
  </p:cSld>
  <p:clrMap bg1="dk2" tx1="lt1" bg2="dk1" tx2="lt2" accent1="accent1" accent2="accent2" accent3="accent3" accent4="accent4" accent5="accent5" accent6="accent6" hlink="hlink" folHlink="folHlink"/>
  <p:sldLayoutIdLst>
    <p:sldLayoutId id="2147486122" r:id="rId1"/>
    <p:sldLayoutId id="2147486123" r:id="rId2"/>
    <p:sldLayoutId id="2147486124" r:id="rId3"/>
    <p:sldLayoutId id="2147486125" r:id="rId4"/>
    <p:sldLayoutId id="2147486126" r:id="rId5"/>
    <p:sldLayoutId id="2147486127" r:id="rId6"/>
    <p:sldLayoutId id="2147486128" r:id="rId7"/>
    <p:sldLayoutId id="2147486129" r:id="rId8"/>
    <p:sldLayoutId id="2147486130" r:id="rId9"/>
    <p:sldLayoutId id="2147486131" r:id="rId10"/>
    <p:sldLayoutId id="2147486132" r:id="rId11"/>
    <p:sldLayoutId id="2147486133" r:id="rId12"/>
    <p:sldLayoutId id="2147486134" r:id="rId13"/>
    <p:sldLayoutId id="2147486135" r:id="rId14"/>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3000"/>
                                  </p:stCondLst>
                                  <p:childTnLst>
                                    <p:set>
                                      <p:cBhvr>
                                        <p:cTn id="6" dur="1" fill="hold">
                                          <p:stCondLst>
                                            <p:cond delay="0"/>
                                          </p:stCondLst>
                                        </p:cTn>
                                        <p:tgtEl>
                                          <p:spTgt spid="35847"/>
                                        </p:tgtEl>
                                        <p:attrNameLst>
                                          <p:attrName>style.visibility</p:attrName>
                                        </p:attrNameLst>
                                      </p:cBhvr>
                                      <p:to>
                                        <p:strVal val="visible"/>
                                      </p:to>
                                    </p:set>
                                    <p:animEffect transition="in" filter="wipe(right)">
                                      <p:cBhvr>
                                        <p:cTn id="7" dur="500"/>
                                        <p:tgtEl>
                                          <p:spTgt spid="358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7" grpId="0" animBg="1"/>
    </p:bldLst>
  </p:timing>
  <p:txStyles>
    <p:titleStyle>
      <a:lvl1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2pPr>
      <a:lvl3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3pPr>
      <a:lvl4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4pPr>
      <a:lvl5pPr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5pPr>
      <a:lvl6pPr marL="4572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6pPr>
      <a:lvl7pPr marL="9144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7pPr>
      <a:lvl8pPr marL="13716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8pPr>
      <a:lvl9pPr marL="1828800" algn="ctr"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ahoma" pitchFamily="34" charset="0"/>
        </a:defRPr>
      </a:lvl9pPr>
    </p:titleStyle>
    <p:bodyStyle>
      <a:lvl1pPr marL="342900" indent="-342900" algn="l" rtl="0" eaLnBrk="0" fontAlgn="base" hangingPunct="0">
        <a:spcBef>
          <a:spcPct val="20000"/>
        </a:spcBef>
        <a:spcAft>
          <a:spcPct val="0"/>
        </a:spcAft>
        <a:buClr>
          <a:schemeClr val="folHlink"/>
        </a:buClr>
        <a:buSzPct val="75000"/>
        <a:buFont typeface="Monotype Sorts" pitchFamily="2" charset="2"/>
        <a:buChar char="n"/>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folHlink"/>
        </a:buClr>
        <a:buSzPct val="60000"/>
        <a:buFont typeface="Monotype Sorts" pitchFamily="2" charset="2"/>
        <a:buChar char="n"/>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lr>
          <a:schemeClr val="folHlink"/>
        </a:buClr>
        <a:buSzPct val="50000"/>
        <a:buFont typeface="Monotype Sorts" pitchFamily="2" charset="2"/>
        <a:buChar char="n"/>
        <a:defRPr kumimoji="1" sz="2000">
          <a:solidFill>
            <a:schemeClr val="tx1"/>
          </a:solidFill>
          <a:effectLst>
            <a:outerShdw blurRad="38100" dist="38100" dir="2700000" algn="tl">
              <a:srgbClr val="000000"/>
            </a:outerShdw>
          </a:effectLst>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8.xml"/><Relationship Id="rId5" Type="http://schemas.openxmlformats.org/officeDocument/2006/relationships/image" Target="../media/image28.png"/><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gif"/><Relationship Id="rId1" Type="http://schemas.openxmlformats.org/officeDocument/2006/relationships/slideLayout" Target="../slideLayouts/slideLayout13.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gif"/></Relationships>
</file>

<file path=ppt/slides/_rels/slide1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9.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9.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2.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2.jpeg"/><Relationship Id="rId1" Type="http://schemas.openxmlformats.org/officeDocument/2006/relationships/slideLayout" Target="../slideLayouts/slideLayout57.xml"/><Relationship Id="rId5" Type="http://schemas.openxmlformats.org/officeDocument/2006/relationships/image" Target="../media/image44.jpeg"/><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57.xml"/><Relationship Id="rId5" Type="http://schemas.openxmlformats.org/officeDocument/2006/relationships/image" Target="../media/image48.jpe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57.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1.jpeg"/><Relationship Id="rId1" Type="http://schemas.openxmlformats.org/officeDocument/2006/relationships/slideLayout" Target="../slideLayouts/slideLayout57.xml"/><Relationship Id="rId4" Type="http://schemas.openxmlformats.org/officeDocument/2006/relationships/image" Target="http://vetfac.nsau.edu.ru/new/books/vetzac/document/447_2.gif"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image" Target="../media/image53.jpeg"/><Relationship Id="rId1" Type="http://schemas.openxmlformats.org/officeDocument/2006/relationships/slideLayout" Target="../slideLayouts/slideLayout13.xml"/><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51.xml"/><Relationship Id="rId5" Type="http://schemas.openxmlformats.org/officeDocument/2006/relationships/image" Target="../media/image62.png"/><Relationship Id="rId4" Type="http://schemas.openxmlformats.org/officeDocument/2006/relationships/image" Target="../media/image61.png"/></Relationships>
</file>

<file path=ppt/slides/_rels/slide27.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61.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image" Target="../media/image11.png"/><Relationship Id="rId1" Type="http://schemas.openxmlformats.org/officeDocument/2006/relationships/slideLayout" Target="../slideLayouts/slideLayout18.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4" name="TextBox 7"/>
          <p:cNvSpPr txBox="1">
            <a:spLocks noChangeArrowheads="1"/>
          </p:cNvSpPr>
          <p:nvPr/>
        </p:nvSpPr>
        <p:spPr bwMode="auto">
          <a:xfrm>
            <a:off x="107504" y="17012"/>
            <a:ext cx="7264846"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entury Schoolbook" pitchFamily="18" charset="0"/>
                <a:cs typeface="Arial" charset="0"/>
              </a:defRPr>
            </a:lvl1pPr>
            <a:lvl2pPr marL="742950" indent="-285750" eaLnBrk="0" hangingPunct="0">
              <a:defRPr>
                <a:solidFill>
                  <a:schemeClr val="tx1"/>
                </a:solidFill>
                <a:latin typeface="Century Schoolbook" pitchFamily="18" charset="0"/>
                <a:cs typeface="Arial" charset="0"/>
              </a:defRPr>
            </a:lvl2pPr>
            <a:lvl3pPr marL="1143000" indent="-228600" eaLnBrk="0" hangingPunct="0">
              <a:defRPr>
                <a:solidFill>
                  <a:schemeClr val="tx1"/>
                </a:solidFill>
                <a:latin typeface="Century Schoolbook" pitchFamily="18" charset="0"/>
                <a:cs typeface="Arial" charset="0"/>
              </a:defRPr>
            </a:lvl3pPr>
            <a:lvl4pPr marL="1600200" indent="-228600" eaLnBrk="0" hangingPunct="0">
              <a:defRPr>
                <a:solidFill>
                  <a:schemeClr val="tx1"/>
                </a:solidFill>
                <a:latin typeface="Century Schoolbook" pitchFamily="18" charset="0"/>
                <a:cs typeface="Arial" charset="0"/>
              </a:defRPr>
            </a:lvl4pPr>
            <a:lvl5pPr marL="2057400" indent="-228600" eaLnBrk="0" hangingPunct="0">
              <a:defRPr>
                <a:solidFill>
                  <a:schemeClr val="tx1"/>
                </a:solidFill>
                <a:latin typeface="Century Schoolbook" pitchFamily="18" charset="0"/>
                <a:cs typeface="Arial" charset="0"/>
              </a:defRPr>
            </a:lvl5pPr>
            <a:lvl6pPr marL="2514600" indent="-228600" eaLnBrk="0" fontAlgn="base" hangingPunct="0">
              <a:spcBef>
                <a:spcPct val="0"/>
              </a:spcBef>
              <a:spcAft>
                <a:spcPct val="0"/>
              </a:spcAft>
              <a:defRPr>
                <a:solidFill>
                  <a:schemeClr val="tx1"/>
                </a:solidFill>
                <a:latin typeface="Century Schoolbook" pitchFamily="18" charset="0"/>
                <a:cs typeface="Arial" charset="0"/>
              </a:defRPr>
            </a:lvl6pPr>
            <a:lvl7pPr marL="2971800" indent="-228600" eaLnBrk="0" fontAlgn="base" hangingPunct="0">
              <a:spcBef>
                <a:spcPct val="0"/>
              </a:spcBef>
              <a:spcAft>
                <a:spcPct val="0"/>
              </a:spcAft>
              <a:defRPr>
                <a:solidFill>
                  <a:schemeClr val="tx1"/>
                </a:solidFill>
                <a:latin typeface="Century Schoolbook" pitchFamily="18" charset="0"/>
                <a:cs typeface="Arial" charset="0"/>
              </a:defRPr>
            </a:lvl7pPr>
            <a:lvl8pPr marL="3429000" indent="-228600" eaLnBrk="0" fontAlgn="base" hangingPunct="0">
              <a:spcBef>
                <a:spcPct val="0"/>
              </a:spcBef>
              <a:spcAft>
                <a:spcPct val="0"/>
              </a:spcAft>
              <a:defRPr>
                <a:solidFill>
                  <a:schemeClr val="tx1"/>
                </a:solidFill>
                <a:latin typeface="Century Schoolbook" pitchFamily="18" charset="0"/>
                <a:cs typeface="Arial" charset="0"/>
              </a:defRPr>
            </a:lvl8pPr>
            <a:lvl9pPr marL="3886200" indent="-228600" eaLnBrk="0" fontAlgn="base" hangingPunct="0">
              <a:spcBef>
                <a:spcPct val="0"/>
              </a:spcBef>
              <a:spcAft>
                <a:spcPct val="0"/>
              </a:spcAft>
              <a:defRPr>
                <a:solidFill>
                  <a:schemeClr val="tx1"/>
                </a:solidFill>
                <a:latin typeface="Century Schoolbook" pitchFamily="18" charset="0"/>
                <a:cs typeface="Arial" charset="0"/>
              </a:defRPr>
            </a:lvl9pPr>
          </a:lstStyle>
          <a:p>
            <a:pPr algn="ctr" eaLnBrk="1" hangingPunct="1"/>
            <a:r>
              <a:rPr lang="ru-RU" sz="2800" dirty="0">
                <a:solidFill>
                  <a:prstClr val="black"/>
                </a:solidFill>
              </a:rPr>
              <a:t>ФГБОУ </a:t>
            </a:r>
            <a:r>
              <a:rPr lang="ru-RU" sz="2800" dirty="0" smtClean="0">
                <a:solidFill>
                  <a:prstClr val="black"/>
                </a:solidFill>
              </a:rPr>
              <a:t>ВО </a:t>
            </a:r>
            <a:r>
              <a:rPr lang="ru-RU" sz="2800" dirty="0">
                <a:solidFill>
                  <a:prstClr val="black"/>
                </a:solidFill>
              </a:rPr>
              <a:t>«Казанский государственный энергетический университет»</a:t>
            </a:r>
          </a:p>
        </p:txBody>
      </p:sp>
      <p:grpSp>
        <p:nvGrpSpPr>
          <p:cNvPr id="3075" name="Группа 9"/>
          <p:cNvGrpSpPr>
            <a:grpSpLocks/>
          </p:cNvGrpSpPr>
          <p:nvPr/>
        </p:nvGrpSpPr>
        <p:grpSpPr bwMode="auto">
          <a:xfrm>
            <a:off x="7812866" y="81779"/>
            <a:ext cx="1085763" cy="1203226"/>
            <a:chOff x="7371658" y="144370"/>
            <a:chExt cx="1532654" cy="1895797"/>
          </a:xfrm>
        </p:grpSpPr>
        <p:pic>
          <p:nvPicPr>
            <p:cNvPr id="308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80312" y="144370"/>
              <a:ext cx="1524000" cy="1524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7371658" y="1670216"/>
              <a:ext cx="1524712" cy="369951"/>
            </a:xfrm>
            <a:prstGeom prst="rect">
              <a:avLst/>
            </a:prstGeom>
            <a:noFill/>
            <a:ln>
              <a:solidFill>
                <a:schemeClr val="bg1"/>
              </a:solidFill>
            </a:ln>
          </p:spPr>
          <p:txBody>
            <a:bodyPr>
              <a:spAutoFit/>
            </a:bodyPr>
            <a:lstStyle/>
            <a:p>
              <a:pPr algn="ctr" fontAlgn="auto">
                <a:spcBef>
                  <a:spcPts val="0"/>
                </a:spcBef>
                <a:spcAft>
                  <a:spcPts val="0"/>
                </a:spcAft>
                <a:defRPr/>
              </a:pPr>
              <a:r>
                <a:rPr lang="ru-RU" b="1" spc="500" dirty="0">
                  <a:solidFill>
                    <a:srgbClr val="0066CC"/>
                  </a:solidFill>
                  <a:latin typeface="Times New Roman"/>
                </a:rPr>
                <a:t>КГЭУ</a:t>
              </a:r>
            </a:p>
          </p:txBody>
        </p:sp>
      </p:grpSp>
      <p:pic>
        <p:nvPicPr>
          <p:cNvPr id="3076" name="Picture 4"/>
          <p:cNvPicPr>
            <a:picLocks noChangeAspect="1" noChangeArrowheads="1"/>
          </p:cNvPicPr>
          <p:nvPr/>
        </p:nvPicPr>
        <p:blipFill>
          <a:blip r:embed="rId3"/>
          <a:srcRect/>
          <a:stretch>
            <a:fillRect/>
          </a:stretch>
        </p:blipFill>
        <p:spPr bwMode="auto">
          <a:xfrm>
            <a:off x="107504" y="971119"/>
            <a:ext cx="1595650" cy="2929195"/>
          </a:xfrm>
          <a:prstGeom prst="rect">
            <a:avLst/>
          </a:prstGeom>
          <a:noFill/>
          <a:ln w="28575">
            <a:solidFill>
              <a:schemeClr val="accent1">
                <a:lumMod val="75000"/>
              </a:schemeClr>
            </a:solidFill>
            <a:miter lim="800000"/>
            <a:headEnd/>
            <a:tailEnd/>
          </a:ln>
          <a:effectLst/>
          <a:extLst/>
        </p:spPr>
      </p:pic>
      <p:sp>
        <p:nvSpPr>
          <p:cNvPr id="11" name="Заголовок 10"/>
          <p:cNvSpPr>
            <a:spLocks noGrp="1"/>
          </p:cNvSpPr>
          <p:nvPr>
            <p:ph type="ctrTitle"/>
          </p:nvPr>
        </p:nvSpPr>
        <p:spPr>
          <a:xfrm>
            <a:off x="1629639" y="1310456"/>
            <a:ext cx="7514361" cy="1938992"/>
          </a:xfrm>
          <a:ln>
            <a:miter lim="800000"/>
            <a:headEnd/>
            <a:tailEnd/>
          </a:ln>
          <a:extLst/>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eaLnBrk="1" fontAlgn="auto" hangingPunct="1">
              <a:spcBef>
                <a:spcPts val="0"/>
              </a:spcBef>
              <a:spcAft>
                <a:spcPts val="0"/>
              </a:spcAft>
              <a:defRPr/>
            </a:pPr>
            <a:r>
              <a:rPr lang="ru-RU" sz="2800" b="1" cap="all"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Калайда</a:t>
            </a:r>
            <a:r>
              <a:rPr lang="ru-RU" sz="28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 М.Л.       </a:t>
            </a:r>
            <a:r>
              <a:rPr lang="ru-RU" sz="20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Д.б.н., профессор</a:t>
            </a:r>
            <a:br>
              <a:rPr lang="ru-RU" sz="20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br>
            <a:r>
              <a:rPr lang="ru-RU" sz="2400" b="1" cap="all"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Зав.Кафедрой</a:t>
            </a:r>
            <a:r>
              <a:rPr lang="ru-RU" sz="24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 </a:t>
            </a:r>
            <a:br>
              <a:rPr lang="ru-RU" sz="24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br>
            <a:r>
              <a:rPr lang="ru-RU" sz="24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«Водные биоресурсы и </a:t>
            </a:r>
            <a:r>
              <a:rPr lang="ru-RU" sz="2400" b="1" cap="all"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аквакультура</a:t>
            </a:r>
            <a:r>
              <a:rPr lang="ru-RU" sz="48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a:t>
            </a:r>
            <a:br>
              <a:rPr lang="ru-RU" sz="4800" b="1" cap="all"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br>
            <a:r>
              <a:rPr lang="en-US" sz="2000" b="1" dirty="0" err="1"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kalayda</a:t>
            </a:r>
            <a:r>
              <a:rPr lang="ru-RU" sz="2000" b="1"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4</a:t>
            </a:r>
            <a:r>
              <a:rPr lang="en-US" sz="2000" b="1" dirty="0" smtClean="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rPr>
              <a:t>@mail.ru</a:t>
            </a:r>
            <a:endParaRPr lang="ru-RU" sz="4800" b="1" dirty="0">
              <a:ln w="0"/>
              <a:solidFill>
                <a:schemeClr val="bg1"/>
              </a:solidFill>
              <a:effectLst>
                <a:outerShdw blurRad="38100" dist="38100" dir="2700000" algn="tl">
                  <a:srgbClr val="000000">
                    <a:alpha val="43137"/>
                  </a:srgbClr>
                </a:outerShdw>
                <a:reflection blurRad="12700" stA="50000" endPos="50000" dist="5000" dir="5400000" sy="-100000" rotWithShape="0"/>
              </a:effectLst>
              <a:ea typeface="+mj-ea"/>
            </a:endParaRPr>
          </a:p>
        </p:txBody>
      </p:sp>
      <p:sp>
        <p:nvSpPr>
          <p:cNvPr id="10" name="Прямоугольник 9"/>
          <p:cNvSpPr/>
          <p:nvPr/>
        </p:nvSpPr>
        <p:spPr>
          <a:xfrm>
            <a:off x="107504" y="4221088"/>
            <a:ext cx="8772120" cy="941796"/>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400" b="1" cap="all" dirty="0" smtClean="0">
                <a:solidFill>
                  <a:schemeClr val="bg2">
                    <a:lumMod val="50000"/>
                  </a:schemeClr>
                </a:solidFill>
                <a:effectLst>
                  <a:outerShdw blurRad="38100" dist="38100" dir="2700000" algn="tl">
                    <a:srgbClr val="000000">
                      <a:alpha val="43137"/>
                    </a:srgbClr>
                  </a:outerShdw>
                </a:effectLst>
                <a:latin typeface="+mj-lt"/>
                <a:ea typeface="Times New Roman"/>
                <a:cs typeface="Times New Roman"/>
              </a:rPr>
              <a:t>Введение в дисциплину </a:t>
            </a:r>
          </a:p>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400" b="1" cap="all" dirty="0" smtClean="0">
                <a:solidFill>
                  <a:schemeClr val="bg2">
                    <a:lumMod val="50000"/>
                  </a:schemeClr>
                </a:solidFill>
                <a:effectLst>
                  <a:outerShdw blurRad="38100" dist="38100" dir="2700000" algn="tl">
                    <a:srgbClr val="000000">
                      <a:alpha val="43137"/>
                    </a:srgbClr>
                  </a:outerShdw>
                </a:effectLst>
                <a:latin typeface="+mj-lt"/>
                <a:ea typeface="Times New Roman"/>
                <a:cs typeface="Times New Roman"/>
              </a:rPr>
              <a:t>Управление водными биоресурсами</a:t>
            </a:r>
            <a:endParaRPr lang="ru-RU" sz="2400" b="1" cap="all" dirty="0">
              <a:solidFill>
                <a:schemeClr val="bg2">
                  <a:lumMod val="50000"/>
                </a:schemeClr>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8638661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067175" y="6381750"/>
            <a:ext cx="2016125" cy="311150"/>
          </a:xfrm>
        </p:spPr>
        <p:txBody>
          <a:bodyPr/>
          <a:lstStyle/>
          <a:p>
            <a:pPr>
              <a:lnSpc>
                <a:spcPct val="80000"/>
              </a:lnSpc>
              <a:buFontTx/>
              <a:buNone/>
            </a:pPr>
            <a:r>
              <a:rPr lang="en-US" sz="1800"/>
              <a:t>Таблица 1</a:t>
            </a:r>
            <a:endParaRPr lang="ru-RU" sz="1800"/>
          </a:p>
        </p:txBody>
      </p:sp>
      <p:pic>
        <p:nvPicPr>
          <p:cNvPr id="3077" name="Picture 5"/>
          <p:cNvPicPr>
            <a:picLocks noChangeAspect="1" noChangeArrowheads="1"/>
          </p:cNvPicPr>
          <p:nvPr/>
        </p:nvPicPr>
        <p:blipFill>
          <a:blip r:embed="rId2"/>
          <a:srcRect/>
          <a:stretch>
            <a:fillRect/>
          </a:stretch>
        </p:blipFill>
        <p:spPr bwMode="auto">
          <a:xfrm>
            <a:off x="539750" y="765175"/>
            <a:ext cx="7993063" cy="5561013"/>
          </a:xfrm>
          <a:prstGeom prst="rect">
            <a:avLst/>
          </a:prstGeom>
          <a:noFill/>
        </p:spPr>
      </p:pic>
      <p:sp>
        <p:nvSpPr>
          <p:cNvPr id="3078" name="Rectangle 6"/>
          <p:cNvSpPr>
            <a:spLocks noGrp="1" noChangeArrowheads="1"/>
          </p:cNvSpPr>
          <p:nvPr>
            <p:ph type="title"/>
          </p:nvPr>
        </p:nvSpPr>
        <p:spPr>
          <a:xfrm>
            <a:off x="468313" y="0"/>
            <a:ext cx="8229600" cy="777875"/>
          </a:xfrm>
          <a:noFill/>
          <a:ln/>
        </p:spPr>
        <p:txBody>
          <a:bodyPr/>
          <a:lstStyle/>
          <a:p>
            <a:r>
              <a:rPr lang="en-US" sz="2000"/>
              <a:t>Производство и использование продукции рыболовства и аквакультуры в мире</a:t>
            </a:r>
            <a:endParaRPr lang="ru-RU" sz="200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srcRect/>
          <a:stretch>
            <a:fillRect/>
          </a:stretch>
        </p:blipFill>
        <p:spPr bwMode="auto">
          <a:xfrm>
            <a:off x="0" y="142598"/>
            <a:ext cx="8951682" cy="6715402"/>
          </a:xfrm>
          <a:prstGeom prst="rect">
            <a:avLst/>
          </a:prstGeom>
          <a:noFill/>
          <a:ln w="9525">
            <a:noFill/>
            <a:miter lim="800000"/>
            <a:headEnd/>
            <a:tailEnd/>
          </a:ln>
          <a:effectLst/>
        </p:spPr>
      </p:pic>
    </p:spTree>
    <p:extLst>
      <p:ext uri="{BB962C8B-B14F-4D97-AF65-F5344CB8AC3E}">
        <p14:creationId xmlns:p14="http://schemas.microsoft.com/office/powerpoint/2010/main" val="298291988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44238" cy="3356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140968"/>
            <a:ext cx="5508104"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7566" y="116632"/>
            <a:ext cx="358093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789040"/>
            <a:ext cx="3588257"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5444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flagi-mira.ru/picture/norvejskiy-flag.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0814" y="5060956"/>
            <a:ext cx="1640045" cy="11939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2" name="Picture 4" descr="http://abali.ru/wp-content/uploads/2011/03/japan_flag_Abali.ru_.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48688" y="5321559"/>
            <a:ext cx="1823535" cy="12151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4" name="Picture 6" descr="http://pravo-mag.ru/img/upload/10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4985" y="5342736"/>
            <a:ext cx="1790930" cy="119395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2056" name="Picture 8" descr="http://states-world.ru/flags/gdr-f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1461" y="5200674"/>
            <a:ext cx="1849102" cy="1232735"/>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4342" name="Picture 10" descr="https://encrypted-tbn3.gstatic.com/images?q=tbn:ANd9GcTMkOF8Wfe1teiTBoL0e-Pjr-MklD2fkUNvniKGcui4xT_1yvR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25700" y="115889"/>
            <a:ext cx="3457575"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Стрелка вниз 1"/>
          <p:cNvSpPr/>
          <p:nvPr/>
        </p:nvSpPr>
        <p:spPr>
          <a:xfrm>
            <a:off x="1238252" y="3919538"/>
            <a:ext cx="879475" cy="987425"/>
          </a:xfrm>
          <a:custGeom>
            <a:avLst/>
            <a:gdLst>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66825 w 484632"/>
              <a:gd name="connsiteY6" fmla="*/ 978408 h 978408"/>
              <a:gd name="connsiteX7" fmla="*/ 0 w 484632"/>
              <a:gd name="connsiteY7" fmla="*/ 736092 h 978408"/>
              <a:gd name="connsiteX0" fmla="*/ 0 w 484632"/>
              <a:gd name="connsiteY0" fmla="*/ 736092 h 978408"/>
              <a:gd name="connsiteX1" fmla="*/ 121158 w 484632"/>
              <a:gd name="connsiteY1" fmla="*/ 773037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66825 w 484632"/>
              <a:gd name="connsiteY6" fmla="*/ 978408 h 978408"/>
              <a:gd name="connsiteX7" fmla="*/ 0 w 484632"/>
              <a:gd name="connsiteY7" fmla="*/ 736092 h 978408"/>
              <a:gd name="connsiteX0" fmla="*/ 0 w 484632"/>
              <a:gd name="connsiteY0" fmla="*/ 736092 h 978408"/>
              <a:gd name="connsiteX1" fmla="*/ 121158 w 484632"/>
              <a:gd name="connsiteY1" fmla="*/ 773037 h 978408"/>
              <a:gd name="connsiteX2" fmla="*/ 121158 w 484632"/>
              <a:gd name="connsiteY2" fmla="*/ 0 h 978408"/>
              <a:gd name="connsiteX3" fmla="*/ 363474 w 484632"/>
              <a:gd name="connsiteY3" fmla="*/ 0 h 978408"/>
              <a:gd name="connsiteX4" fmla="*/ 224929 w 484632"/>
              <a:gd name="connsiteY4" fmla="*/ 819220 h 978408"/>
              <a:gd name="connsiteX5" fmla="*/ 484632 w 484632"/>
              <a:gd name="connsiteY5" fmla="*/ 736092 h 978408"/>
              <a:gd name="connsiteX6" fmla="*/ 66825 w 484632"/>
              <a:gd name="connsiteY6" fmla="*/ 978408 h 978408"/>
              <a:gd name="connsiteX7" fmla="*/ 0 w 484632"/>
              <a:gd name="connsiteY7" fmla="*/ 736092 h 978408"/>
              <a:gd name="connsiteX0" fmla="*/ 0 w 825292"/>
              <a:gd name="connsiteY0" fmla="*/ 736092 h 978408"/>
              <a:gd name="connsiteX1" fmla="*/ 121158 w 825292"/>
              <a:gd name="connsiteY1" fmla="*/ 773037 h 978408"/>
              <a:gd name="connsiteX2" fmla="*/ 121158 w 825292"/>
              <a:gd name="connsiteY2" fmla="*/ 0 h 978408"/>
              <a:gd name="connsiteX3" fmla="*/ 825292 w 825292"/>
              <a:gd name="connsiteY3" fmla="*/ 240145 h 978408"/>
              <a:gd name="connsiteX4" fmla="*/ 224929 w 825292"/>
              <a:gd name="connsiteY4" fmla="*/ 819220 h 978408"/>
              <a:gd name="connsiteX5" fmla="*/ 484632 w 825292"/>
              <a:gd name="connsiteY5" fmla="*/ 736092 h 978408"/>
              <a:gd name="connsiteX6" fmla="*/ 66825 w 825292"/>
              <a:gd name="connsiteY6" fmla="*/ 978408 h 978408"/>
              <a:gd name="connsiteX7" fmla="*/ 0 w 825292"/>
              <a:gd name="connsiteY7" fmla="*/ 736092 h 978408"/>
              <a:gd name="connsiteX0" fmla="*/ 0 w 825292"/>
              <a:gd name="connsiteY0" fmla="*/ 625255 h 867571"/>
              <a:gd name="connsiteX1" fmla="*/ 121158 w 825292"/>
              <a:gd name="connsiteY1" fmla="*/ 662200 h 867571"/>
              <a:gd name="connsiteX2" fmla="*/ 638394 w 825292"/>
              <a:gd name="connsiteY2" fmla="*/ 0 h 867571"/>
              <a:gd name="connsiteX3" fmla="*/ 825292 w 825292"/>
              <a:gd name="connsiteY3" fmla="*/ 129308 h 867571"/>
              <a:gd name="connsiteX4" fmla="*/ 224929 w 825292"/>
              <a:gd name="connsiteY4" fmla="*/ 708383 h 867571"/>
              <a:gd name="connsiteX5" fmla="*/ 484632 w 825292"/>
              <a:gd name="connsiteY5" fmla="*/ 625255 h 867571"/>
              <a:gd name="connsiteX6" fmla="*/ 66825 w 825292"/>
              <a:gd name="connsiteY6" fmla="*/ 867571 h 867571"/>
              <a:gd name="connsiteX7" fmla="*/ 0 w 825292"/>
              <a:gd name="connsiteY7" fmla="*/ 625255 h 867571"/>
              <a:gd name="connsiteX0" fmla="*/ 0 w 825292"/>
              <a:gd name="connsiteY0" fmla="*/ 625255 h 867571"/>
              <a:gd name="connsiteX1" fmla="*/ 121158 w 825292"/>
              <a:gd name="connsiteY1" fmla="*/ 662200 h 867571"/>
              <a:gd name="connsiteX2" fmla="*/ 638394 w 825292"/>
              <a:gd name="connsiteY2" fmla="*/ 0 h 867571"/>
              <a:gd name="connsiteX3" fmla="*/ 825292 w 825292"/>
              <a:gd name="connsiteY3" fmla="*/ 129308 h 867571"/>
              <a:gd name="connsiteX4" fmla="*/ 224929 w 825292"/>
              <a:gd name="connsiteY4" fmla="*/ 708383 h 867571"/>
              <a:gd name="connsiteX5" fmla="*/ 493869 w 825292"/>
              <a:gd name="connsiteY5" fmla="*/ 736091 h 867571"/>
              <a:gd name="connsiteX6" fmla="*/ 66825 w 825292"/>
              <a:gd name="connsiteY6" fmla="*/ 867571 h 867571"/>
              <a:gd name="connsiteX7" fmla="*/ 0 w 825292"/>
              <a:gd name="connsiteY7" fmla="*/ 625255 h 867571"/>
              <a:gd name="connsiteX0" fmla="*/ 53248 w 878540"/>
              <a:gd name="connsiteY0" fmla="*/ 625255 h 987643"/>
              <a:gd name="connsiteX1" fmla="*/ 174406 w 878540"/>
              <a:gd name="connsiteY1" fmla="*/ 662200 h 987643"/>
              <a:gd name="connsiteX2" fmla="*/ 691642 w 878540"/>
              <a:gd name="connsiteY2" fmla="*/ 0 h 987643"/>
              <a:gd name="connsiteX3" fmla="*/ 878540 w 878540"/>
              <a:gd name="connsiteY3" fmla="*/ 129308 h 987643"/>
              <a:gd name="connsiteX4" fmla="*/ 278177 w 878540"/>
              <a:gd name="connsiteY4" fmla="*/ 708383 h 987643"/>
              <a:gd name="connsiteX5" fmla="*/ 547117 w 878540"/>
              <a:gd name="connsiteY5" fmla="*/ 736091 h 987643"/>
              <a:gd name="connsiteX6" fmla="*/ 0 w 878540"/>
              <a:gd name="connsiteY6" fmla="*/ 987643 h 987643"/>
              <a:gd name="connsiteX7" fmla="*/ 53248 w 878540"/>
              <a:gd name="connsiteY7" fmla="*/ 625255 h 987643"/>
              <a:gd name="connsiteX0" fmla="*/ 53248 w 878540"/>
              <a:gd name="connsiteY0" fmla="*/ 625255 h 987643"/>
              <a:gd name="connsiteX1" fmla="*/ 146697 w 878540"/>
              <a:gd name="connsiteY1" fmla="*/ 828455 h 987643"/>
              <a:gd name="connsiteX2" fmla="*/ 691642 w 878540"/>
              <a:gd name="connsiteY2" fmla="*/ 0 h 987643"/>
              <a:gd name="connsiteX3" fmla="*/ 878540 w 878540"/>
              <a:gd name="connsiteY3" fmla="*/ 129308 h 987643"/>
              <a:gd name="connsiteX4" fmla="*/ 278177 w 878540"/>
              <a:gd name="connsiteY4" fmla="*/ 708383 h 987643"/>
              <a:gd name="connsiteX5" fmla="*/ 547117 w 878540"/>
              <a:gd name="connsiteY5" fmla="*/ 736091 h 987643"/>
              <a:gd name="connsiteX6" fmla="*/ 0 w 878540"/>
              <a:gd name="connsiteY6" fmla="*/ 987643 h 987643"/>
              <a:gd name="connsiteX7" fmla="*/ 53248 w 878540"/>
              <a:gd name="connsiteY7" fmla="*/ 625255 h 987643"/>
              <a:gd name="connsiteX0" fmla="*/ 53248 w 878540"/>
              <a:gd name="connsiteY0" fmla="*/ 625255 h 987643"/>
              <a:gd name="connsiteX1" fmla="*/ 146697 w 878540"/>
              <a:gd name="connsiteY1" fmla="*/ 828455 h 987643"/>
              <a:gd name="connsiteX2" fmla="*/ 691642 w 878540"/>
              <a:gd name="connsiteY2" fmla="*/ 0 h 987643"/>
              <a:gd name="connsiteX3" fmla="*/ 878540 w 878540"/>
              <a:gd name="connsiteY3" fmla="*/ 129308 h 987643"/>
              <a:gd name="connsiteX4" fmla="*/ 213522 w 878540"/>
              <a:gd name="connsiteY4" fmla="*/ 828456 h 987643"/>
              <a:gd name="connsiteX5" fmla="*/ 547117 w 878540"/>
              <a:gd name="connsiteY5" fmla="*/ 736091 h 987643"/>
              <a:gd name="connsiteX6" fmla="*/ 0 w 878540"/>
              <a:gd name="connsiteY6" fmla="*/ 987643 h 987643"/>
              <a:gd name="connsiteX7" fmla="*/ 53248 w 878540"/>
              <a:gd name="connsiteY7" fmla="*/ 625255 h 9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540" h="987643">
                <a:moveTo>
                  <a:pt x="53248" y="625255"/>
                </a:moveTo>
                <a:lnTo>
                  <a:pt x="146697" y="828455"/>
                </a:lnTo>
                <a:lnTo>
                  <a:pt x="691642" y="0"/>
                </a:lnTo>
                <a:lnTo>
                  <a:pt x="878540" y="129308"/>
                </a:lnTo>
                <a:lnTo>
                  <a:pt x="213522" y="828456"/>
                </a:lnTo>
                <a:lnTo>
                  <a:pt x="547117" y="736091"/>
                </a:lnTo>
                <a:lnTo>
                  <a:pt x="0" y="987643"/>
                </a:lnTo>
                <a:lnTo>
                  <a:pt x="53248" y="625255"/>
                </a:lnTo>
                <a:close/>
              </a:path>
            </a:pathLst>
          </a:custGeom>
          <a:solidFill>
            <a:schemeClr val="tx1">
              <a:lumMod val="95000"/>
              <a:lumOff val="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0" name="Стрелка вниз 1"/>
          <p:cNvSpPr/>
          <p:nvPr/>
        </p:nvSpPr>
        <p:spPr>
          <a:xfrm rot="16200000">
            <a:off x="6280151" y="3686177"/>
            <a:ext cx="1301750" cy="1419225"/>
          </a:xfrm>
          <a:custGeom>
            <a:avLst/>
            <a:gdLst>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66825 w 484632"/>
              <a:gd name="connsiteY6" fmla="*/ 978408 h 978408"/>
              <a:gd name="connsiteX7" fmla="*/ 0 w 484632"/>
              <a:gd name="connsiteY7" fmla="*/ 736092 h 978408"/>
              <a:gd name="connsiteX0" fmla="*/ 0 w 484632"/>
              <a:gd name="connsiteY0" fmla="*/ 736092 h 978408"/>
              <a:gd name="connsiteX1" fmla="*/ 121158 w 484632"/>
              <a:gd name="connsiteY1" fmla="*/ 773037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66825 w 484632"/>
              <a:gd name="connsiteY6" fmla="*/ 978408 h 978408"/>
              <a:gd name="connsiteX7" fmla="*/ 0 w 484632"/>
              <a:gd name="connsiteY7" fmla="*/ 736092 h 978408"/>
              <a:gd name="connsiteX0" fmla="*/ 0 w 484632"/>
              <a:gd name="connsiteY0" fmla="*/ 736092 h 978408"/>
              <a:gd name="connsiteX1" fmla="*/ 121158 w 484632"/>
              <a:gd name="connsiteY1" fmla="*/ 773037 h 978408"/>
              <a:gd name="connsiteX2" fmla="*/ 121158 w 484632"/>
              <a:gd name="connsiteY2" fmla="*/ 0 h 978408"/>
              <a:gd name="connsiteX3" fmla="*/ 363474 w 484632"/>
              <a:gd name="connsiteY3" fmla="*/ 0 h 978408"/>
              <a:gd name="connsiteX4" fmla="*/ 224929 w 484632"/>
              <a:gd name="connsiteY4" fmla="*/ 819220 h 978408"/>
              <a:gd name="connsiteX5" fmla="*/ 484632 w 484632"/>
              <a:gd name="connsiteY5" fmla="*/ 736092 h 978408"/>
              <a:gd name="connsiteX6" fmla="*/ 66825 w 484632"/>
              <a:gd name="connsiteY6" fmla="*/ 978408 h 978408"/>
              <a:gd name="connsiteX7" fmla="*/ 0 w 484632"/>
              <a:gd name="connsiteY7" fmla="*/ 736092 h 978408"/>
              <a:gd name="connsiteX0" fmla="*/ 0 w 825292"/>
              <a:gd name="connsiteY0" fmla="*/ 736092 h 978408"/>
              <a:gd name="connsiteX1" fmla="*/ 121158 w 825292"/>
              <a:gd name="connsiteY1" fmla="*/ 773037 h 978408"/>
              <a:gd name="connsiteX2" fmla="*/ 121158 w 825292"/>
              <a:gd name="connsiteY2" fmla="*/ 0 h 978408"/>
              <a:gd name="connsiteX3" fmla="*/ 825292 w 825292"/>
              <a:gd name="connsiteY3" fmla="*/ 240145 h 978408"/>
              <a:gd name="connsiteX4" fmla="*/ 224929 w 825292"/>
              <a:gd name="connsiteY4" fmla="*/ 819220 h 978408"/>
              <a:gd name="connsiteX5" fmla="*/ 484632 w 825292"/>
              <a:gd name="connsiteY5" fmla="*/ 736092 h 978408"/>
              <a:gd name="connsiteX6" fmla="*/ 66825 w 825292"/>
              <a:gd name="connsiteY6" fmla="*/ 978408 h 978408"/>
              <a:gd name="connsiteX7" fmla="*/ 0 w 825292"/>
              <a:gd name="connsiteY7" fmla="*/ 736092 h 978408"/>
              <a:gd name="connsiteX0" fmla="*/ 0 w 825292"/>
              <a:gd name="connsiteY0" fmla="*/ 625255 h 867571"/>
              <a:gd name="connsiteX1" fmla="*/ 121158 w 825292"/>
              <a:gd name="connsiteY1" fmla="*/ 662200 h 867571"/>
              <a:gd name="connsiteX2" fmla="*/ 638394 w 825292"/>
              <a:gd name="connsiteY2" fmla="*/ 0 h 867571"/>
              <a:gd name="connsiteX3" fmla="*/ 825292 w 825292"/>
              <a:gd name="connsiteY3" fmla="*/ 129308 h 867571"/>
              <a:gd name="connsiteX4" fmla="*/ 224929 w 825292"/>
              <a:gd name="connsiteY4" fmla="*/ 708383 h 867571"/>
              <a:gd name="connsiteX5" fmla="*/ 484632 w 825292"/>
              <a:gd name="connsiteY5" fmla="*/ 625255 h 867571"/>
              <a:gd name="connsiteX6" fmla="*/ 66825 w 825292"/>
              <a:gd name="connsiteY6" fmla="*/ 867571 h 867571"/>
              <a:gd name="connsiteX7" fmla="*/ 0 w 825292"/>
              <a:gd name="connsiteY7" fmla="*/ 625255 h 867571"/>
              <a:gd name="connsiteX0" fmla="*/ 0 w 825292"/>
              <a:gd name="connsiteY0" fmla="*/ 625255 h 867571"/>
              <a:gd name="connsiteX1" fmla="*/ 121158 w 825292"/>
              <a:gd name="connsiteY1" fmla="*/ 662200 h 867571"/>
              <a:gd name="connsiteX2" fmla="*/ 638394 w 825292"/>
              <a:gd name="connsiteY2" fmla="*/ 0 h 867571"/>
              <a:gd name="connsiteX3" fmla="*/ 825292 w 825292"/>
              <a:gd name="connsiteY3" fmla="*/ 129308 h 867571"/>
              <a:gd name="connsiteX4" fmla="*/ 224929 w 825292"/>
              <a:gd name="connsiteY4" fmla="*/ 708383 h 867571"/>
              <a:gd name="connsiteX5" fmla="*/ 493869 w 825292"/>
              <a:gd name="connsiteY5" fmla="*/ 736091 h 867571"/>
              <a:gd name="connsiteX6" fmla="*/ 66825 w 825292"/>
              <a:gd name="connsiteY6" fmla="*/ 867571 h 867571"/>
              <a:gd name="connsiteX7" fmla="*/ 0 w 825292"/>
              <a:gd name="connsiteY7" fmla="*/ 625255 h 867571"/>
              <a:gd name="connsiteX0" fmla="*/ 53248 w 878540"/>
              <a:gd name="connsiteY0" fmla="*/ 625255 h 987643"/>
              <a:gd name="connsiteX1" fmla="*/ 174406 w 878540"/>
              <a:gd name="connsiteY1" fmla="*/ 662200 h 987643"/>
              <a:gd name="connsiteX2" fmla="*/ 691642 w 878540"/>
              <a:gd name="connsiteY2" fmla="*/ 0 h 987643"/>
              <a:gd name="connsiteX3" fmla="*/ 878540 w 878540"/>
              <a:gd name="connsiteY3" fmla="*/ 129308 h 987643"/>
              <a:gd name="connsiteX4" fmla="*/ 278177 w 878540"/>
              <a:gd name="connsiteY4" fmla="*/ 708383 h 987643"/>
              <a:gd name="connsiteX5" fmla="*/ 547117 w 878540"/>
              <a:gd name="connsiteY5" fmla="*/ 736091 h 987643"/>
              <a:gd name="connsiteX6" fmla="*/ 0 w 878540"/>
              <a:gd name="connsiteY6" fmla="*/ 987643 h 987643"/>
              <a:gd name="connsiteX7" fmla="*/ 53248 w 878540"/>
              <a:gd name="connsiteY7" fmla="*/ 625255 h 987643"/>
              <a:gd name="connsiteX0" fmla="*/ 53248 w 878540"/>
              <a:gd name="connsiteY0" fmla="*/ 625255 h 987643"/>
              <a:gd name="connsiteX1" fmla="*/ 146697 w 878540"/>
              <a:gd name="connsiteY1" fmla="*/ 828455 h 987643"/>
              <a:gd name="connsiteX2" fmla="*/ 691642 w 878540"/>
              <a:gd name="connsiteY2" fmla="*/ 0 h 987643"/>
              <a:gd name="connsiteX3" fmla="*/ 878540 w 878540"/>
              <a:gd name="connsiteY3" fmla="*/ 129308 h 987643"/>
              <a:gd name="connsiteX4" fmla="*/ 278177 w 878540"/>
              <a:gd name="connsiteY4" fmla="*/ 708383 h 987643"/>
              <a:gd name="connsiteX5" fmla="*/ 547117 w 878540"/>
              <a:gd name="connsiteY5" fmla="*/ 736091 h 987643"/>
              <a:gd name="connsiteX6" fmla="*/ 0 w 878540"/>
              <a:gd name="connsiteY6" fmla="*/ 987643 h 987643"/>
              <a:gd name="connsiteX7" fmla="*/ 53248 w 878540"/>
              <a:gd name="connsiteY7" fmla="*/ 625255 h 987643"/>
              <a:gd name="connsiteX0" fmla="*/ 53248 w 878540"/>
              <a:gd name="connsiteY0" fmla="*/ 625255 h 987643"/>
              <a:gd name="connsiteX1" fmla="*/ 146697 w 878540"/>
              <a:gd name="connsiteY1" fmla="*/ 828455 h 987643"/>
              <a:gd name="connsiteX2" fmla="*/ 691642 w 878540"/>
              <a:gd name="connsiteY2" fmla="*/ 0 h 987643"/>
              <a:gd name="connsiteX3" fmla="*/ 878540 w 878540"/>
              <a:gd name="connsiteY3" fmla="*/ 129308 h 987643"/>
              <a:gd name="connsiteX4" fmla="*/ 213522 w 878540"/>
              <a:gd name="connsiteY4" fmla="*/ 828456 h 987643"/>
              <a:gd name="connsiteX5" fmla="*/ 547117 w 878540"/>
              <a:gd name="connsiteY5" fmla="*/ 736091 h 987643"/>
              <a:gd name="connsiteX6" fmla="*/ 0 w 878540"/>
              <a:gd name="connsiteY6" fmla="*/ 987643 h 987643"/>
              <a:gd name="connsiteX7" fmla="*/ 53248 w 878540"/>
              <a:gd name="connsiteY7" fmla="*/ 625255 h 98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8540" h="987643">
                <a:moveTo>
                  <a:pt x="53248" y="625255"/>
                </a:moveTo>
                <a:lnTo>
                  <a:pt x="146697" y="828455"/>
                </a:lnTo>
                <a:lnTo>
                  <a:pt x="691642" y="0"/>
                </a:lnTo>
                <a:lnTo>
                  <a:pt x="878540" y="129308"/>
                </a:lnTo>
                <a:lnTo>
                  <a:pt x="213522" y="828456"/>
                </a:lnTo>
                <a:lnTo>
                  <a:pt x="547117" y="736091"/>
                </a:lnTo>
                <a:lnTo>
                  <a:pt x="0" y="987643"/>
                </a:lnTo>
                <a:lnTo>
                  <a:pt x="53248" y="625255"/>
                </a:lnTo>
                <a:close/>
              </a:path>
            </a:pathLst>
          </a:custGeom>
          <a:solidFill>
            <a:schemeClr val="tx1">
              <a:lumMod val="95000"/>
              <a:lumOff val="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1" name="Стрелка вниз 2"/>
          <p:cNvSpPr/>
          <p:nvPr/>
        </p:nvSpPr>
        <p:spPr>
          <a:xfrm rot="830511">
            <a:off x="3267075" y="3878263"/>
            <a:ext cx="508000" cy="1392237"/>
          </a:xfrm>
          <a:custGeom>
            <a:avLst/>
            <a:gdLst>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271110 w 484632"/>
              <a:gd name="connsiteY4" fmla="*/ 800746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204285 w 484632"/>
              <a:gd name="connsiteY1" fmla="*/ 809983 h 978408"/>
              <a:gd name="connsiteX2" fmla="*/ 121158 w 484632"/>
              <a:gd name="connsiteY2" fmla="*/ 0 h 978408"/>
              <a:gd name="connsiteX3" fmla="*/ 363474 w 484632"/>
              <a:gd name="connsiteY3" fmla="*/ 0 h 978408"/>
              <a:gd name="connsiteX4" fmla="*/ 271110 w 484632"/>
              <a:gd name="connsiteY4" fmla="*/ 800746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1052299"/>
              <a:gd name="connsiteX1" fmla="*/ 204285 w 484632"/>
              <a:gd name="connsiteY1" fmla="*/ 809983 h 1052299"/>
              <a:gd name="connsiteX2" fmla="*/ 121158 w 484632"/>
              <a:gd name="connsiteY2" fmla="*/ 0 h 1052299"/>
              <a:gd name="connsiteX3" fmla="*/ 363474 w 484632"/>
              <a:gd name="connsiteY3" fmla="*/ 0 h 1052299"/>
              <a:gd name="connsiteX4" fmla="*/ 271110 w 484632"/>
              <a:gd name="connsiteY4" fmla="*/ 800746 h 1052299"/>
              <a:gd name="connsiteX5" fmla="*/ 484632 w 484632"/>
              <a:gd name="connsiteY5" fmla="*/ 736092 h 1052299"/>
              <a:gd name="connsiteX6" fmla="*/ 242316 w 484632"/>
              <a:gd name="connsiteY6" fmla="*/ 1052299 h 1052299"/>
              <a:gd name="connsiteX7" fmla="*/ 0 w 484632"/>
              <a:gd name="connsiteY7" fmla="*/ 736092 h 1052299"/>
              <a:gd name="connsiteX0" fmla="*/ 0 w 484632"/>
              <a:gd name="connsiteY0" fmla="*/ 736092 h 1052299"/>
              <a:gd name="connsiteX1" fmla="*/ 204285 w 484632"/>
              <a:gd name="connsiteY1" fmla="*/ 809983 h 1052299"/>
              <a:gd name="connsiteX2" fmla="*/ 121158 w 484632"/>
              <a:gd name="connsiteY2" fmla="*/ 0 h 1052299"/>
              <a:gd name="connsiteX3" fmla="*/ 363474 w 484632"/>
              <a:gd name="connsiteY3" fmla="*/ 0 h 1052299"/>
              <a:gd name="connsiteX4" fmla="*/ 252637 w 484632"/>
              <a:gd name="connsiteY4" fmla="*/ 874637 h 1052299"/>
              <a:gd name="connsiteX5" fmla="*/ 484632 w 484632"/>
              <a:gd name="connsiteY5" fmla="*/ 736092 h 1052299"/>
              <a:gd name="connsiteX6" fmla="*/ 242316 w 484632"/>
              <a:gd name="connsiteY6" fmla="*/ 1052299 h 1052299"/>
              <a:gd name="connsiteX7" fmla="*/ 0 w 484632"/>
              <a:gd name="connsiteY7" fmla="*/ 736092 h 1052299"/>
              <a:gd name="connsiteX0" fmla="*/ 0 w 484632"/>
              <a:gd name="connsiteY0" fmla="*/ 736092 h 1052299"/>
              <a:gd name="connsiteX1" fmla="*/ 213522 w 484632"/>
              <a:gd name="connsiteY1" fmla="*/ 902347 h 1052299"/>
              <a:gd name="connsiteX2" fmla="*/ 121158 w 484632"/>
              <a:gd name="connsiteY2" fmla="*/ 0 h 1052299"/>
              <a:gd name="connsiteX3" fmla="*/ 363474 w 484632"/>
              <a:gd name="connsiteY3" fmla="*/ 0 h 1052299"/>
              <a:gd name="connsiteX4" fmla="*/ 252637 w 484632"/>
              <a:gd name="connsiteY4" fmla="*/ 874637 h 1052299"/>
              <a:gd name="connsiteX5" fmla="*/ 484632 w 484632"/>
              <a:gd name="connsiteY5" fmla="*/ 736092 h 1052299"/>
              <a:gd name="connsiteX6" fmla="*/ 242316 w 484632"/>
              <a:gd name="connsiteY6" fmla="*/ 1052299 h 1052299"/>
              <a:gd name="connsiteX7" fmla="*/ 0 w 484632"/>
              <a:gd name="connsiteY7" fmla="*/ 736092 h 105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632" h="1052299">
                <a:moveTo>
                  <a:pt x="0" y="736092"/>
                </a:moveTo>
                <a:lnTo>
                  <a:pt x="213522" y="902347"/>
                </a:lnTo>
                <a:lnTo>
                  <a:pt x="121158" y="0"/>
                </a:lnTo>
                <a:lnTo>
                  <a:pt x="363474" y="0"/>
                </a:lnTo>
                <a:lnTo>
                  <a:pt x="252637" y="874637"/>
                </a:lnTo>
                <a:lnTo>
                  <a:pt x="484632" y="736092"/>
                </a:lnTo>
                <a:lnTo>
                  <a:pt x="242316" y="1052299"/>
                </a:lnTo>
                <a:lnTo>
                  <a:pt x="0" y="736092"/>
                </a:lnTo>
                <a:close/>
              </a:path>
            </a:pathLst>
          </a:custGeom>
          <a:solidFill>
            <a:schemeClr val="tx1">
              <a:lumMod val="95000"/>
              <a:lumOff val="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2" name="Стрелка вниз 2"/>
          <p:cNvSpPr/>
          <p:nvPr/>
        </p:nvSpPr>
        <p:spPr>
          <a:xfrm rot="20647812">
            <a:off x="5041900" y="3843338"/>
            <a:ext cx="447675" cy="1462087"/>
          </a:xfrm>
          <a:custGeom>
            <a:avLst/>
            <a:gdLst>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363474 w 484632"/>
              <a:gd name="connsiteY4" fmla="*/ 736092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121158 w 484632"/>
              <a:gd name="connsiteY1" fmla="*/ 736092 h 978408"/>
              <a:gd name="connsiteX2" fmla="*/ 121158 w 484632"/>
              <a:gd name="connsiteY2" fmla="*/ 0 h 978408"/>
              <a:gd name="connsiteX3" fmla="*/ 363474 w 484632"/>
              <a:gd name="connsiteY3" fmla="*/ 0 h 978408"/>
              <a:gd name="connsiteX4" fmla="*/ 271110 w 484632"/>
              <a:gd name="connsiteY4" fmla="*/ 800746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978408"/>
              <a:gd name="connsiteX1" fmla="*/ 204285 w 484632"/>
              <a:gd name="connsiteY1" fmla="*/ 809983 h 978408"/>
              <a:gd name="connsiteX2" fmla="*/ 121158 w 484632"/>
              <a:gd name="connsiteY2" fmla="*/ 0 h 978408"/>
              <a:gd name="connsiteX3" fmla="*/ 363474 w 484632"/>
              <a:gd name="connsiteY3" fmla="*/ 0 h 978408"/>
              <a:gd name="connsiteX4" fmla="*/ 271110 w 484632"/>
              <a:gd name="connsiteY4" fmla="*/ 800746 h 978408"/>
              <a:gd name="connsiteX5" fmla="*/ 484632 w 484632"/>
              <a:gd name="connsiteY5" fmla="*/ 736092 h 978408"/>
              <a:gd name="connsiteX6" fmla="*/ 242316 w 484632"/>
              <a:gd name="connsiteY6" fmla="*/ 978408 h 978408"/>
              <a:gd name="connsiteX7" fmla="*/ 0 w 484632"/>
              <a:gd name="connsiteY7" fmla="*/ 736092 h 978408"/>
              <a:gd name="connsiteX0" fmla="*/ 0 w 484632"/>
              <a:gd name="connsiteY0" fmla="*/ 736092 h 1052299"/>
              <a:gd name="connsiteX1" fmla="*/ 204285 w 484632"/>
              <a:gd name="connsiteY1" fmla="*/ 809983 h 1052299"/>
              <a:gd name="connsiteX2" fmla="*/ 121158 w 484632"/>
              <a:gd name="connsiteY2" fmla="*/ 0 h 1052299"/>
              <a:gd name="connsiteX3" fmla="*/ 363474 w 484632"/>
              <a:gd name="connsiteY3" fmla="*/ 0 h 1052299"/>
              <a:gd name="connsiteX4" fmla="*/ 271110 w 484632"/>
              <a:gd name="connsiteY4" fmla="*/ 800746 h 1052299"/>
              <a:gd name="connsiteX5" fmla="*/ 484632 w 484632"/>
              <a:gd name="connsiteY5" fmla="*/ 736092 h 1052299"/>
              <a:gd name="connsiteX6" fmla="*/ 242316 w 484632"/>
              <a:gd name="connsiteY6" fmla="*/ 1052299 h 1052299"/>
              <a:gd name="connsiteX7" fmla="*/ 0 w 484632"/>
              <a:gd name="connsiteY7" fmla="*/ 736092 h 1052299"/>
              <a:gd name="connsiteX0" fmla="*/ 0 w 484632"/>
              <a:gd name="connsiteY0" fmla="*/ 736092 h 1052299"/>
              <a:gd name="connsiteX1" fmla="*/ 204285 w 484632"/>
              <a:gd name="connsiteY1" fmla="*/ 809983 h 1052299"/>
              <a:gd name="connsiteX2" fmla="*/ 121158 w 484632"/>
              <a:gd name="connsiteY2" fmla="*/ 0 h 1052299"/>
              <a:gd name="connsiteX3" fmla="*/ 363474 w 484632"/>
              <a:gd name="connsiteY3" fmla="*/ 0 h 1052299"/>
              <a:gd name="connsiteX4" fmla="*/ 252637 w 484632"/>
              <a:gd name="connsiteY4" fmla="*/ 874637 h 1052299"/>
              <a:gd name="connsiteX5" fmla="*/ 484632 w 484632"/>
              <a:gd name="connsiteY5" fmla="*/ 736092 h 1052299"/>
              <a:gd name="connsiteX6" fmla="*/ 242316 w 484632"/>
              <a:gd name="connsiteY6" fmla="*/ 1052299 h 1052299"/>
              <a:gd name="connsiteX7" fmla="*/ 0 w 484632"/>
              <a:gd name="connsiteY7" fmla="*/ 736092 h 1052299"/>
              <a:gd name="connsiteX0" fmla="*/ 0 w 484632"/>
              <a:gd name="connsiteY0" fmla="*/ 736092 h 1052299"/>
              <a:gd name="connsiteX1" fmla="*/ 213522 w 484632"/>
              <a:gd name="connsiteY1" fmla="*/ 902347 h 1052299"/>
              <a:gd name="connsiteX2" fmla="*/ 121158 w 484632"/>
              <a:gd name="connsiteY2" fmla="*/ 0 h 1052299"/>
              <a:gd name="connsiteX3" fmla="*/ 363474 w 484632"/>
              <a:gd name="connsiteY3" fmla="*/ 0 h 1052299"/>
              <a:gd name="connsiteX4" fmla="*/ 252637 w 484632"/>
              <a:gd name="connsiteY4" fmla="*/ 874637 h 1052299"/>
              <a:gd name="connsiteX5" fmla="*/ 484632 w 484632"/>
              <a:gd name="connsiteY5" fmla="*/ 736092 h 1052299"/>
              <a:gd name="connsiteX6" fmla="*/ 242316 w 484632"/>
              <a:gd name="connsiteY6" fmla="*/ 1052299 h 1052299"/>
              <a:gd name="connsiteX7" fmla="*/ 0 w 484632"/>
              <a:gd name="connsiteY7" fmla="*/ 736092 h 10522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4632" h="1052299">
                <a:moveTo>
                  <a:pt x="0" y="736092"/>
                </a:moveTo>
                <a:lnTo>
                  <a:pt x="213522" y="902347"/>
                </a:lnTo>
                <a:lnTo>
                  <a:pt x="121158" y="0"/>
                </a:lnTo>
                <a:lnTo>
                  <a:pt x="363474" y="0"/>
                </a:lnTo>
                <a:lnTo>
                  <a:pt x="252637" y="874637"/>
                </a:lnTo>
                <a:lnTo>
                  <a:pt x="484632" y="736092"/>
                </a:lnTo>
                <a:lnTo>
                  <a:pt x="242316" y="1052299"/>
                </a:lnTo>
                <a:lnTo>
                  <a:pt x="0" y="736092"/>
                </a:lnTo>
                <a:close/>
              </a:path>
            </a:pathLst>
          </a:custGeom>
          <a:solidFill>
            <a:schemeClr val="tx1">
              <a:lumMod val="95000"/>
              <a:lumOff val="5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ru-RU">
              <a:solidFill>
                <a:prstClr val="white"/>
              </a:solidFill>
            </a:endParaRPr>
          </a:p>
        </p:txBody>
      </p:sp>
      <p:sp>
        <p:nvSpPr>
          <p:cNvPr id="14347" name="Прямоугольник 2"/>
          <p:cNvSpPr>
            <a:spLocks noChangeArrowheads="1"/>
          </p:cNvSpPr>
          <p:nvPr/>
        </p:nvSpPr>
        <p:spPr bwMode="auto">
          <a:xfrm rot="-3343185">
            <a:off x="338431" y="4052990"/>
            <a:ext cx="185679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400" smtClean="0">
                <a:solidFill>
                  <a:prstClr val="black"/>
                </a:solidFill>
                <a:latin typeface="Franklin Gothic Book" pitchFamily="34" charset="0"/>
              </a:rPr>
              <a:t>1963г. 50 шт. молоди</a:t>
            </a:r>
          </a:p>
        </p:txBody>
      </p:sp>
      <p:sp>
        <p:nvSpPr>
          <p:cNvPr id="14348" name="Прямоугольник 3"/>
          <p:cNvSpPr>
            <a:spLocks noChangeArrowheads="1"/>
          </p:cNvSpPr>
          <p:nvPr/>
        </p:nvSpPr>
        <p:spPr bwMode="auto">
          <a:xfrm>
            <a:off x="4010026" y="3375025"/>
            <a:ext cx="158928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Русский осетр</a:t>
            </a:r>
          </a:p>
        </p:txBody>
      </p:sp>
      <p:sp>
        <p:nvSpPr>
          <p:cNvPr id="14349" name="Прямоугольник 4"/>
          <p:cNvSpPr>
            <a:spLocks noChangeArrowheads="1"/>
          </p:cNvSpPr>
          <p:nvPr/>
        </p:nvSpPr>
        <p:spPr bwMode="auto">
          <a:xfrm rot="-4178227">
            <a:off x="2100836" y="4215143"/>
            <a:ext cx="18578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400" smtClean="0">
                <a:solidFill>
                  <a:prstClr val="black"/>
                </a:solidFill>
                <a:latin typeface="Franklin Gothic Book" pitchFamily="34" charset="0"/>
              </a:rPr>
              <a:t>1963г. 40 шт. молоди</a:t>
            </a:r>
          </a:p>
          <a:p>
            <a:r>
              <a:rPr lang="ru-RU" sz="1400" smtClean="0">
                <a:solidFill>
                  <a:prstClr val="black"/>
                </a:solidFill>
                <a:latin typeface="Franklin Gothic Book" pitchFamily="34" charset="0"/>
              </a:rPr>
              <a:t>1964г. 50 шт. молоди</a:t>
            </a:r>
          </a:p>
        </p:txBody>
      </p:sp>
      <p:sp>
        <p:nvSpPr>
          <p:cNvPr id="14350" name="Прямоугольник 5"/>
          <p:cNvSpPr>
            <a:spLocks noChangeArrowheads="1"/>
          </p:cNvSpPr>
          <p:nvPr/>
        </p:nvSpPr>
        <p:spPr bwMode="auto">
          <a:xfrm rot="4031698">
            <a:off x="4700371" y="4362553"/>
            <a:ext cx="196258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400" smtClean="0">
                <a:solidFill>
                  <a:prstClr val="black"/>
                </a:solidFill>
                <a:latin typeface="Franklin Gothic Book" pitchFamily="34" charset="0"/>
              </a:rPr>
              <a:t>1967г. 635 шт. молоди</a:t>
            </a:r>
          </a:p>
        </p:txBody>
      </p:sp>
      <p:sp>
        <p:nvSpPr>
          <p:cNvPr id="14351" name="Прямоугольник 7"/>
          <p:cNvSpPr>
            <a:spLocks noChangeArrowheads="1"/>
          </p:cNvSpPr>
          <p:nvPr/>
        </p:nvSpPr>
        <p:spPr bwMode="auto">
          <a:xfrm rot="2571810">
            <a:off x="6142142" y="3854549"/>
            <a:ext cx="230960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z="1400" smtClean="0">
                <a:solidFill>
                  <a:prstClr val="black"/>
                </a:solidFill>
                <a:latin typeface="Franklin Gothic Book" pitchFamily="34" charset="0"/>
              </a:rPr>
              <a:t>1970г. 250 тыс. шт. молоди</a:t>
            </a:r>
          </a:p>
        </p:txBody>
      </p:sp>
      <p:pic>
        <p:nvPicPr>
          <p:cNvPr id="14352" name="Picture 14" descr="http://s40.radikal.ru/i087/0911/77/5ca2233b926f.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09864" y="1700213"/>
            <a:ext cx="2889250" cy="219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3" name="Прямоугольник 1"/>
          <p:cNvSpPr>
            <a:spLocks noChangeArrowheads="1"/>
          </p:cNvSpPr>
          <p:nvPr/>
        </p:nvSpPr>
        <p:spPr bwMode="auto">
          <a:xfrm>
            <a:off x="258764" y="6434138"/>
            <a:ext cx="11416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Норвегия</a:t>
            </a:r>
          </a:p>
        </p:txBody>
      </p:sp>
      <p:sp>
        <p:nvSpPr>
          <p:cNvPr id="14354" name="Прямоугольник 6"/>
          <p:cNvSpPr>
            <a:spLocks noChangeArrowheads="1"/>
          </p:cNvSpPr>
          <p:nvPr/>
        </p:nvSpPr>
        <p:spPr bwMode="auto">
          <a:xfrm>
            <a:off x="2513015" y="6488114"/>
            <a:ext cx="92845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Япония</a:t>
            </a:r>
          </a:p>
        </p:txBody>
      </p:sp>
      <p:sp>
        <p:nvSpPr>
          <p:cNvPr id="14355" name="Прямоугольник 12"/>
          <p:cNvSpPr>
            <a:spLocks noChangeArrowheads="1"/>
          </p:cNvSpPr>
          <p:nvPr/>
        </p:nvSpPr>
        <p:spPr bwMode="auto">
          <a:xfrm>
            <a:off x="5081590" y="6542089"/>
            <a:ext cx="929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Канада</a:t>
            </a:r>
          </a:p>
        </p:txBody>
      </p:sp>
      <p:sp>
        <p:nvSpPr>
          <p:cNvPr id="14356" name="Прямоугольник 13"/>
          <p:cNvSpPr>
            <a:spLocks noChangeArrowheads="1"/>
          </p:cNvSpPr>
          <p:nvPr/>
        </p:nvSpPr>
        <p:spPr bwMode="auto">
          <a:xfrm>
            <a:off x="7585076" y="6488114"/>
            <a:ext cx="54059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ГДР</a:t>
            </a:r>
          </a:p>
        </p:txBody>
      </p:sp>
      <p:sp>
        <p:nvSpPr>
          <p:cNvPr id="14357" name="Прямоугольник 14"/>
          <p:cNvSpPr>
            <a:spLocks noChangeArrowheads="1"/>
          </p:cNvSpPr>
          <p:nvPr/>
        </p:nvSpPr>
        <p:spPr bwMode="auto">
          <a:xfrm>
            <a:off x="2425702" y="1854200"/>
            <a:ext cx="7136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ru-RU" smtClean="0">
                <a:solidFill>
                  <a:prstClr val="black"/>
                </a:solidFill>
                <a:latin typeface="Franklin Gothic Book" pitchFamily="34" charset="0"/>
              </a:rPr>
              <a:t>СССР</a:t>
            </a:r>
          </a:p>
        </p:txBody>
      </p:sp>
    </p:spTree>
    <p:extLst>
      <p:ext uri="{BB962C8B-B14F-4D97-AF65-F5344CB8AC3E}">
        <p14:creationId xmlns:p14="http://schemas.microsoft.com/office/powerpoint/2010/main" val="15458161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Карта РТ.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7470"/>
            <a:ext cx="6912768" cy="4881610"/>
          </a:xfrm>
          <a:prstGeom prst="rect">
            <a:avLst/>
          </a:prstGeom>
          <a:noFill/>
          <a:extLst>
            <a:ext uri="{909E8E84-426E-40DD-AFC4-6F175D3DCCD1}">
              <a14:hiddenFill xmlns:a14="http://schemas.microsoft.com/office/drawing/2010/main">
                <a:solidFill>
                  <a:srgbClr val="FFFFFF"/>
                </a:solidFill>
              </a14:hiddenFill>
            </a:ext>
          </a:extLst>
        </p:spPr>
      </p:pic>
      <p:sp>
        <p:nvSpPr>
          <p:cNvPr id="2" name="Прямоугольник 1"/>
          <p:cNvSpPr/>
          <p:nvPr/>
        </p:nvSpPr>
        <p:spPr>
          <a:xfrm>
            <a:off x="301627" y="4941168"/>
            <a:ext cx="8712968" cy="1754326"/>
          </a:xfrm>
          <a:prstGeom prst="rect">
            <a:avLst/>
          </a:prstGeom>
        </p:spPr>
        <p:txBody>
          <a:bodyPr wrap="square">
            <a:spAutoFit/>
          </a:bodyPr>
          <a:lstStyle/>
          <a:p>
            <a:r>
              <a:rPr lang="ru-RU" dirty="0"/>
              <a:t>Регион Средней Волги богат водными </a:t>
            </a:r>
            <a:r>
              <a:rPr lang="ru-RU" dirty="0" smtClean="0"/>
              <a:t>ресурсами:</a:t>
            </a:r>
          </a:p>
          <a:p>
            <a:pPr marL="285750" indent="-285750">
              <a:buFont typeface="Wingdings" pitchFamily="2" charset="2"/>
              <a:buChar char="ü"/>
            </a:pPr>
            <a:r>
              <a:rPr lang="ru-RU" dirty="0" smtClean="0"/>
              <a:t> </a:t>
            </a:r>
            <a:r>
              <a:rPr lang="ru-RU" dirty="0"/>
              <a:t>такие крупные реки, как Волга, Кама, их притоки: Вятка, </a:t>
            </a:r>
            <a:r>
              <a:rPr lang="ru-RU" dirty="0" err="1"/>
              <a:t>Свияга</a:t>
            </a:r>
            <a:r>
              <a:rPr lang="ru-RU" dirty="0"/>
              <a:t>, Меша, </a:t>
            </a:r>
            <a:r>
              <a:rPr lang="ru-RU" dirty="0" err="1"/>
              <a:t>Шешма</a:t>
            </a:r>
            <a:r>
              <a:rPr lang="ru-RU" dirty="0"/>
              <a:t>, Ик, Тойма, </a:t>
            </a:r>
            <a:r>
              <a:rPr lang="ru-RU" dirty="0" err="1"/>
              <a:t>Иж</a:t>
            </a:r>
            <a:r>
              <a:rPr lang="ru-RU" dirty="0"/>
              <a:t>, Степной </a:t>
            </a:r>
            <a:r>
              <a:rPr lang="ru-RU" dirty="0" err="1"/>
              <a:t>Зай</a:t>
            </a:r>
            <a:r>
              <a:rPr lang="ru-RU" dirty="0"/>
              <a:t>, </a:t>
            </a:r>
            <a:endParaRPr lang="ru-RU" dirty="0" smtClean="0"/>
          </a:p>
          <a:p>
            <a:pPr marL="285750" indent="-285750">
              <a:buFont typeface="Wingdings" pitchFamily="2" charset="2"/>
              <a:buChar char="ü"/>
            </a:pPr>
            <a:r>
              <a:rPr lang="ru-RU" dirty="0" smtClean="0"/>
              <a:t>Куйбышевское и </a:t>
            </a:r>
            <a:r>
              <a:rPr lang="ru-RU" dirty="0"/>
              <a:t>Нижнекамское водохранилища, </a:t>
            </a:r>
            <a:endParaRPr lang="ru-RU" dirty="0" smtClean="0"/>
          </a:p>
          <a:p>
            <a:pPr marL="285750" indent="-285750">
              <a:buFont typeface="Wingdings" pitchFamily="2" charset="2"/>
              <a:buChar char="ü"/>
            </a:pPr>
            <a:r>
              <a:rPr lang="ru-RU" dirty="0" smtClean="0"/>
              <a:t>озера </a:t>
            </a:r>
            <a:r>
              <a:rPr lang="ru-RU" dirty="0"/>
              <a:t>и мелиоративные водоемы комплексного назначения.  Куйбышевское водохранилище – озеро-водохранилище - является крупнейшим в Европе – </a:t>
            </a:r>
          </a:p>
        </p:txBody>
      </p:sp>
    </p:spTree>
    <p:extLst>
      <p:ext uri="{BB962C8B-B14F-4D97-AF65-F5344CB8AC3E}">
        <p14:creationId xmlns:p14="http://schemas.microsoft.com/office/powerpoint/2010/main" val="219914273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499992" y="764704"/>
            <a:ext cx="4226571" cy="4770537"/>
          </a:xfrm>
          <a:prstGeom prst="rect">
            <a:avLst/>
          </a:prstGeom>
        </p:spPr>
        <p:txBody>
          <a:bodyPr wrap="square">
            <a:spAutoFit/>
          </a:bodyPr>
          <a:lstStyle/>
          <a:p>
            <a:r>
              <a:rPr lang="ru-RU" sz="2000" b="1" dirty="0"/>
              <a:t>Куйбышевское водохранилище </a:t>
            </a:r>
            <a:r>
              <a:rPr lang="ru-RU" sz="2000" dirty="0"/>
              <a:t>– озеро-водохранилище - является </a:t>
            </a:r>
            <a:r>
              <a:rPr lang="ru-RU" sz="2400" b="1" dirty="0"/>
              <a:t>крупнейшим в Европе </a:t>
            </a:r>
            <a:r>
              <a:rPr lang="ru-RU" sz="2000" dirty="0"/>
              <a:t>– 6450 км</a:t>
            </a:r>
            <a:r>
              <a:rPr lang="ru-RU" sz="2000" baseline="30000" dirty="0"/>
              <a:t>2</a:t>
            </a:r>
            <a:r>
              <a:rPr lang="ru-RU" sz="2000" dirty="0"/>
              <a:t> </a:t>
            </a:r>
            <a:r>
              <a:rPr lang="ru-RU" sz="2000" dirty="0" smtClean="0"/>
              <a:t>. </a:t>
            </a:r>
          </a:p>
          <a:p>
            <a:pPr marL="342900" indent="-342900">
              <a:buFont typeface="Wingdings" pitchFamily="2" charset="2"/>
              <a:buChar char="§"/>
            </a:pPr>
            <a:r>
              <a:rPr lang="ru-RU" sz="2000" dirty="0" smtClean="0"/>
              <a:t>общая </a:t>
            </a:r>
            <a:r>
              <a:rPr lang="ru-RU" sz="2000" dirty="0"/>
              <a:t>емкость при НПУ </a:t>
            </a:r>
            <a:r>
              <a:rPr lang="ru-RU" sz="2000" dirty="0" smtClean="0"/>
              <a:t>-58 </a:t>
            </a:r>
            <a:r>
              <a:rPr lang="ru-RU" sz="2000" dirty="0"/>
              <a:t>км</a:t>
            </a:r>
            <a:r>
              <a:rPr lang="ru-RU" sz="2000" baseline="30000" dirty="0"/>
              <a:t>3</a:t>
            </a:r>
            <a:r>
              <a:rPr lang="ru-RU" sz="2000" dirty="0"/>
              <a:t>, а площадь 590 </a:t>
            </a:r>
            <a:r>
              <a:rPr lang="ru-RU" sz="2000" dirty="0" err="1"/>
              <a:t>тыс.га</a:t>
            </a:r>
            <a:r>
              <a:rPr lang="ru-RU" sz="2000" dirty="0"/>
              <a:t>. </a:t>
            </a:r>
            <a:endParaRPr lang="ru-RU" sz="2000" dirty="0" smtClean="0"/>
          </a:p>
          <a:p>
            <a:pPr marL="342900" indent="-342900">
              <a:buFont typeface="Wingdings" pitchFamily="2" charset="2"/>
              <a:buChar char="§"/>
            </a:pPr>
            <a:r>
              <a:rPr lang="ru-RU" sz="2000" dirty="0" smtClean="0"/>
              <a:t>Максимальные </a:t>
            </a:r>
            <a:r>
              <a:rPr lang="ru-RU" sz="2000" dirty="0"/>
              <a:t>глубины </a:t>
            </a:r>
            <a:r>
              <a:rPr lang="ru-RU" sz="2000" dirty="0" smtClean="0"/>
              <a:t>в </a:t>
            </a:r>
            <a:r>
              <a:rPr lang="ru-RU" sz="2000" dirty="0" err="1"/>
              <a:t>приплотинной</a:t>
            </a:r>
            <a:r>
              <a:rPr lang="ru-RU" sz="2000" dirty="0"/>
              <a:t> части </a:t>
            </a:r>
            <a:r>
              <a:rPr lang="ru-RU" sz="2000" dirty="0" smtClean="0"/>
              <a:t>более </a:t>
            </a:r>
            <a:r>
              <a:rPr lang="ru-RU" sz="2000" dirty="0"/>
              <a:t>40 </a:t>
            </a:r>
            <a:r>
              <a:rPr lang="ru-RU" sz="2000" dirty="0" smtClean="0"/>
              <a:t>м, средние </a:t>
            </a:r>
            <a:r>
              <a:rPr lang="ru-RU" sz="2000" dirty="0"/>
              <a:t>глубины </a:t>
            </a:r>
            <a:r>
              <a:rPr lang="ru-RU" sz="2000" dirty="0" smtClean="0"/>
              <a:t>-  около </a:t>
            </a:r>
            <a:r>
              <a:rPr lang="ru-RU" sz="2000" dirty="0"/>
              <a:t>9 м. </a:t>
            </a:r>
            <a:endParaRPr lang="ru-RU" sz="2000" dirty="0" smtClean="0"/>
          </a:p>
          <a:p>
            <a:pPr marL="342900" indent="-342900">
              <a:buFont typeface="Wingdings" pitchFamily="2" charset="2"/>
              <a:buChar char="§"/>
            </a:pPr>
            <a:r>
              <a:rPr lang="ru-RU" sz="2000" dirty="0" smtClean="0"/>
              <a:t>Около 50% </a:t>
            </a:r>
            <a:r>
              <a:rPr lang="ru-RU" sz="2000" dirty="0"/>
              <a:t>площади водохранилища находится в пределах Республики Татарстан, из которой около 20% приходится на площадь мелководий.</a:t>
            </a:r>
          </a:p>
          <a:p>
            <a:pPr marL="342900" indent="-342900">
              <a:buFont typeface="Wingdings" pitchFamily="2" charset="2"/>
              <a:buChar char="§"/>
            </a:pPr>
            <a:endParaRPr lang="ru-RU" sz="2000" dirty="0"/>
          </a:p>
        </p:txBody>
      </p:sp>
      <p:pic>
        <p:nvPicPr>
          <p:cNvPr id="4" name="Рисунок 3"/>
          <p:cNvPicPr/>
          <p:nvPr/>
        </p:nvPicPr>
        <p:blipFill>
          <a:blip r:embed="rId2"/>
          <a:stretch>
            <a:fillRect/>
          </a:stretch>
        </p:blipFill>
        <p:spPr>
          <a:xfrm>
            <a:off x="19055" y="908720"/>
            <a:ext cx="4499992" cy="5112568"/>
          </a:xfrm>
          <a:prstGeom prst="rect">
            <a:avLst/>
          </a:prstGeom>
        </p:spPr>
      </p:pic>
    </p:spTree>
    <p:extLst>
      <p:ext uri="{BB962C8B-B14F-4D97-AF65-F5344CB8AC3E}">
        <p14:creationId xmlns:p14="http://schemas.microsoft.com/office/powerpoint/2010/main" val="351789418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1187624" y="332656"/>
            <a:ext cx="6624736" cy="446276"/>
          </a:xfrm>
          <a:prstGeom prst="rect">
            <a:avLst/>
          </a:prstGeom>
        </p:spPr>
        <p:txBody>
          <a:bodyPr wrap="square">
            <a:spAutoFit/>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000"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Природные популяции ценных видов рыб</a:t>
            </a:r>
            <a:endParaRPr lang="ru-RU" sz="2000" b="1" cap="all" dirty="0">
              <a:effectLst>
                <a:outerShdw blurRad="38100" dist="38100" dir="2700000" algn="tl">
                  <a:srgbClr val="000000">
                    <a:alpha val="43137"/>
                  </a:srgbClr>
                </a:outerShdw>
              </a:effectLst>
              <a:latin typeface="Arial"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196752"/>
            <a:ext cx="8136904" cy="4464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0665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568952" cy="1154162"/>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000"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Необходимо направленное формирование ихтиофауны для улучшения качественного состава Природных популяций ценных видов рыб</a:t>
            </a:r>
            <a:endParaRPr lang="ru-RU" sz="2000" b="1" cap="all" dirty="0">
              <a:effectLst>
                <a:outerShdw blurRad="38100" dist="38100" dir="2700000" algn="tl">
                  <a:srgbClr val="000000">
                    <a:alpha val="43137"/>
                  </a:srgbClr>
                </a:outerShdw>
              </a:effectLst>
              <a:latin typeface="Arial"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540" y="1556792"/>
            <a:ext cx="7700597" cy="46872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089135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Прямоугольник 1"/>
          <p:cNvSpPr/>
          <p:nvPr/>
        </p:nvSpPr>
        <p:spPr>
          <a:xfrm>
            <a:off x="251520" y="332656"/>
            <a:ext cx="8784976" cy="754053"/>
          </a:xfrm>
          <a:prstGeom prst="rect">
            <a:avLst/>
          </a:prstGeom>
        </p:spPr>
        <p:txBody>
          <a:bodyPr wrap="square">
            <a:spAutoFit/>
          </a:bodyPr>
          <a:lstStyle/>
          <a:p>
            <a:pP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sz="2000"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приоритетные направления </a:t>
            </a:r>
            <a:endParaRPr lang="ru-RU" sz="2000" b="1" cap="all" dirty="0">
              <a:solidFill>
                <a:srgbClr val="CCECFF"/>
              </a:solidFill>
              <a:effectLst>
                <a:outerShdw blurRad="38100" dist="38100" dir="2700000" algn="tl">
                  <a:srgbClr val="000000">
                    <a:alpha val="43137"/>
                  </a:srgbClr>
                </a:outerShdw>
              </a:effectLst>
              <a:latin typeface="Arial" pitchFamily="34" charset="0"/>
              <a:ea typeface="Calibri"/>
              <a:cs typeface="Times New Roman"/>
            </a:endParaRPr>
          </a:p>
          <a:p>
            <a:r>
              <a:rPr lang="ru-RU" sz="2000" b="1" cap="all" dirty="0">
                <a:solidFill>
                  <a:srgbClr val="000000"/>
                </a:solidFill>
                <a:effectLst>
                  <a:outerShdw blurRad="38100" dist="38100" dir="2700000" algn="tl">
                    <a:srgbClr val="000000">
                      <a:alpha val="43137"/>
                    </a:srgbClr>
                  </a:outerShdw>
                </a:effectLst>
                <a:latin typeface="Arial" pitchFamily="34" charset="0"/>
                <a:ea typeface="Times New Roman"/>
              </a:rPr>
              <a:t>развития </a:t>
            </a:r>
            <a:r>
              <a:rPr lang="ru-RU" sz="2000" b="1" cap="all" dirty="0" err="1">
                <a:solidFill>
                  <a:srgbClr val="000000"/>
                </a:solidFill>
                <a:effectLst>
                  <a:outerShdw blurRad="38100" dist="38100" dir="2700000" algn="tl">
                    <a:srgbClr val="000000">
                      <a:alpha val="43137"/>
                    </a:srgbClr>
                  </a:outerShdw>
                </a:effectLst>
                <a:latin typeface="Arial" pitchFamily="34" charset="0"/>
                <a:ea typeface="Times New Roman"/>
              </a:rPr>
              <a:t>аквакультуры</a:t>
            </a:r>
            <a:r>
              <a:rPr lang="ru-RU" sz="2000" b="1" cap="all" dirty="0">
                <a:solidFill>
                  <a:srgbClr val="000000"/>
                </a:solidFill>
                <a:effectLst>
                  <a:outerShdw blurRad="38100" dist="38100" dir="2700000" algn="tl">
                    <a:srgbClr val="000000">
                      <a:alpha val="43137"/>
                    </a:srgbClr>
                  </a:outerShdw>
                </a:effectLst>
                <a:latin typeface="Arial" pitchFamily="34" charset="0"/>
                <a:ea typeface="Times New Roman"/>
              </a:rPr>
              <a:t> в Республике </a:t>
            </a:r>
            <a:r>
              <a:rPr lang="ru-RU" sz="2000" b="1" cap="all" dirty="0" smtClean="0">
                <a:solidFill>
                  <a:srgbClr val="000000"/>
                </a:solidFill>
                <a:effectLst>
                  <a:outerShdw blurRad="38100" dist="38100" dir="2700000" algn="tl">
                    <a:srgbClr val="000000">
                      <a:alpha val="43137"/>
                    </a:srgbClr>
                  </a:outerShdw>
                </a:effectLst>
                <a:latin typeface="Arial" pitchFamily="34" charset="0"/>
                <a:ea typeface="Times New Roman"/>
              </a:rPr>
              <a:t>Татарстан:</a:t>
            </a:r>
            <a:endParaRPr lang="ru-RU" sz="2000" b="1" cap="all" dirty="0">
              <a:solidFill>
                <a:srgbClr val="CCECFF"/>
              </a:solidFill>
              <a:effectLst>
                <a:outerShdw blurRad="38100" dist="38100" dir="2700000" algn="tl">
                  <a:srgbClr val="000000">
                    <a:alpha val="43137"/>
                  </a:srgbClr>
                </a:outerShdw>
              </a:effectLst>
              <a:latin typeface="Arial" pitchFamily="34" charset="0"/>
            </a:endParaRPr>
          </a:p>
        </p:txBody>
      </p:sp>
      <p:sp>
        <p:nvSpPr>
          <p:cNvPr id="4" name="Прямоугольник 3"/>
          <p:cNvSpPr/>
          <p:nvPr/>
        </p:nvSpPr>
        <p:spPr>
          <a:xfrm>
            <a:off x="565687" y="1220223"/>
            <a:ext cx="8182777" cy="2322174"/>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При решении задач направленного формирования </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ихтиофауны </a:t>
            </a: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необходима организация воспроизводства:</a:t>
            </a:r>
          </a:p>
          <a:p>
            <a:pPr marL="285750" indent="-285750" algn="ctr">
              <a:lnSpc>
                <a:spcPct val="115000"/>
              </a:lnSpc>
              <a:spcAft>
                <a:spcPts val="0"/>
              </a:spcAft>
              <a:buFont typeface="Wingdings" pitchFamily="2" charset="2"/>
              <a:buChar char="q"/>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Стерляди</a:t>
            </a:r>
          </a:p>
          <a:p>
            <a:pPr marL="285750" indent="-285750" algn="ctr">
              <a:lnSpc>
                <a:spcPct val="115000"/>
              </a:lnSpc>
              <a:spcAft>
                <a:spcPts val="0"/>
              </a:spcAft>
              <a:buFont typeface="Wingdings" pitchFamily="2" charset="2"/>
              <a:buChar char="q"/>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сазана</a:t>
            </a:r>
          </a:p>
          <a:p>
            <a:pPr marL="285750" indent="-285750" algn="ctr">
              <a:lnSpc>
                <a:spcPct val="115000"/>
              </a:lnSpc>
              <a:spcAft>
                <a:spcPts val="0"/>
              </a:spcAft>
              <a:buFont typeface="Wingdings" pitchFamily="2" charset="2"/>
              <a:buChar char="q"/>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Судака</a:t>
            </a:r>
          </a:p>
          <a:p>
            <a:pPr marL="285750" indent="-285750" algn="ctr">
              <a:lnSpc>
                <a:spcPct val="115000"/>
              </a:lnSpc>
              <a:spcAft>
                <a:spcPts val="0"/>
              </a:spcAft>
              <a:buFont typeface="Wingdings" pitchFamily="2" charset="2"/>
              <a:buChar char="q"/>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Щуки</a:t>
            </a:r>
          </a:p>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 </a:t>
            </a:r>
            <a:endParaRPr lang="ru-RU" b="1" cap="all" dirty="0">
              <a:effectLst>
                <a:outerShdw blurRad="38100" dist="38100" dir="2700000" algn="tl">
                  <a:srgbClr val="000000">
                    <a:alpha val="43137"/>
                  </a:srgbClr>
                </a:outerShdw>
              </a:effectLst>
              <a:latin typeface="Arial" pitchFamily="34" charset="0"/>
            </a:endParaRPr>
          </a:p>
        </p:txBody>
      </p:sp>
      <p:pic>
        <p:nvPicPr>
          <p:cNvPr id="5" name="Рисунок 4" descr="E:\Фото М-10.05.2017\Займище смертность рыбы\Для статьи\Фото300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070" y="2060848"/>
            <a:ext cx="2926080" cy="3901440"/>
          </a:xfrm>
          <a:prstGeom prst="rect">
            <a:avLst/>
          </a:prstGeom>
          <a:noFill/>
          <a:ln>
            <a:noFill/>
          </a:ln>
        </p:spPr>
      </p:pic>
      <p:pic>
        <p:nvPicPr>
          <p:cNvPr id="6" name="Рисунок 5" descr="E:\Фото М-10.05.2017\Займище смертность рыбы\Для статьи\Фото300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128" y="2099752"/>
            <a:ext cx="2926080" cy="3901440"/>
          </a:xfrm>
          <a:prstGeom prst="rect">
            <a:avLst/>
          </a:prstGeom>
          <a:noFill/>
          <a:ln>
            <a:noFill/>
          </a:ln>
        </p:spPr>
      </p:pic>
      <p:sp>
        <p:nvSpPr>
          <p:cNvPr id="3" name="Прямоугольник 2"/>
          <p:cNvSpPr/>
          <p:nvPr/>
        </p:nvSpPr>
        <p:spPr>
          <a:xfrm>
            <a:off x="690006" y="6093296"/>
            <a:ext cx="7934138" cy="646331"/>
          </a:xfrm>
          <a:prstGeom prst="rect">
            <a:avLst/>
          </a:prstGeom>
        </p:spPr>
        <p:txBody>
          <a:bodyPr wrap="square">
            <a:spAutoFit/>
          </a:bodyPr>
          <a:lstStyle/>
          <a:p>
            <a:pPr algn="ctr"/>
            <a:r>
              <a:rPr lang="ru-RU" dirty="0">
                <a:solidFill>
                  <a:srgbClr val="002060"/>
                </a:solidFill>
              </a:rPr>
              <a:t>Гибель рыбы в мелководных заливах Куйбышевского водохранилища в районе </a:t>
            </a:r>
            <a:r>
              <a:rPr lang="ru-RU" dirty="0" err="1">
                <a:solidFill>
                  <a:srgbClr val="002060"/>
                </a:solidFill>
              </a:rPr>
              <a:t>н.п</a:t>
            </a:r>
            <a:r>
              <a:rPr lang="ru-RU" dirty="0">
                <a:solidFill>
                  <a:srgbClr val="002060"/>
                </a:solidFill>
              </a:rPr>
              <a:t>. Займище весной 2017 г</a:t>
            </a:r>
            <a:r>
              <a:rPr lang="ru-RU" dirty="0" smtClean="0">
                <a:solidFill>
                  <a:srgbClr val="002060"/>
                </a:solidFill>
              </a:rPr>
              <a:t>.</a:t>
            </a:r>
            <a:endParaRPr lang="ru-RU" dirty="0">
              <a:solidFill>
                <a:srgbClr val="002060"/>
              </a:solidFill>
            </a:endParaRPr>
          </a:p>
        </p:txBody>
      </p:sp>
    </p:spTree>
    <p:extLst>
      <p:ext uri="{BB962C8B-B14F-4D97-AF65-F5344CB8AC3E}">
        <p14:creationId xmlns:p14="http://schemas.microsoft.com/office/powerpoint/2010/main" val="1947257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1"/>
          <p:cNvSpPr>
            <a:spLocks noGrp="1"/>
          </p:cNvSpPr>
          <p:nvPr>
            <p:ph type="title"/>
          </p:nvPr>
        </p:nvSpPr>
        <p:spPr>
          <a:xfrm>
            <a:off x="469889" y="240074"/>
            <a:ext cx="8229600" cy="576064"/>
          </a:xfrm>
        </p:spPr>
        <p:txBody>
          <a:bodyPr>
            <a:noAutofit/>
          </a:bodyPr>
          <a:lstStyle/>
          <a:p>
            <a:pPr defTabSz="652952"/>
            <a:r>
              <a:rPr lang="ru-RU" sz="2700" b="1" dirty="0" smtClean="0">
                <a:solidFill>
                  <a:srgbClr val="002060"/>
                </a:solidFill>
                <a:effectLst>
                  <a:outerShdw blurRad="38100" dist="38100" dir="2700000" algn="tl">
                    <a:srgbClr val="000000">
                      <a:alpha val="43137"/>
                    </a:srgbClr>
                  </a:outerShdw>
                </a:effectLst>
                <a:latin typeface="Times New Roman" pitchFamily="18" charset="0"/>
                <a:ea typeface="+mn-ea"/>
                <a:cs typeface="Times New Roman" pitchFamily="18" charset="0"/>
              </a:rPr>
              <a:t>Нерестилища </a:t>
            </a:r>
            <a:r>
              <a:rPr lang="ru-RU" sz="2700" b="1" dirty="0">
                <a:solidFill>
                  <a:srgbClr val="002060"/>
                </a:solidFill>
                <a:effectLst>
                  <a:outerShdw blurRad="38100" dist="38100" dir="2700000" algn="tl">
                    <a:srgbClr val="000000">
                      <a:alpha val="43137"/>
                    </a:srgbClr>
                  </a:outerShdw>
                </a:effectLst>
                <a:latin typeface="Times New Roman" pitchFamily="18" charset="0"/>
                <a:ea typeface="+mn-ea"/>
                <a:cs typeface="Times New Roman" pitchFamily="18" charset="0"/>
              </a:rPr>
              <a:t>стерляди </a:t>
            </a:r>
          </a:p>
        </p:txBody>
      </p:sp>
      <p:sp>
        <p:nvSpPr>
          <p:cNvPr id="9" name="Номер слайда 8"/>
          <p:cNvSpPr>
            <a:spLocks noGrp="1"/>
          </p:cNvSpPr>
          <p:nvPr>
            <p:ph type="sldNum" sz="quarter" idx="12"/>
          </p:nvPr>
        </p:nvSpPr>
        <p:spPr>
          <a:xfrm flipH="1">
            <a:off x="8788275" y="6360925"/>
            <a:ext cx="288032" cy="388091"/>
          </a:xfrm>
        </p:spPr>
        <p:txBody>
          <a:bodyPr/>
          <a:lstStyle/>
          <a:p>
            <a:fld id="{C6234B3A-758F-4357-BA2A-1A98E31D557E}" type="slidenum">
              <a:rPr lang="ru-RU" smtClean="0">
                <a:solidFill>
                  <a:schemeClr val="tx1"/>
                </a:solidFill>
              </a:rPr>
              <a:pPr/>
              <a:t>19</a:t>
            </a:fld>
            <a:endParaRPr lang="ru-RU" dirty="0">
              <a:solidFill>
                <a:schemeClr val="tx1"/>
              </a:solidFill>
            </a:endParaRP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896" t="13733" r="1687" b="12733"/>
          <a:stretch/>
        </p:blipFill>
        <p:spPr bwMode="auto">
          <a:xfrm>
            <a:off x="467399" y="908720"/>
            <a:ext cx="8398484" cy="442334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Заголовок 1"/>
          <p:cNvSpPr txBox="1">
            <a:spLocks/>
          </p:cNvSpPr>
          <p:nvPr/>
        </p:nvSpPr>
        <p:spPr>
          <a:xfrm>
            <a:off x="457257" y="5743543"/>
            <a:ext cx="8229600" cy="576064"/>
          </a:xfrm>
          <a:prstGeom prst="rect">
            <a:avLst/>
          </a:prstGeom>
        </p:spPr>
        <p:txBody>
          <a:bodyPr vert="horz" lIns="91429" tIns="45715" rIns="91429" bIns="45715" rtlCol="0" anchor="ctr">
            <a:noAutofit/>
          </a:bodyPr>
          <a:lstStyle>
            <a:lvl1pPr algn="ctr" defTabSz="1280160" rtl="0" eaLnBrk="1" latinLnBrk="0" hangingPunct="1">
              <a:spcBef>
                <a:spcPct val="0"/>
              </a:spcBef>
              <a:buNone/>
              <a:defRPr sz="6200" kern="1200">
                <a:solidFill>
                  <a:schemeClr val="tx1"/>
                </a:solidFill>
                <a:latin typeface="+mj-lt"/>
                <a:ea typeface="+mj-ea"/>
                <a:cs typeface="+mj-cs"/>
              </a:defRPr>
            </a:lvl1pPr>
          </a:lstStyle>
          <a:p>
            <a:pPr defTabSz="652952"/>
            <a:r>
              <a:rPr lang="ru-RU" sz="2300" b="1" dirty="0">
                <a:solidFill>
                  <a:srgbClr val="002060"/>
                </a:solidFill>
                <a:effectLst>
                  <a:outerShdw blurRad="38100" dist="38100" dir="2700000" algn="tl">
                    <a:srgbClr val="000000">
                      <a:alpha val="43137"/>
                    </a:srgbClr>
                  </a:outerShdw>
                </a:effectLst>
                <a:latin typeface="Times New Roman" pitchFamily="18" charset="0"/>
                <a:ea typeface="+mn-ea"/>
                <a:cs typeface="Times New Roman" pitchFamily="18" charset="0"/>
              </a:rPr>
              <a:t>Расположены в 7 муниципальных районах Республики Татарстан – общая площадь 1750 га</a:t>
            </a:r>
          </a:p>
        </p:txBody>
      </p:sp>
    </p:spTree>
    <p:extLst>
      <p:ext uri="{BB962C8B-B14F-4D97-AF65-F5344CB8AC3E}">
        <p14:creationId xmlns:p14="http://schemas.microsoft.com/office/powerpoint/2010/main" val="17906213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6632"/>
            <a:ext cx="7186513" cy="5364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808197"/>
            <a:ext cx="7553325" cy="1042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91988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Habibi\Desktop\0_3b79_f0d8f345_X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512" y="15595"/>
            <a:ext cx="2705613" cy="219831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675" name="Рисунок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5595"/>
            <a:ext cx="3840162" cy="390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226" y="2213906"/>
            <a:ext cx="4488617" cy="2592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Прямоугольник 4"/>
          <p:cNvSpPr/>
          <p:nvPr/>
        </p:nvSpPr>
        <p:spPr>
          <a:xfrm>
            <a:off x="4550367" y="3920283"/>
            <a:ext cx="4562873" cy="3170099"/>
          </a:xfrm>
          <a:prstGeom prst="rect">
            <a:avLst/>
          </a:prstGeom>
        </p:spPr>
        <p:txBody>
          <a:bodyPr wrap="square">
            <a:spAutoFit/>
          </a:bodyPr>
          <a:lstStyle/>
          <a:p>
            <a:r>
              <a:rPr lang="ru-RU" sz="2000" b="1" dirty="0">
                <a:solidFill>
                  <a:srgbClr val="002060"/>
                </a:solidFill>
              </a:rPr>
              <a:t>Куйбышевское водохранилище </a:t>
            </a:r>
            <a:r>
              <a:rPr lang="ru-RU" sz="2000" dirty="0">
                <a:solidFill>
                  <a:srgbClr val="002060"/>
                </a:solidFill>
              </a:rPr>
              <a:t>– озеро-водохранилище - является крупнейшим в Европе – 6450 км</a:t>
            </a:r>
            <a:r>
              <a:rPr lang="ru-RU" sz="2000" baseline="30000" dirty="0">
                <a:solidFill>
                  <a:srgbClr val="002060"/>
                </a:solidFill>
              </a:rPr>
              <a:t>2</a:t>
            </a:r>
            <a:r>
              <a:rPr lang="ru-RU" sz="2000" dirty="0">
                <a:solidFill>
                  <a:srgbClr val="002060"/>
                </a:solidFill>
              </a:rPr>
              <a:t> </a:t>
            </a:r>
            <a:r>
              <a:rPr lang="ru-RU" sz="2000" dirty="0" smtClean="0">
                <a:solidFill>
                  <a:srgbClr val="002060"/>
                </a:solidFill>
              </a:rPr>
              <a:t>, общая </a:t>
            </a:r>
            <a:r>
              <a:rPr lang="ru-RU" sz="2000" dirty="0">
                <a:solidFill>
                  <a:srgbClr val="002060"/>
                </a:solidFill>
              </a:rPr>
              <a:t>емкость при НПУ </a:t>
            </a:r>
            <a:r>
              <a:rPr lang="ru-RU" sz="2000" dirty="0" smtClean="0">
                <a:solidFill>
                  <a:srgbClr val="002060"/>
                </a:solidFill>
              </a:rPr>
              <a:t>-58 </a:t>
            </a:r>
            <a:r>
              <a:rPr lang="ru-RU" sz="2000" dirty="0">
                <a:solidFill>
                  <a:srgbClr val="002060"/>
                </a:solidFill>
              </a:rPr>
              <a:t>км</a:t>
            </a:r>
            <a:r>
              <a:rPr lang="ru-RU" sz="2000" baseline="30000" dirty="0">
                <a:solidFill>
                  <a:srgbClr val="002060"/>
                </a:solidFill>
              </a:rPr>
              <a:t>3</a:t>
            </a:r>
            <a:r>
              <a:rPr lang="ru-RU" sz="2000" dirty="0">
                <a:solidFill>
                  <a:srgbClr val="002060"/>
                </a:solidFill>
              </a:rPr>
              <a:t>, а площадь 590 </a:t>
            </a:r>
            <a:r>
              <a:rPr lang="ru-RU" sz="2000" dirty="0" err="1">
                <a:solidFill>
                  <a:srgbClr val="002060"/>
                </a:solidFill>
              </a:rPr>
              <a:t>тыс.га</a:t>
            </a:r>
            <a:r>
              <a:rPr lang="ru-RU" sz="2000" dirty="0">
                <a:solidFill>
                  <a:srgbClr val="002060"/>
                </a:solidFill>
              </a:rPr>
              <a:t>. </a:t>
            </a:r>
            <a:endParaRPr lang="ru-RU" sz="2000" dirty="0" smtClean="0">
              <a:solidFill>
                <a:srgbClr val="002060"/>
              </a:solidFill>
            </a:endParaRPr>
          </a:p>
          <a:p>
            <a:r>
              <a:rPr lang="ru-RU" sz="2000" dirty="0" smtClean="0">
                <a:solidFill>
                  <a:srgbClr val="002060"/>
                </a:solidFill>
              </a:rPr>
              <a:t>Около 50% </a:t>
            </a:r>
            <a:r>
              <a:rPr lang="ru-RU" sz="2000" dirty="0">
                <a:solidFill>
                  <a:srgbClr val="002060"/>
                </a:solidFill>
              </a:rPr>
              <a:t>площади водохранилища находится в пределах Республики Татарстан, из которой около 20% приходится на площадь мелководий.</a:t>
            </a:r>
          </a:p>
          <a:p>
            <a:pPr marL="342900" indent="-342900">
              <a:buFont typeface="Wingdings" pitchFamily="2" charset="2"/>
              <a:buChar char="§"/>
            </a:pPr>
            <a:endParaRPr lang="ru-RU" sz="2000" dirty="0">
              <a:solidFill>
                <a:srgbClr val="002060"/>
              </a:solidFill>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95736" y="4791401"/>
            <a:ext cx="2066599" cy="2066599"/>
          </a:xfrm>
          <a:prstGeom prst="rect">
            <a:avLst/>
          </a:prstGeom>
          <a:effectLst>
            <a:softEdge rad="127000"/>
          </a:effectLst>
        </p:spPr>
      </p:pic>
    </p:spTree>
    <p:extLst>
      <p:ext uri="{BB962C8B-B14F-4D97-AF65-F5344CB8AC3E}">
        <p14:creationId xmlns:p14="http://schemas.microsoft.com/office/powerpoint/2010/main" val="63633463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314751" y="401249"/>
            <a:ext cx="8829249" cy="1391248"/>
          </a:xfrm>
        </p:spPr>
        <p:txBody>
          <a:bodyPr/>
          <a:lstStyle/>
          <a:p>
            <a:pPr marL="0" indent="0" algn="ctr">
              <a:buNone/>
            </a:pPr>
            <a:r>
              <a:rPr lang="ru-RU" sz="2800" dirty="0" smtClean="0">
                <a:solidFill>
                  <a:srgbClr val="002060"/>
                </a:solidFill>
              </a:rPr>
              <a:t>Наиболее перспективным методом выращивания осетровых, в том числе и стерляди, являются использование УЗВ </a:t>
            </a:r>
            <a:endParaRPr lang="ru-RU" sz="2800" dirty="0">
              <a:solidFill>
                <a:srgbClr val="002060"/>
              </a:solidFill>
            </a:endParaRPr>
          </a:p>
        </p:txBody>
      </p:sp>
      <p:sp>
        <p:nvSpPr>
          <p:cNvPr id="4" name="Заголовок 1"/>
          <p:cNvSpPr txBox="1">
            <a:spLocks/>
          </p:cNvSpPr>
          <p:nvPr/>
        </p:nvSpPr>
        <p:spPr>
          <a:xfrm>
            <a:off x="628650" y="0"/>
            <a:ext cx="7886700" cy="7409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dirty="0" smtClean="0"/>
              <a:t>Стерлядь в рыбоводстве</a:t>
            </a:r>
            <a:endParaRPr lang="ru-RU"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48" y="1844824"/>
            <a:ext cx="9144000" cy="2714045"/>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528" y="4055859"/>
            <a:ext cx="2155492" cy="2802141"/>
          </a:xfrm>
          <a:prstGeom prst="rect">
            <a:avLst/>
          </a:prstGeom>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4654546"/>
            <a:ext cx="2937939" cy="2203454"/>
          </a:xfrm>
          <a:prstGeom prst="rect">
            <a:avLst/>
          </a:prstGeom>
        </p:spPr>
      </p:pic>
      <p:pic>
        <p:nvPicPr>
          <p:cNvPr id="11" name="Рисунок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45650" y="4683066"/>
            <a:ext cx="3363276" cy="2174933"/>
          </a:xfrm>
          <a:prstGeom prst="rect">
            <a:avLst/>
          </a:prstGeom>
        </p:spPr>
      </p:pic>
    </p:spTree>
    <p:extLst>
      <p:ext uri="{BB962C8B-B14F-4D97-AF65-F5344CB8AC3E}">
        <p14:creationId xmlns:p14="http://schemas.microsoft.com/office/powerpoint/2010/main" val="34007394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0" y="2924945"/>
            <a:ext cx="5587756" cy="37251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52192" y="169458"/>
            <a:ext cx="5712296" cy="33113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3839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63760" y="112240"/>
            <a:ext cx="4744743"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2996953"/>
            <a:ext cx="4366979" cy="38610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05444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descr="http://rybalka.ru/sites/default/files/09.04/fish/main/608-306.jpg?1240173127"/>
          <p:cNvPicPr/>
          <p:nvPr/>
        </p:nvPicPr>
        <p:blipFill>
          <a:blip r:embed="rId2">
            <a:extLst>
              <a:ext uri="{28A0092B-C50C-407E-A947-70E740481C1C}">
                <a14:useLocalDpi xmlns:a14="http://schemas.microsoft.com/office/drawing/2010/main" val="0"/>
              </a:ext>
            </a:extLst>
          </a:blip>
          <a:srcRect/>
          <a:stretch>
            <a:fillRect/>
          </a:stretch>
        </p:blipFill>
        <p:spPr bwMode="auto">
          <a:xfrm>
            <a:off x="5148064" y="16421"/>
            <a:ext cx="3276364" cy="1332148"/>
          </a:xfrm>
          <a:prstGeom prst="rect">
            <a:avLst/>
          </a:prstGeom>
          <a:noFill/>
          <a:ln>
            <a:noFill/>
          </a:ln>
        </p:spPr>
      </p:pic>
      <p:sp>
        <p:nvSpPr>
          <p:cNvPr id="5" name="Rectangle 1"/>
          <p:cNvSpPr>
            <a:spLocks noChangeArrowheads="1"/>
          </p:cNvSpPr>
          <p:nvPr/>
        </p:nvSpPr>
        <p:spPr bwMode="auto">
          <a:xfrm>
            <a:off x="11460" y="49884"/>
            <a:ext cx="482352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450850" algn="ctr" defTabSz="914400" rtl="0" eaLnBrk="1" fontAlgn="base" latinLnBrk="0" hangingPunct="1">
              <a:lnSpc>
                <a:spcPct val="100000"/>
              </a:lnSpc>
              <a:spcBef>
                <a:spcPct val="0"/>
              </a:spcBef>
              <a:spcAft>
                <a:spcPct val="0"/>
              </a:spcAft>
              <a:buClrTx/>
              <a:buSzTx/>
              <a:buFontTx/>
              <a:buNone/>
              <a:tabLst/>
            </a:pPr>
            <a:r>
              <a:rPr kumimoji="0" lang="ru-RU" b="1" i="0" u="none" strike="noStrike" cap="none" normalizeH="0" baseline="0" dirty="0" smtClean="0">
                <a:ln>
                  <a:noFill/>
                </a:ln>
                <a:solidFill>
                  <a:srgbClr val="000000"/>
                </a:solidFill>
                <a:effectLst>
                  <a:outerShdw blurRad="38100" dist="38100" dir="2700000" algn="tl">
                    <a:srgbClr val="000000">
                      <a:alpha val="43137"/>
                    </a:srgbClr>
                  </a:outerShdw>
                </a:effectLst>
                <a:ea typeface="Times New Roman" pitchFamily="18" charset="0"/>
                <a:cs typeface="Times New Roman" pitchFamily="18" charset="0"/>
              </a:rPr>
              <a:t>Характеристики воды, используемой в форелевом хозяйстве</a:t>
            </a:r>
            <a:endPar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b="1"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Rectangle 3"/>
          <p:cNvSpPr>
            <a:spLocks noChangeArrowheads="1"/>
          </p:cNvSpPr>
          <p:nvPr/>
        </p:nvSpPr>
        <p:spPr bwMode="auto">
          <a:xfrm>
            <a:off x="2592388" y="1800225"/>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13" name="Таблица 12"/>
          <p:cNvGraphicFramePr>
            <a:graphicFrameLocks noGrp="1"/>
          </p:cNvGraphicFramePr>
          <p:nvPr>
            <p:extLst>
              <p:ext uri="{D42A27DB-BD31-4B8C-83A1-F6EECF244321}">
                <p14:modId xmlns:p14="http://schemas.microsoft.com/office/powerpoint/2010/main" val="1828820227"/>
              </p:ext>
            </p:extLst>
          </p:nvPr>
        </p:nvGraphicFramePr>
        <p:xfrm>
          <a:off x="251520" y="1425445"/>
          <a:ext cx="3022247" cy="5183141"/>
        </p:xfrm>
        <a:graphic>
          <a:graphicData uri="http://schemas.openxmlformats.org/drawingml/2006/table">
            <a:tbl>
              <a:tblPr>
                <a:tableStyleId>{5C22544A-7EE6-4342-B048-85BDC9FD1C3A}</a:tableStyleId>
              </a:tblPr>
              <a:tblGrid>
                <a:gridCol w="1232369"/>
                <a:gridCol w="894939"/>
                <a:gridCol w="894939"/>
              </a:tblGrid>
              <a:tr h="383305">
                <a:tc rowSpan="2">
                  <a:txBody>
                    <a:bodyPr/>
                    <a:lstStyle/>
                    <a:p>
                      <a:pPr indent="450215">
                        <a:lnSpc>
                          <a:spcPct val="115000"/>
                        </a:lnSpc>
                        <a:spcAft>
                          <a:spcPts val="0"/>
                        </a:spcAft>
                      </a:pPr>
                      <a:r>
                        <a:rPr lang="ru-RU" sz="900" dirty="0" smtClean="0">
                          <a:effectLst/>
                        </a:rPr>
                        <a:t>Показатель</a:t>
                      </a:r>
                      <a:endParaRPr lang="ru-RU" sz="700" dirty="0">
                        <a:effectLst/>
                        <a:latin typeface="Calibri"/>
                        <a:ea typeface="Calibri"/>
                        <a:cs typeface="Times New Roman"/>
                      </a:endParaRPr>
                    </a:p>
                  </a:txBody>
                  <a:tcPr marL="0" marR="0" marT="0" marB="0" anchor="ctr"/>
                </a:tc>
                <a:tc gridSpan="2">
                  <a:txBody>
                    <a:bodyPr/>
                    <a:lstStyle/>
                    <a:p>
                      <a:pPr indent="450215" algn="ctr">
                        <a:lnSpc>
                          <a:spcPct val="115000"/>
                        </a:lnSpc>
                        <a:spcAft>
                          <a:spcPts val="0"/>
                        </a:spcAft>
                      </a:pPr>
                      <a:r>
                        <a:rPr lang="ru-RU" sz="900" dirty="0">
                          <a:effectLst/>
                        </a:rPr>
                        <a:t>Величина</a:t>
                      </a:r>
                      <a:endParaRPr lang="ru-RU" sz="700" dirty="0">
                        <a:effectLst/>
                        <a:latin typeface="Calibri"/>
                        <a:ea typeface="Calibri"/>
                        <a:cs typeface="Times New Roman"/>
                      </a:endParaRPr>
                    </a:p>
                  </a:txBody>
                  <a:tcPr marL="0" marR="0" marT="0" marB="0" anchor="ctr"/>
                </a:tc>
                <a:tc hMerge="1">
                  <a:txBody>
                    <a:bodyPr/>
                    <a:lstStyle/>
                    <a:p>
                      <a:endParaRPr lang="ru-RU"/>
                    </a:p>
                  </a:txBody>
                  <a:tcPr/>
                </a:tc>
              </a:tr>
              <a:tr h="399753">
                <a:tc vMerge="1">
                  <a:txBody>
                    <a:bodyPr/>
                    <a:lstStyle/>
                    <a:p>
                      <a:endParaRPr lang="ru-RU"/>
                    </a:p>
                  </a:txBody>
                  <a:tcPr/>
                </a:tc>
                <a:tc>
                  <a:txBody>
                    <a:bodyPr/>
                    <a:lstStyle/>
                    <a:p>
                      <a:pPr>
                        <a:lnSpc>
                          <a:spcPct val="115000"/>
                        </a:lnSpc>
                        <a:spcAft>
                          <a:spcPts val="0"/>
                        </a:spcAft>
                      </a:pPr>
                      <a:r>
                        <a:rPr lang="ru-RU" sz="900">
                          <a:effectLst/>
                        </a:rPr>
                        <a:t>(Shelton, 1993)</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ЕС директива</a:t>
                      </a:r>
                      <a:endParaRPr lang="ru-RU" sz="700">
                        <a:effectLst/>
                      </a:endParaRPr>
                    </a:p>
                    <a:p>
                      <a:pPr algn="ctr">
                        <a:lnSpc>
                          <a:spcPct val="115000"/>
                        </a:lnSpc>
                        <a:spcAft>
                          <a:spcPts val="0"/>
                        </a:spcAft>
                      </a:pPr>
                      <a:r>
                        <a:rPr lang="ru-RU" sz="900">
                          <a:effectLst/>
                        </a:rPr>
                        <a:t>78/659/ EWG*</a:t>
                      </a:r>
                      <a:endParaRPr lang="ru-RU" sz="700">
                        <a:effectLst/>
                        <a:latin typeface="Calibri"/>
                        <a:ea typeface="Calibri"/>
                        <a:cs typeface="Times New Roman"/>
                      </a:endParaRPr>
                    </a:p>
                  </a:txBody>
                  <a:tcPr marL="0" marR="0" marT="0" marB="0" anchor="ctr"/>
                </a:tc>
              </a:tr>
              <a:tr h="599632">
                <a:tc>
                  <a:txBody>
                    <a:bodyPr/>
                    <a:lstStyle/>
                    <a:p>
                      <a:pPr>
                        <a:lnSpc>
                          <a:spcPct val="115000"/>
                        </a:lnSpc>
                        <a:spcAft>
                          <a:spcPts val="0"/>
                        </a:spcAft>
                      </a:pPr>
                      <a:r>
                        <a:rPr lang="ru-RU" sz="900" smtClean="0">
                          <a:effectLst/>
                        </a:rPr>
                        <a:t>Концентрации</a:t>
                      </a:r>
                      <a:endParaRPr lang="ru-RU" sz="700" smtClean="0">
                        <a:effectLst/>
                      </a:endParaRPr>
                    </a:p>
                    <a:p>
                      <a:pPr>
                        <a:lnSpc>
                          <a:spcPct val="115000"/>
                        </a:lnSpc>
                        <a:spcAft>
                          <a:spcPts val="0"/>
                        </a:spcAft>
                      </a:pPr>
                      <a:r>
                        <a:rPr lang="ru-RU" sz="900" smtClean="0">
                          <a:effectLst/>
                        </a:rPr>
                        <a:t>кислорода</a:t>
                      </a:r>
                      <a:endParaRPr lang="ru-RU" sz="700" dirty="0">
                        <a:effectLst/>
                        <a:latin typeface="Calibri"/>
                        <a:ea typeface="Calibri"/>
                        <a:cs typeface="Times New Roman"/>
                      </a:endParaRPr>
                    </a:p>
                  </a:txBody>
                  <a:tcPr marL="0" marR="0" marT="0" marB="0" anchor="ctr"/>
                </a:tc>
                <a:tc>
                  <a:txBody>
                    <a:bodyPr/>
                    <a:lstStyle/>
                    <a:p>
                      <a:pPr>
                        <a:lnSpc>
                          <a:spcPct val="115000"/>
                        </a:lnSpc>
                        <a:spcAft>
                          <a:spcPts val="0"/>
                        </a:spcAft>
                      </a:pPr>
                      <a:r>
                        <a:rPr lang="ru-RU" sz="900">
                          <a:effectLst/>
                        </a:rPr>
                        <a:t>От 7 мг/л до полного насыщения</a:t>
                      </a:r>
                      <a:endParaRPr lang="ru-RU" sz="700">
                        <a:effectLst/>
                        <a:latin typeface="Calibri"/>
                        <a:ea typeface="Calibri"/>
                        <a:cs typeface="Times New Roman"/>
                      </a:endParaRPr>
                    </a:p>
                  </a:txBody>
                  <a:tcPr marL="0" marR="0" marT="0" marB="0" anchor="ctr"/>
                </a:tc>
                <a:tc>
                  <a:txBody>
                    <a:bodyPr/>
                    <a:lstStyle/>
                    <a:p>
                      <a:pPr>
                        <a:lnSpc>
                          <a:spcPct val="115000"/>
                        </a:lnSpc>
                        <a:spcAft>
                          <a:spcPts val="0"/>
                        </a:spcAft>
                      </a:pPr>
                      <a:r>
                        <a:rPr lang="ru-RU" sz="900">
                          <a:effectLst/>
                        </a:rPr>
                        <a:t>5 мг/л &gt; 9 мг/л</a:t>
                      </a:r>
                      <a:endParaRPr lang="ru-RU" sz="700">
                        <a:effectLst/>
                        <a:latin typeface="Calibri"/>
                        <a:ea typeface="Calibri"/>
                        <a:cs typeface="Times New Roman"/>
                      </a:endParaRPr>
                    </a:p>
                  </a:txBody>
                  <a:tcPr marL="0" marR="0" marT="0" marB="0" anchor="ctr"/>
                </a:tc>
              </a:tr>
              <a:tr h="243639">
                <a:tc>
                  <a:txBody>
                    <a:bodyPr/>
                    <a:lstStyle/>
                    <a:p>
                      <a:pPr>
                        <a:lnSpc>
                          <a:spcPct val="115000"/>
                        </a:lnSpc>
                        <a:spcAft>
                          <a:spcPts val="0"/>
                        </a:spcAft>
                      </a:pPr>
                      <a:r>
                        <a:rPr lang="ru-RU" sz="900" smtClean="0">
                          <a:effectLst/>
                        </a:rPr>
                        <a:t>pH</a:t>
                      </a:r>
                      <a:endParaRPr lang="ru-RU" sz="700">
                        <a:effectLst/>
                        <a:latin typeface="Calibri"/>
                        <a:ea typeface="Calibri"/>
                        <a:cs typeface="Times New Roman"/>
                      </a:endParaRPr>
                    </a:p>
                  </a:txBody>
                  <a:tcPr marL="0" marR="0" marT="0" marB="0" anchor="ctr"/>
                </a:tc>
                <a:tc>
                  <a:txBody>
                    <a:bodyPr/>
                    <a:lstStyle/>
                    <a:p>
                      <a:pPr indent="450215" algn="ctr">
                        <a:lnSpc>
                          <a:spcPct val="115000"/>
                        </a:lnSpc>
                        <a:spcAft>
                          <a:spcPts val="0"/>
                        </a:spcAft>
                      </a:pPr>
                      <a:r>
                        <a:rPr lang="ru-RU" sz="900">
                          <a:effectLst/>
                        </a:rPr>
                        <a:t>6,5-8,0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6,0-9,0</a:t>
                      </a:r>
                      <a:endParaRPr lang="ru-RU" sz="700">
                        <a:effectLst/>
                        <a:latin typeface="Calibri"/>
                        <a:ea typeface="Calibri"/>
                        <a:cs typeface="Times New Roman"/>
                      </a:endParaRPr>
                    </a:p>
                  </a:txBody>
                  <a:tcPr marL="0" marR="0" marT="0" marB="0" anchor="ctr"/>
                </a:tc>
              </a:tr>
              <a:tr h="399753">
                <a:tc>
                  <a:txBody>
                    <a:bodyPr/>
                    <a:lstStyle/>
                    <a:p>
                      <a:pPr>
                        <a:lnSpc>
                          <a:spcPct val="115000"/>
                        </a:lnSpc>
                        <a:spcAft>
                          <a:spcPts val="0"/>
                        </a:spcAft>
                      </a:pPr>
                      <a:r>
                        <a:rPr lang="ru-RU" sz="900" smtClean="0">
                          <a:effectLst/>
                        </a:rPr>
                        <a:t>Общая щелочность по (СаСО</a:t>
                      </a:r>
                      <a:r>
                        <a:rPr lang="ru-RU" sz="900" baseline="-25000" smtClean="0">
                          <a:effectLst/>
                        </a:rPr>
                        <a:t>3</a:t>
                      </a:r>
                      <a:r>
                        <a:rPr lang="ru-RU" sz="900" smtClean="0">
                          <a:effectLst/>
                        </a:rPr>
                        <a:t>),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10-400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Кальций,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4-160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dirty="0" smtClean="0">
                          <a:effectLst/>
                        </a:rPr>
                        <a:t>Марганец,  мг/л</a:t>
                      </a:r>
                      <a:endParaRPr lang="ru-RU" sz="700" dirty="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0-0,01</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Железо (общее),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0-0,15</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Фосфор,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0,01-3,0</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a:effectLst/>
                        </a:rPr>
                        <a:t>0,2 мг/л</a:t>
                      </a:r>
                      <a:endParaRPr lang="ru-RU" sz="700">
                        <a:effectLst/>
                        <a:latin typeface="Calibri"/>
                        <a:ea typeface="Calibri"/>
                        <a:cs typeface="Times New Roman"/>
                      </a:endParaRPr>
                    </a:p>
                  </a:txBody>
                  <a:tcPr marL="0" marR="0" marT="0" marB="0" anchor="ctr"/>
                </a:tc>
              </a:tr>
              <a:tr h="399753">
                <a:tc>
                  <a:txBody>
                    <a:bodyPr/>
                    <a:lstStyle/>
                    <a:p>
                      <a:pPr>
                        <a:lnSpc>
                          <a:spcPct val="115000"/>
                        </a:lnSpc>
                        <a:spcAft>
                          <a:spcPts val="0"/>
                        </a:spcAft>
                      </a:pPr>
                      <a:r>
                        <a:rPr lang="ru-RU" sz="900" smtClean="0">
                          <a:effectLst/>
                        </a:rPr>
                        <a:t>Нитраты ,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dirty="0">
                          <a:effectLst/>
                        </a:rPr>
                        <a:t>0-0,3</a:t>
                      </a:r>
                      <a:endParaRPr lang="ru-RU" sz="700" dirty="0">
                        <a:effectLst/>
                        <a:latin typeface="Calibri"/>
                        <a:ea typeface="Calibri"/>
                        <a:cs typeface="Times New Roman"/>
                      </a:endParaRPr>
                    </a:p>
                  </a:txBody>
                  <a:tcPr marL="0" marR="0" marT="0" marB="0" anchor="ctr"/>
                </a:tc>
                <a:tc>
                  <a:txBody>
                    <a:bodyPr/>
                    <a:lstStyle/>
                    <a:p>
                      <a:pPr>
                        <a:lnSpc>
                          <a:spcPct val="115000"/>
                        </a:lnSpc>
                        <a:spcAft>
                          <a:spcPts val="0"/>
                        </a:spcAft>
                      </a:pPr>
                      <a:r>
                        <a:rPr lang="ru-RU" sz="900">
                          <a:effectLst/>
                        </a:rPr>
                        <a:t>Нитриты &lt; 0,01 мг/л</a:t>
                      </a:r>
                      <a:endParaRPr lang="ru-RU" sz="700">
                        <a:effectLst/>
                        <a:latin typeface="Calibri"/>
                        <a:ea typeface="Calibri"/>
                        <a:cs typeface="Times New Roman"/>
                      </a:endParaRPr>
                    </a:p>
                  </a:txBody>
                  <a:tcPr marL="0" marR="0" marT="0" marB="0" anchor="ctr"/>
                </a:tc>
              </a:tr>
              <a:tr h="385105">
                <a:tc>
                  <a:txBody>
                    <a:bodyPr/>
                    <a:lstStyle/>
                    <a:p>
                      <a:pPr marL="0" marR="0" indent="0" algn="l" defTabSz="457200" rtl="0" eaLnBrk="1" fontAlgn="auto" latinLnBrk="0" hangingPunct="1">
                        <a:lnSpc>
                          <a:spcPct val="115000"/>
                        </a:lnSpc>
                        <a:spcBef>
                          <a:spcPts val="0"/>
                        </a:spcBef>
                        <a:spcAft>
                          <a:spcPts val="0"/>
                        </a:spcAft>
                        <a:buClrTx/>
                        <a:buSzTx/>
                        <a:buFontTx/>
                        <a:buNone/>
                        <a:tabLst/>
                        <a:defRPr/>
                      </a:pPr>
                      <a:r>
                        <a:rPr lang="ru-RU" sz="900" smtClean="0">
                          <a:effectLst/>
                        </a:rPr>
                        <a:t>Аммонийный азот, </a:t>
                      </a:r>
                      <a:r>
                        <a:rPr lang="ru-RU" sz="1000" smtClean="0">
                          <a:effectLst/>
                        </a:rPr>
                        <a:t>мг/л</a:t>
                      </a:r>
                      <a:endParaRPr lang="ru-RU" sz="1000" smtClean="0">
                        <a:effectLst/>
                        <a:latin typeface="Calibri"/>
                        <a:ea typeface="Calibri"/>
                        <a:cs typeface="Times New Roman"/>
                      </a:endParaRPr>
                    </a:p>
                    <a:p>
                      <a:pPr>
                        <a:lnSpc>
                          <a:spcPct val="115000"/>
                        </a:lnSpc>
                        <a:spcAft>
                          <a:spcPts val="0"/>
                        </a:spcAft>
                      </a:pPr>
                      <a:endParaRPr lang="ru-RU" sz="700" dirty="0">
                        <a:effectLst/>
                        <a:latin typeface="Calibri"/>
                        <a:ea typeface="Calibri"/>
                        <a:cs typeface="Times New Roman"/>
                      </a:endParaRPr>
                    </a:p>
                  </a:txBody>
                  <a:tcPr marL="0" marR="0" marT="0" marB="0" anchor="ctr"/>
                </a:tc>
                <a:tc>
                  <a:txBody>
                    <a:bodyPr/>
                    <a:lstStyle/>
                    <a:p>
                      <a:pPr indent="450215" algn="ctr">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dirty="0">
                          <a:effectLst/>
                        </a:rPr>
                        <a:t>&lt;</a:t>
                      </a:r>
                      <a:r>
                        <a:rPr lang="ru-RU" sz="900" dirty="0" smtClean="0">
                          <a:effectLst/>
                        </a:rPr>
                        <a:t>1,0</a:t>
                      </a:r>
                      <a:endParaRPr lang="ru-RU" sz="700" dirty="0">
                        <a:effectLst/>
                        <a:latin typeface="Calibri"/>
                        <a:ea typeface="Calibri"/>
                        <a:cs typeface="Times New Roman"/>
                      </a:endParaRPr>
                    </a:p>
                  </a:txBody>
                  <a:tcPr marL="0" marR="0" marT="0" marB="0" anchor="ctr"/>
                </a:tc>
              </a:tr>
              <a:tr h="383305">
                <a:tc>
                  <a:txBody>
                    <a:bodyPr/>
                    <a:lstStyle/>
                    <a:p>
                      <a:pPr>
                        <a:lnSpc>
                          <a:spcPct val="115000"/>
                        </a:lnSpc>
                        <a:spcAft>
                          <a:spcPts val="0"/>
                        </a:spcAft>
                      </a:pPr>
                      <a:r>
                        <a:rPr lang="ru-RU" sz="900" smtClean="0">
                          <a:effectLst/>
                        </a:rPr>
                        <a:t>Цинк, мг/л</a:t>
                      </a:r>
                      <a:endParaRPr lang="ru-RU" sz="700">
                        <a:effectLst/>
                        <a:latin typeface="Calibri"/>
                        <a:ea typeface="Calibri"/>
                        <a:cs typeface="Times New Roman"/>
                      </a:endParaRPr>
                    </a:p>
                  </a:txBody>
                  <a:tcPr marL="0" marR="0" marT="0" marB="0" anchor="ctr"/>
                </a:tc>
                <a:tc>
                  <a:txBody>
                    <a:bodyPr/>
                    <a:lstStyle/>
                    <a:p>
                      <a:pPr algn="ctr">
                        <a:lnSpc>
                          <a:spcPct val="115000"/>
                        </a:lnSpc>
                        <a:spcAft>
                          <a:spcPts val="0"/>
                        </a:spcAft>
                      </a:pPr>
                      <a:r>
                        <a:rPr lang="ru-RU" sz="900">
                          <a:effectLst/>
                        </a:rPr>
                        <a:t>0-0,05</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dirty="0" smtClean="0">
                          <a:effectLst/>
                        </a:rPr>
                        <a:t>0,3</a:t>
                      </a:r>
                      <a:endParaRPr lang="ru-RU" sz="700" dirty="0">
                        <a:effectLst/>
                        <a:latin typeface="Calibri"/>
                        <a:ea typeface="Calibri"/>
                        <a:cs typeface="Times New Roman"/>
                      </a:endParaRPr>
                    </a:p>
                  </a:txBody>
                  <a:tcPr marL="0" marR="0" marT="0" marB="0" anchor="ctr"/>
                </a:tc>
              </a:tr>
              <a:tr h="385105">
                <a:tc>
                  <a:txBody>
                    <a:bodyPr/>
                    <a:lstStyle/>
                    <a:p>
                      <a:pPr>
                        <a:lnSpc>
                          <a:spcPct val="115000"/>
                        </a:lnSpc>
                        <a:spcAft>
                          <a:spcPts val="0"/>
                        </a:spcAft>
                      </a:pPr>
                      <a:r>
                        <a:rPr lang="ru-RU" sz="900" dirty="0" smtClean="0">
                          <a:effectLst/>
                        </a:rPr>
                        <a:t>Медь, мг/л</a:t>
                      </a:r>
                      <a:endParaRPr lang="ru-RU" sz="700" dirty="0">
                        <a:effectLst/>
                        <a:latin typeface="Calibri"/>
                        <a:ea typeface="Calibri"/>
                        <a:cs typeface="Times New Roman"/>
                      </a:endParaRPr>
                    </a:p>
                  </a:txBody>
                  <a:tcPr marL="0" marR="0" marT="0" marB="0" anchor="ctr"/>
                </a:tc>
                <a:tc>
                  <a:txBody>
                    <a:bodyPr/>
                    <a:lstStyle/>
                    <a:p>
                      <a:pPr indent="450215" algn="ctr">
                        <a:lnSpc>
                          <a:spcPct val="115000"/>
                        </a:lnSpc>
                        <a:spcAft>
                          <a:spcPts val="0"/>
                        </a:spcAft>
                      </a:pPr>
                      <a:r>
                        <a:rPr lang="ru-RU" sz="900">
                          <a:effectLst/>
                        </a:rPr>
                        <a:t>-</a:t>
                      </a:r>
                      <a:endParaRPr lang="ru-RU" sz="700">
                        <a:effectLst/>
                        <a:latin typeface="Calibri"/>
                        <a:ea typeface="Calibri"/>
                        <a:cs typeface="Times New Roman"/>
                      </a:endParaRPr>
                    </a:p>
                  </a:txBody>
                  <a:tcPr marL="0" marR="0" marT="0" marB="0" anchor="ctr"/>
                </a:tc>
                <a:tc>
                  <a:txBody>
                    <a:bodyPr/>
                    <a:lstStyle/>
                    <a:p>
                      <a:pPr indent="450215">
                        <a:lnSpc>
                          <a:spcPct val="115000"/>
                        </a:lnSpc>
                        <a:spcAft>
                          <a:spcPts val="0"/>
                        </a:spcAft>
                      </a:pPr>
                      <a:r>
                        <a:rPr lang="ru-RU" sz="900" dirty="0">
                          <a:effectLst/>
                        </a:rPr>
                        <a:t>&lt;</a:t>
                      </a:r>
                      <a:r>
                        <a:rPr lang="ru-RU" sz="900" dirty="0" smtClean="0">
                          <a:effectLst/>
                        </a:rPr>
                        <a:t>0,04</a:t>
                      </a:r>
                      <a:endParaRPr lang="ru-RU" sz="700" dirty="0">
                        <a:effectLst/>
                        <a:latin typeface="Calibri"/>
                        <a:ea typeface="Calibri"/>
                        <a:cs typeface="Times New Roman"/>
                      </a:endParaRPr>
                    </a:p>
                  </a:txBody>
                  <a:tcPr marL="0" marR="0" marT="0" marB="0" anchor="ctr"/>
                </a:tc>
              </a:tr>
            </a:tbl>
          </a:graphicData>
        </a:graphic>
      </p:graphicFrame>
      <p:sp>
        <p:nvSpPr>
          <p:cNvPr id="14" name="Rectangle 4"/>
          <p:cNvSpPr>
            <a:spLocks noChangeArrowheads="1"/>
          </p:cNvSpPr>
          <p:nvPr/>
        </p:nvSpPr>
        <p:spPr bwMode="auto">
          <a:xfrm>
            <a:off x="3060700" y="1795463"/>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450850" algn="l" defTabSz="914400" rtl="0" eaLnBrk="1" fontAlgn="base" latinLnBrk="0" hangingPunct="1">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15" name="Rectangle 6"/>
          <p:cNvSpPr>
            <a:spLocks noChangeArrowheads="1"/>
          </p:cNvSpPr>
          <p:nvPr/>
        </p:nvSpPr>
        <p:spPr bwMode="auto">
          <a:xfrm>
            <a:off x="4067944" y="1281129"/>
            <a:ext cx="4824536"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Общие требования к воде, поступающей в прудовые форелевые хозяйства (летние пруды)</a:t>
            </a:r>
            <a:r>
              <a:rPr kumimoji="0" lang="ru-RU"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t> в РФ</a:t>
            </a:r>
            <a:br>
              <a:rPr kumimoji="0" lang="ru-RU" sz="1200" b="1" i="0" u="none" strike="noStrike" cap="none" normalizeH="0" baseline="0" dirty="0" smtClean="0">
                <a:ln>
                  <a:noFill/>
                </a:ln>
                <a:solidFill>
                  <a:schemeClr val="bg1"/>
                </a:solidFill>
                <a:effectLst/>
                <a:latin typeface="Arial" pitchFamily="34" charset="0"/>
                <a:ea typeface="Times New Roman" pitchFamily="18" charset="0"/>
                <a:cs typeface="Arial" pitchFamily="34" charset="0"/>
              </a:rPr>
            </a:br>
            <a:endParaRPr kumimoji="0" lang="ru-RU" sz="1800" b="0" i="0" u="none" strike="noStrike" cap="none" normalizeH="0" baseline="0" dirty="0" smtClean="0">
              <a:ln>
                <a:noFill/>
              </a:ln>
              <a:solidFill>
                <a:schemeClr val="bg1"/>
              </a:solidFill>
              <a:effectLst/>
              <a:latin typeface="Arial" pitchFamily="34" charset="0"/>
              <a:cs typeface="Arial" pitchFamily="34" charset="0"/>
            </a:endParaRPr>
          </a:p>
        </p:txBody>
      </p:sp>
      <p:pic>
        <p:nvPicPr>
          <p:cNvPr id="3077" name="Picture 5" descr="http://vetfac.nsau.edu.ru/new/books/vetzac/document/447_2.gif"/>
          <p:cNvPicPr>
            <a:picLocks noChangeAspect="1"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3472805" y="1635072"/>
            <a:ext cx="5162550" cy="5057775"/>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7"/>
          <p:cNvSpPr>
            <a:spLocks noChangeArrowheads="1"/>
          </p:cNvSpPr>
          <p:nvPr/>
        </p:nvSpPr>
        <p:spPr bwMode="auto">
          <a:xfrm>
            <a:off x="0" y="5705475"/>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r>
            <a:br>
              <a:rPr kumimoji="0" lang="ru-RU" sz="1200" b="1" i="0" u="none" strike="noStrike" cap="none" normalizeH="0" baseline="0" smtClean="0">
                <a:ln>
                  <a:noFill/>
                </a:ln>
                <a:solidFill>
                  <a:schemeClr val="tx1"/>
                </a:solidFill>
                <a:effectLst/>
                <a:latin typeface="Arial" pitchFamily="34" charset="0"/>
                <a:ea typeface="Times New Roman" pitchFamily="18" charset="0"/>
                <a:cs typeface="Arial" pitchFamily="34" charset="0"/>
              </a:rPr>
            </a:br>
            <a:r>
              <a:rPr kumimoji="0" lang="ru-RU" sz="1000" b="1" i="0" u="none" strike="noStrike" cap="none" normalizeH="0" baseline="0" smtClean="0">
                <a:ln>
                  <a:noFill/>
                </a:ln>
                <a:solidFill>
                  <a:schemeClr val="tx1"/>
                </a:solidFill>
                <a:effectLst/>
                <a:latin typeface="Arial" pitchFamily="34" charset="0"/>
                <a:ea typeface="Times New Roman" pitchFamily="18" charset="0"/>
                <a:cs typeface="Arial" pitchFamily="34" charset="0"/>
              </a:rPr>
              <a:t>             </a:t>
            </a:r>
            <a:r>
              <a:rPr kumimoji="0" lang="ru-RU" sz="600" b="0" i="0" u="none" strike="noStrike" cap="none" normalizeH="0" baseline="0" smtClean="0">
                <a:ln>
                  <a:noFill/>
                </a:ln>
                <a:solidFill>
                  <a:schemeClr val="tx1"/>
                </a:solidFill>
                <a:effectLst/>
                <a:latin typeface="Arial" pitchFamily="34" charset="0"/>
                <a:cs typeface="Arial" pitchFamily="34" charset="0"/>
              </a:rPr>
              <a:t> </a:t>
            </a: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sp>
        <p:nvSpPr>
          <p:cNvPr id="2" name="Прямоугольник 1"/>
          <p:cNvSpPr/>
          <p:nvPr/>
        </p:nvSpPr>
        <p:spPr>
          <a:xfrm>
            <a:off x="11460" y="686781"/>
            <a:ext cx="4572000" cy="738664"/>
          </a:xfrm>
          <a:prstGeom prst="rect">
            <a:avLst/>
          </a:prstGeom>
        </p:spPr>
        <p:txBody>
          <a:bodyPr>
            <a:spAutoFit/>
          </a:bodyPr>
          <a:lstStyle/>
          <a:p>
            <a:r>
              <a:rPr lang="ru-RU" sz="1400" dirty="0">
                <a:solidFill>
                  <a:schemeClr val="bg1"/>
                </a:solidFill>
              </a:rPr>
              <a:t>Работа хозяйства в значительной сте­пени зависит от качества воды. </a:t>
            </a:r>
            <a:r>
              <a:rPr lang="ru-RU" sz="1400" dirty="0" smtClean="0">
                <a:solidFill>
                  <a:schemeClr val="bg1"/>
                </a:solidFill>
              </a:rPr>
              <a:t>Качество </a:t>
            </a:r>
            <a:r>
              <a:rPr lang="ru-RU" sz="1400" dirty="0">
                <a:solidFill>
                  <a:schemeClr val="bg1"/>
                </a:solidFill>
              </a:rPr>
              <a:t>воды не должно от­личаться от представленных в табл. </a:t>
            </a:r>
            <a:r>
              <a:rPr lang="ru-RU" sz="1400" dirty="0" smtClean="0">
                <a:solidFill>
                  <a:schemeClr val="bg1"/>
                </a:solidFill>
              </a:rPr>
              <a:t>нор­мативов</a:t>
            </a:r>
            <a:r>
              <a:rPr lang="ru-RU" sz="1400" dirty="0">
                <a:solidFill>
                  <a:schemeClr val="bg1"/>
                </a:solidFill>
              </a:rPr>
              <a:t>.</a:t>
            </a:r>
          </a:p>
        </p:txBody>
      </p:sp>
    </p:spTree>
    <p:extLst>
      <p:ext uri="{BB962C8B-B14F-4D97-AF65-F5344CB8AC3E}">
        <p14:creationId xmlns:p14="http://schemas.microsoft.com/office/powerpoint/2010/main" val="40195643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Калайда\Documents\Копия КГЭУ апрель 2014\Мои документы\Кафедра ВБА\ФПК\ФПК Рыбоводство\Готовые лекции в презентациях\УЗВ Саратов\Фото259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998" y="1902556"/>
            <a:ext cx="3037902" cy="2952328"/>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Калайда\Documents\Копия КГЭУ апрель 2014\Мои документы\Кафедра ВБА\ФПК\ФПК Рыбоводство\Форель\Ропша\Фото076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52173" y="1928804"/>
            <a:ext cx="3384646" cy="29260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Калайда\Documents\Копия КГЭУ апрель 2014\Мои документы\Кафедра ВБА\ФПК\ФПК Рыбоводство\Форель\Ропша\Фото071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71800" y="4600573"/>
            <a:ext cx="2886824" cy="2165118"/>
          </a:xfrm>
          <a:prstGeom prst="rect">
            <a:avLst/>
          </a:prstGeom>
          <a:noFill/>
          <a:extLst>
            <a:ext uri="{909E8E84-426E-40DD-AFC4-6F175D3DCCD1}">
              <a14:hiddenFill xmlns:a14="http://schemas.microsoft.com/office/drawing/2010/main">
                <a:solidFill>
                  <a:srgbClr val="FFFFFF"/>
                </a:solidFill>
              </a14:hiddenFill>
            </a:ext>
          </a:extLst>
        </p:spPr>
      </p:pic>
      <p:pic>
        <p:nvPicPr>
          <p:cNvPr id="4101" name="Picture 5" descr="C:\Users\Калайда\Documents\Копия КГЭУ апрель 2014\Мои документы\Кафедра ВБА\ФПК\ФПК Рыбоводство\Форель\Ропша\Фото071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0770" y="2712143"/>
            <a:ext cx="2047582" cy="214274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9704" b="10738"/>
          <a:stretch/>
        </p:blipFill>
        <p:spPr bwMode="auto">
          <a:xfrm>
            <a:off x="71998" y="4978528"/>
            <a:ext cx="3679304"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86122" y="4854884"/>
            <a:ext cx="3837535" cy="1942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Прямоугольник 9"/>
          <p:cNvSpPr/>
          <p:nvPr/>
        </p:nvSpPr>
        <p:spPr>
          <a:xfrm>
            <a:off x="248906" y="188640"/>
            <a:ext cx="8784976" cy="1334211"/>
          </a:xfrm>
          <a:prstGeom prst="rect">
            <a:avLst/>
          </a:prstGeom>
        </p:spPr>
        <p:txBody>
          <a:bodyPr wrap="square">
            <a:spAutoFit/>
          </a:bodyPr>
          <a:lstStyle/>
          <a:p>
            <a:pPr algn="ctr">
              <a:lnSpc>
                <a:spcPct val="115000"/>
              </a:lnSpc>
              <a:spcAft>
                <a:spcPts val="0"/>
              </a:spcAft>
              <a:tabLst>
                <a:tab pos="581660" algn="l"/>
                <a:tab pos="1163320" algn="l"/>
                <a:tab pos="1744980" algn="l"/>
                <a:tab pos="2326640" algn="l"/>
                <a:tab pos="2908300" algn="l"/>
                <a:tab pos="3489960" algn="l"/>
                <a:tab pos="4071620" algn="l"/>
                <a:tab pos="4653280" algn="l"/>
                <a:tab pos="5234940" algn="l"/>
                <a:tab pos="5816600" algn="l"/>
                <a:tab pos="6398260" algn="l"/>
                <a:tab pos="6979920" algn="l"/>
                <a:tab pos="7561580" algn="l"/>
                <a:tab pos="8143240" algn="l"/>
                <a:tab pos="8724900" algn="l"/>
                <a:tab pos="9306560" algn="l"/>
              </a:tabLst>
            </a:pP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cs typeface="Times New Roman"/>
              </a:rPr>
              <a:t>Среди наиболее приоритетных направлений </a:t>
            </a:r>
            <a:endParaRPr lang="ru-RU" b="1" cap="all" dirty="0">
              <a:effectLst>
                <a:outerShdw blurRad="38100" dist="38100" dir="2700000" algn="tl">
                  <a:srgbClr val="000000">
                    <a:alpha val="43137"/>
                  </a:srgbClr>
                </a:outerShdw>
              </a:effectLst>
              <a:latin typeface="Arial" pitchFamily="34" charset="0"/>
              <a:ea typeface="Calibri"/>
              <a:cs typeface="Times New Roman"/>
            </a:endParaRPr>
          </a:p>
          <a:p>
            <a:pPr algn="ct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развития </a:t>
            </a:r>
            <a:r>
              <a:rPr lang="ru-RU" b="1" cap="all" dirty="0" err="1">
                <a:solidFill>
                  <a:srgbClr val="000000"/>
                </a:solidFill>
                <a:effectLst>
                  <a:outerShdw blurRad="38100" dist="38100" dir="2700000" algn="tl">
                    <a:srgbClr val="000000">
                      <a:alpha val="43137"/>
                    </a:srgbClr>
                  </a:outerShdw>
                </a:effectLst>
                <a:latin typeface="Arial" pitchFamily="34" charset="0"/>
                <a:ea typeface="Times New Roman"/>
              </a:rPr>
              <a:t>аквакультуры</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 в Республике </a:t>
            </a: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rPr>
              <a:t>Татарстан -</a:t>
            </a:r>
          </a:p>
          <a:p>
            <a:pPr algn="ct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rPr>
              <a:t> Развитие </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товарного </a:t>
            </a:r>
            <a:r>
              <a:rPr lang="ru-RU" b="1" cap="all" dirty="0" err="1">
                <a:solidFill>
                  <a:srgbClr val="000000"/>
                </a:solidFill>
                <a:effectLst>
                  <a:outerShdw blurRad="38100" dist="38100" dir="2700000" algn="tl">
                    <a:srgbClr val="000000">
                      <a:alpha val="43137"/>
                    </a:srgbClr>
                  </a:outerShdw>
                </a:effectLst>
                <a:latin typeface="Arial" pitchFamily="34" charset="0"/>
                <a:ea typeface="Times New Roman"/>
              </a:rPr>
              <a:t>форелеводства</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 и </a:t>
            </a:r>
            <a:r>
              <a:rPr lang="ru-RU" b="1" cap="all" dirty="0" err="1">
                <a:solidFill>
                  <a:srgbClr val="000000"/>
                </a:solidFill>
                <a:effectLst>
                  <a:outerShdw blurRad="38100" dist="38100" dir="2700000" algn="tl">
                    <a:srgbClr val="000000">
                      <a:alpha val="43137"/>
                    </a:srgbClr>
                  </a:outerShdw>
                </a:effectLst>
                <a:latin typeface="Arial" pitchFamily="34" charset="0"/>
                <a:ea typeface="Times New Roman"/>
              </a:rPr>
              <a:t>лососеводства</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 </a:t>
            </a:r>
            <a:endPar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endParaRPr>
          </a:p>
          <a:p>
            <a:pPr algn="ctr"/>
            <a:r>
              <a:rPr lang="ru-RU" b="1" cap="all" dirty="0" smtClean="0">
                <a:solidFill>
                  <a:srgbClr val="000000"/>
                </a:solidFill>
                <a:effectLst>
                  <a:outerShdw blurRad="38100" dist="38100" dir="2700000" algn="tl">
                    <a:srgbClr val="000000">
                      <a:alpha val="43137"/>
                    </a:srgbClr>
                  </a:outerShdw>
                </a:effectLst>
                <a:latin typeface="Arial" pitchFamily="34" charset="0"/>
                <a:ea typeface="Times New Roman"/>
              </a:rPr>
              <a:t>на </a:t>
            </a:r>
            <a:r>
              <a:rPr lang="ru-RU" b="1" cap="all" dirty="0">
                <a:solidFill>
                  <a:srgbClr val="000000"/>
                </a:solidFill>
                <a:effectLst>
                  <a:outerShdw blurRad="38100" dist="38100" dir="2700000" algn="tl">
                    <a:srgbClr val="000000">
                      <a:alpha val="43137"/>
                    </a:srgbClr>
                  </a:outerShdw>
                </a:effectLst>
                <a:latin typeface="Arial" pitchFamily="34" charset="0"/>
                <a:ea typeface="Times New Roman"/>
              </a:rPr>
              <a:t>базе </a:t>
            </a:r>
            <a:r>
              <a:rPr lang="ru-RU" sz="2400" b="1" cap="all" dirty="0" smtClean="0">
                <a:solidFill>
                  <a:srgbClr val="000000"/>
                </a:solidFill>
                <a:effectLst>
                  <a:outerShdw blurRad="38100" dist="38100" dir="2700000" algn="tl">
                    <a:srgbClr val="000000">
                      <a:alpha val="43137"/>
                    </a:srgbClr>
                  </a:outerShdw>
                </a:effectLst>
                <a:latin typeface="Arial" pitchFamily="34" charset="0"/>
                <a:ea typeface="Times New Roman"/>
              </a:rPr>
              <a:t>УЗВ</a:t>
            </a:r>
            <a:endParaRPr lang="ru-RU" sz="2400" b="1" cap="all" dirty="0">
              <a:effectLst>
                <a:outerShdw blurRad="38100" dist="38100" dir="2700000" algn="tl">
                  <a:srgbClr val="000000">
                    <a:alpha val="43137"/>
                  </a:srgbClr>
                </a:outerShdw>
              </a:effectLst>
              <a:latin typeface="Arial" pitchFamily="34" charset="0"/>
            </a:endParaRPr>
          </a:p>
        </p:txBody>
      </p:sp>
    </p:spTree>
    <p:extLst>
      <p:ext uri="{BB962C8B-B14F-4D97-AF65-F5344CB8AC3E}">
        <p14:creationId xmlns:p14="http://schemas.microsoft.com/office/powerpoint/2010/main" val="34994346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28600" y="0"/>
            <a:ext cx="8686800" cy="523220"/>
          </a:xfrm>
          <a:prstGeom prst="rect">
            <a:avLst/>
          </a:prstGeom>
        </p:spPr>
        <p:txBody>
          <a:bodyPr wrap="square">
            <a:spAutoFit/>
          </a:bodyPr>
          <a:lstStyle/>
          <a:p>
            <a:pPr algn="ctr"/>
            <a:r>
              <a:rPr lang="ru-RU" sz="2800" b="1" dirty="0" smtClean="0">
                <a:latin typeface="Times New Roman" pitchFamily="18" charset="0"/>
                <a:cs typeface="Times New Roman" pitchFamily="18" charset="0"/>
              </a:rPr>
              <a:t>Этапы развития мальков радужной форели </a:t>
            </a:r>
            <a:endParaRPr lang="ru-RU" sz="2800" b="1" dirty="0">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 name="Прямоугольник 3"/>
          <p:cNvSpPr/>
          <p:nvPr/>
        </p:nvSpPr>
        <p:spPr>
          <a:xfrm>
            <a:off x="381000" y="1353234"/>
            <a:ext cx="7918944" cy="400110"/>
          </a:xfrm>
          <a:prstGeom prst="rect">
            <a:avLst/>
          </a:prstGeom>
        </p:spPr>
        <p:txBody>
          <a:bodyPr wrap="square">
            <a:spAutoFit/>
          </a:bodyPr>
          <a:lstStyle/>
          <a:p>
            <a:endParaRPr lang="ru-RU" sz="2000" dirty="0">
              <a:latin typeface="Times New Roman" panose="02020603050405020304" pitchFamily="18" charset="0"/>
              <a:cs typeface="Times New Roman" panose="02020603050405020304" pitchFamily="18" charset="0"/>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graphicFrame>
        <p:nvGraphicFramePr>
          <p:cNvPr id="7" name="Таблица 6"/>
          <p:cNvGraphicFramePr>
            <a:graphicFrameLocks noGrp="1"/>
          </p:cNvGraphicFramePr>
          <p:nvPr/>
        </p:nvGraphicFramePr>
        <p:xfrm>
          <a:off x="1524000" y="914400"/>
          <a:ext cx="6096000" cy="5105400"/>
        </p:xfrm>
        <a:graphic>
          <a:graphicData uri="http://schemas.openxmlformats.org/drawingml/2006/table">
            <a:tbl>
              <a:tblPr/>
              <a:tblGrid>
                <a:gridCol w="3125948"/>
                <a:gridCol w="2970052"/>
              </a:tblGrid>
              <a:tr h="2552700">
                <a:tc>
                  <a:txBody>
                    <a:bodyPr/>
                    <a:lstStyle/>
                    <a:p>
                      <a:pPr algn="ctr">
                        <a:lnSpc>
                          <a:spcPct val="150000"/>
                        </a:lnSpc>
                        <a:spcAft>
                          <a:spcPts val="0"/>
                        </a:spcAft>
                      </a:pPr>
                      <a:endParaRPr lang="ru-RU" sz="1400" dirty="0">
                        <a:solidFill>
                          <a:srgbClr val="00000A"/>
                        </a:solidFill>
                        <a:latin typeface="Times New Roman"/>
                        <a:ea typeface="Andale Sans UI"/>
                        <a:cs typeface="Times New Roman"/>
                      </a:endParaRPr>
                    </a:p>
                    <a:p>
                      <a:pPr algn="ctr">
                        <a:lnSpc>
                          <a:spcPct val="150000"/>
                        </a:lnSpc>
                        <a:spcAft>
                          <a:spcPts val="0"/>
                        </a:spcAft>
                      </a:pPr>
                      <a:r>
                        <a:rPr lang="ru-RU" sz="1400" dirty="0">
                          <a:solidFill>
                            <a:srgbClr val="00000A"/>
                          </a:solidFill>
                          <a:latin typeface="Times New Roman"/>
                          <a:ea typeface="Andale Sans UI"/>
                          <a:cs typeface="Times New Roman"/>
                        </a:rPr>
                        <a:t>1-ый день после выклева</a:t>
                      </a:r>
                      <a:endParaRPr lang="ru-RU" sz="1200" dirty="0">
                        <a:solidFill>
                          <a:srgbClr val="00000A"/>
                        </a:solidFill>
                        <a:latin typeface="Times New Roman"/>
                        <a:ea typeface="Andale Sans UI"/>
                        <a:cs typeface="Tahoma"/>
                      </a:endParaRPr>
                    </a:p>
                  </a:txBody>
                  <a:tcPr marL="66812" marR="66812" marT="0" marB="0">
                    <a:lnL>
                      <a:noFill/>
                    </a:lnL>
                    <a:lnR>
                      <a:noFill/>
                    </a:lnR>
                    <a:lnT>
                      <a:noFill/>
                    </a:lnT>
                    <a:lnB>
                      <a:noFill/>
                    </a:lnB>
                  </a:tcPr>
                </a:tc>
                <a:tc>
                  <a:txBody>
                    <a:bodyPr/>
                    <a:lstStyle/>
                    <a:p>
                      <a:pPr algn="ctr">
                        <a:lnSpc>
                          <a:spcPct val="150000"/>
                        </a:lnSpc>
                        <a:spcAft>
                          <a:spcPts val="0"/>
                        </a:spcAft>
                      </a:pPr>
                      <a:endParaRPr lang="ru-RU" sz="1400" dirty="0">
                        <a:solidFill>
                          <a:srgbClr val="00000A"/>
                        </a:solidFill>
                        <a:latin typeface="Times New Roman"/>
                        <a:ea typeface="Andale Sans UI"/>
                        <a:cs typeface="Times New Roman"/>
                      </a:endParaRPr>
                    </a:p>
                    <a:p>
                      <a:pPr algn="ctr">
                        <a:lnSpc>
                          <a:spcPct val="150000"/>
                        </a:lnSpc>
                        <a:spcAft>
                          <a:spcPts val="0"/>
                        </a:spcAft>
                      </a:pPr>
                      <a:r>
                        <a:rPr lang="ru-RU" sz="1400" dirty="0">
                          <a:solidFill>
                            <a:srgbClr val="00000A"/>
                          </a:solidFill>
                          <a:latin typeface="Times New Roman"/>
                          <a:ea typeface="Andale Sans UI"/>
                          <a:cs typeface="Times New Roman"/>
                        </a:rPr>
                        <a:t>4-ый день после выклева</a:t>
                      </a:r>
                      <a:endParaRPr lang="ru-RU" sz="1200" dirty="0">
                        <a:solidFill>
                          <a:srgbClr val="00000A"/>
                        </a:solidFill>
                        <a:latin typeface="Times New Roman"/>
                        <a:ea typeface="Andale Sans UI"/>
                        <a:cs typeface="Tahoma"/>
                      </a:endParaRPr>
                    </a:p>
                  </a:txBody>
                  <a:tcPr marL="66812" marR="66812" marT="0" marB="0">
                    <a:lnL>
                      <a:noFill/>
                    </a:lnL>
                    <a:lnR>
                      <a:noFill/>
                    </a:lnR>
                    <a:lnT>
                      <a:noFill/>
                    </a:lnT>
                    <a:lnB>
                      <a:noFill/>
                    </a:lnB>
                  </a:tcPr>
                </a:tc>
              </a:tr>
              <a:tr h="2552700">
                <a:tc>
                  <a:txBody>
                    <a:bodyPr/>
                    <a:lstStyle/>
                    <a:p>
                      <a:pPr algn="ctr">
                        <a:lnSpc>
                          <a:spcPct val="150000"/>
                        </a:lnSpc>
                        <a:spcAft>
                          <a:spcPts val="0"/>
                        </a:spcAft>
                      </a:pPr>
                      <a:endParaRPr lang="ru-RU" sz="1400" dirty="0">
                        <a:solidFill>
                          <a:srgbClr val="00000A"/>
                        </a:solidFill>
                        <a:latin typeface="Times New Roman"/>
                        <a:ea typeface="Andale Sans UI"/>
                        <a:cs typeface="Times New Roman"/>
                      </a:endParaRPr>
                    </a:p>
                    <a:p>
                      <a:pPr algn="ctr">
                        <a:lnSpc>
                          <a:spcPct val="150000"/>
                        </a:lnSpc>
                        <a:spcAft>
                          <a:spcPts val="0"/>
                        </a:spcAft>
                      </a:pPr>
                      <a:r>
                        <a:rPr lang="ru-RU" sz="1400" dirty="0">
                          <a:solidFill>
                            <a:srgbClr val="00000A"/>
                          </a:solidFill>
                          <a:latin typeface="Times New Roman"/>
                          <a:ea typeface="Andale Sans UI"/>
                          <a:cs typeface="Times New Roman"/>
                        </a:rPr>
                        <a:t>14-ый день после выклева</a:t>
                      </a:r>
                      <a:endParaRPr lang="ru-RU" sz="1200" dirty="0">
                        <a:solidFill>
                          <a:srgbClr val="00000A"/>
                        </a:solidFill>
                        <a:latin typeface="Times New Roman"/>
                        <a:ea typeface="Andale Sans UI"/>
                        <a:cs typeface="Tahoma"/>
                      </a:endParaRPr>
                    </a:p>
                  </a:txBody>
                  <a:tcPr marL="66812" marR="66812" marT="0" marB="0">
                    <a:lnL>
                      <a:noFill/>
                    </a:lnL>
                    <a:lnR>
                      <a:noFill/>
                    </a:lnR>
                    <a:lnT>
                      <a:noFill/>
                    </a:lnT>
                    <a:lnB>
                      <a:noFill/>
                    </a:lnB>
                  </a:tcPr>
                </a:tc>
                <a:tc>
                  <a:txBody>
                    <a:bodyPr/>
                    <a:lstStyle/>
                    <a:p>
                      <a:pPr algn="ctr">
                        <a:lnSpc>
                          <a:spcPct val="150000"/>
                        </a:lnSpc>
                        <a:spcAft>
                          <a:spcPts val="0"/>
                        </a:spcAft>
                      </a:pPr>
                      <a:endParaRPr lang="ru-RU" sz="1400" dirty="0">
                        <a:solidFill>
                          <a:srgbClr val="00000A"/>
                        </a:solidFill>
                        <a:latin typeface="Times New Roman"/>
                        <a:ea typeface="Andale Sans UI"/>
                        <a:cs typeface="Times New Roman"/>
                      </a:endParaRPr>
                    </a:p>
                    <a:p>
                      <a:pPr algn="ctr">
                        <a:lnSpc>
                          <a:spcPct val="150000"/>
                        </a:lnSpc>
                        <a:spcAft>
                          <a:spcPts val="0"/>
                        </a:spcAft>
                      </a:pPr>
                      <a:r>
                        <a:rPr lang="ru-RU" sz="1400" dirty="0">
                          <a:solidFill>
                            <a:srgbClr val="00000A"/>
                          </a:solidFill>
                          <a:latin typeface="Times New Roman"/>
                          <a:ea typeface="Andale Sans UI"/>
                          <a:cs typeface="Times New Roman"/>
                        </a:rPr>
                        <a:t>21-ый день после выклева.</a:t>
                      </a:r>
                      <a:endParaRPr lang="ru-RU" sz="1200" dirty="0">
                        <a:solidFill>
                          <a:srgbClr val="00000A"/>
                        </a:solidFill>
                        <a:latin typeface="Times New Roman"/>
                        <a:ea typeface="Andale Sans UI"/>
                        <a:cs typeface="Tahoma"/>
                      </a:endParaRPr>
                    </a:p>
                  </a:txBody>
                  <a:tcPr marL="66812" marR="66812" marT="0" marB="0">
                    <a:lnL>
                      <a:noFill/>
                    </a:lnL>
                    <a:lnR>
                      <a:noFill/>
                    </a:lnR>
                    <a:lnT>
                      <a:noFill/>
                    </a:lnT>
                    <a:lnB>
                      <a:noFill/>
                    </a:lnB>
                  </a:tcPr>
                </a:tc>
              </a:tr>
            </a:tbl>
          </a:graphicData>
        </a:graphic>
      </p:graphicFrame>
      <p:pic>
        <p:nvPicPr>
          <p:cNvPr id="19460" name="Рисунок 6"/>
          <p:cNvPicPr>
            <a:picLocks noChangeAspect="1" noChangeArrowheads="1"/>
          </p:cNvPicPr>
          <p:nvPr/>
        </p:nvPicPr>
        <p:blipFill>
          <a:blip r:embed="rId2" cstate="print"/>
          <a:srcRect l="22726" t="29150" r="52275" b="45107"/>
          <a:stretch>
            <a:fillRect/>
          </a:stretch>
        </p:blipFill>
        <p:spPr bwMode="auto">
          <a:xfrm>
            <a:off x="1143000" y="1600200"/>
            <a:ext cx="3190875" cy="1714500"/>
          </a:xfrm>
          <a:prstGeom prst="rect">
            <a:avLst/>
          </a:prstGeom>
          <a:noFill/>
        </p:spPr>
      </p:pic>
      <p:pic>
        <p:nvPicPr>
          <p:cNvPr id="19459" name="Рисунок 10"/>
          <p:cNvPicPr>
            <a:picLocks noChangeAspect="1" noChangeArrowheads="1"/>
          </p:cNvPicPr>
          <p:nvPr/>
        </p:nvPicPr>
        <p:blipFill>
          <a:blip r:embed="rId3" cstate="print"/>
          <a:srcRect l="14114" t="38084" r="45216" b="21703"/>
          <a:stretch>
            <a:fillRect/>
          </a:stretch>
        </p:blipFill>
        <p:spPr bwMode="auto">
          <a:xfrm>
            <a:off x="4648200" y="1600200"/>
            <a:ext cx="2800350" cy="1714500"/>
          </a:xfrm>
          <a:prstGeom prst="rect">
            <a:avLst/>
          </a:prstGeom>
          <a:noFill/>
        </p:spPr>
      </p:pic>
      <p:pic>
        <p:nvPicPr>
          <p:cNvPr id="19458" name="Рисунок 8"/>
          <p:cNvPicPr>
            <a:picLocks noChangeAspect="1" noChangeArrowheads="1"/>
          </p:cNvPicPr>
          <p:nvPr/>
        </p:nvPicPr>
        <p:blipFill>
          <a:blip r:embed="rId4" cstate="print"/>
          <a:srcRect l="12799" t="32127" r="46533" b="24681"/>
          <a:stretch>
            <a:fillRect/>
          </a:stretch>
        </p:blipFill>
        <p:spPr bwMode="auto">
          <a:xfrm>
            <a:off x="1219200" y="4343400"/>
            <a:ext cx="3190875" cy="1866900"/>
          </a:xfrm>
          <a:prstGeom prst="rect">
            <a:avLst/>
          </a:prstGeom>
          <a:noFill/>
        </p:spPr>
      </p:pic>
      <p:pic>
        <p:nvPicPr>
          <p:cNvPr id="19457" name="Рисунок 7"/>
          <p:cNvPicPr>
            <a:picLocks noChangeAspect="1" noChangeArrowheads="1"/>
          </p:cNvPicPr>
          <p:nvPr/>
        </p:nvPicPr>
        <p:blipFill>
          <a:blip r:embed="rId5" cstate="print"/>
          <a:srcRect l="13039" t="28085" r="46892" b="24467"/>
          <a:stretch>
            <a:fillRect/>
          </a:stretch>
        </p:blipFill>
        <p:spPr bwMode="auto">
          <a:xfrm>
            <a:off x="4648200" y="4419600"/>
            <a:ext cx="2762250" cy="1838325"/>
          </a:xfrm>
          <a:prstGeom prst="rect">
            <a:avLst/>
          </a:prstGeom>
          <a:noFill/>
        </p:spPr>
      </p:pic>
    </p:spTree>
    <p:extLst>
      <p:ext uri="{BB962C8B-B14F-4D97-AF65-F5344CB8AC3E}">
        <p14:creationId xmlns:p14="http://schemas.microsoft.com/office/powerpoint/2010/main" val="2615099716"/>
      </p:ext>
    </p:extLst>
  </p:cSld>
  <p:clrMapOvr>
    <a:masterClrMapping/>
  </p:clrMapOvr>
  <p:transition spd="slow">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Рисунок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7938"/>
            <a:ext cx="9144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Заголовок 1"/>
          <p:cNvSpPr>
            <a:spLocks noGrp="1"/>
          </p:cNvSpPr>
          <p:nvPr>
            <p:ph type="ctrTitle"/>
          </p:nvPr>
        </p:nvSpPr>
        <p:spPr>
          <a:xfrm>
            <a:off x="755650" y="260350"/>
            <a:ext cx="7772400" cy="1470025"/>
          </a:xfrm>
        </p:spPr>
        <p:txBody>
          <a:bodyPr/>
          <a:lstStyle/>
          <a:p>
            <a:endParaRPr lang="ru-RU" dirty="0" smtClean="0"/>
          </a:p>
        </p:txBody>
      </p:sp>
    </p:spTree>
    <p:extLst>
      <p:ext uri="{BB962C8B-B14F-4D97-AF65-F5344CB8AC3E}">
        <p14:creationId xmlns:p14="http://schemas.microsoft.com/office/powerpoint/2010/main" val="1956138463"/>
      </p:ext>
    </p:extLst>
  </p:cSld>
  <p:clrMapOvr>
    <a:masterClrMapping/>
  </p:clrMapOvr>
  <p:transition spd="slow">
    <p:wip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Овал 13"/>
          <p:cNvSpPr/>
          <p:nvPr/>
        </p:nvSpPr>
        <p:spPr>
          <a:xfrm>
            <a:off x="287775" y="2688132"/>
            <a:ext cx="2922653" cy="1625751"/>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sp>
        <p:nvSpPr>
          <p:cNvPr id="2" name="Овал 1"/>
          <p:cNvSpPr/>
          <p:nvPr/>
        </p:nvSpPr>
        <p:spPr>
          <a:xfrm>
            <a:off x="3100979" y="197278"/>
            <a:ext cx="5863509" cy="1872208"/>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solidFill>
                <a:srgbClr val="002060"/>
              </a:solidFill>
            </a:endParaRPr>
          </a:p>
        </p:txBody>
      </p:sp>
      <p:sp>
        <p:nvSpPr>
          <p:cNvPr id="3" name="Номер слайда 2"/>
          <p:cNvSpPr>
            <a:spLocks noGrp="1"/>
          </p:cNvSpPr>
          <p:nvPr>
            <p:ph type="sldNum" sz="quarter" idx="12"/>
          </p:nvPr>
        </p:nvSpPr>
        <p:spPr>
          <a:xfrm>
            <a:off x="6860826" y="6383929"/>
            <a:ext cx="2133600" cy="365125"/>
          </a:xfrm>
        </p:spPr>
        <p:txBody>
          <a:bodyPr/>
          <a:lstStyle/>
          <a:p>
            <a:fld id="{C6234B3A-758F-4357-BA2A-1A98E31D557E}" type="slidenum">
              <a:rPr lang="ru-RU" smtClean="0"/>
              <a:pPr/>
              <a:t>28</a:t>
            </a:fld>
            <a:endParaRPr lang="ru-RU"/>
          </a:p>
        </p:txBody>
      </p:sp>
      <p:cxnSp>
        <p:nvCxnSpPr>
          <p:cNvPr id="10" name="Прямая со стрелкой 9"/>
          <p:cNvCxnSpPr/>
          <p:nvPr/>
        </p:nvCxnSpPr>
        <p:spPr>
          <a:xfrm flipH="1">
            <a:off x="2987826" y="2060848"/>
            <a:ext cx="2160238" cy="987148"/>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p:nvPr/>
        </p:nvCxnSpPr>
        <p:spPr>
          <a:xfrm>
            <a:off x="5148064" y="2060848"/>
            <a:ext cx="0" cy="1440160"/>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sp>
        <p:nvSpPr>
          <p:cNvPr id="18" name="Заголовок 1"/>
          <p:cNvSpPr txBox="1">
            <a:spLocks/>
          </p:cNvSpPr>
          <p:nvPr/>
        </p:nvSpPr>
        <p:spPr>
          <a:xfrm>
            <a:off x="4160526" y="4659141"/>
            <a:ext cx="5194863"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r>
              <a:rPr lang="ru-RU" sz="1700" b="1" dirty="0">
                <a:latin typeface="Times New Roman" pitchFamily="18" charset="0"/>
                <a:cs typeface="Times New Roman" pitchFamily="18" charset="0"/>
              </a:rPr>
              <a:t>Авто УАЗ 8шт – 5 600 000 рублей</a:t>
            </a:r>
            <a:endParaRPr lang="en-US" sz="1700" b="1" dirty="0">
              <a:latin typeface="Times New Roman" pitchFamily="18" charset="0"/>
              <a:cs typeface="Times New Roman" pitchFamily="18" charset="0"/>
            </a:endParaRPr>
          </a:p>
        </p:txBody>
      </p:sp>
      <p:sp>
        <p:nvSpPr>
          <p:cNvPr id="19" name="Заголовок 1"/>
          <p:cNvSpPr txBox="1">
            <a:spLocks/>
          </p:cNvSpPr>
          <p:nvPr/>
        </p:nvSpPr>
        <p:spPr>
          <a:xfrm>
            <a:off x="4144243" y="4941596"/>
            <a:ext cx="5194863"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r>
              <a:rPr lang="ru-RU" sz="1700" b="1" dirty="0">
                <a:latin typeface="Times New Roman" pitchFamily="18" charset="0"/>
                <a:cs typeface="Times New Roman" pitchFamily="18" charset="0"/>
              </a:rPr>
              <a:t>Снегоход Ямаха 8шт – 5 600 000 рублей</a:t>
            </a:r>
            <a:endParaRPr lang="en-US" sz="1700" b="1" dirty="0">
              <a:latin typeface="Times New Roman" pitchFamily="18" charset="0"/>
              <a:cs typeface="Times New Roman" pitchFamily="18" charset="0"/>
            </a:endParaRPr>
          </a:p>
        </p:txBody>
      </p:sp>
      <p:sp>
        <p:nvSpPr>
          <p:cNvPr id="22" name="Заголовок 1"/>
          <p:cNvSpPr txBox="1">
            <a:spLocks/>
          </p:cNvSpPr>
          <p:nvPr/>
        </p:nvSpPr>
        <p:spPr>
          <a:xfrm>
            <a:off x="2285770" y="6080869"/>
            <a:ext cx="4790174"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r>
              <a:rPr lang="ru-RU" sz="2300" b="1" u="sng" dirty="0">
                <a:latin typeface="Times New Roman" pitchFamily="18" charset="0"/>
                <a:cs typeface="Times New Roman" pitchFamily="18" charset="0"/>
              </a:rPr>
              <a:t>ИТОГО – 26 867 000рублей</a:t>
            </a:r>
            <a:endParaRPr lang="en-US" sz="2300" b="1" u="sng" dirty="0">
              <a:latin typeface="Times New Roman" pitchFamily="18" charset="0"/>
              <a:cs typeface="Times New Roman" pitchFamily="18" charset="0"/>
            </a:endParaRPr>
          </a:p>
        </p:txBody>
      </p:sp>
      <p:sp>
        <p:nvSpPr>
          <p:cNvPr id="23" name="Заголовок 1"/>
          <p:cNvSpPr txBox="1">
            <a:spLocks/>
          </p:cNvSpPr>
          <p:nvPr/>
        </p:nvSpPr>
        <p:spPr>
          <a:xfrm>
            <a:off x="1009994" y="5173484"/>
            <a:ext cx="2510170" cy="514343"/>
          </a:xfrm>
          <a:prstGeom prst="rect">
            <a:avLst/>
          </a:prstGeom>
        </p:spPr>
        <p:txBody>
          <a:bodyPr vert="horz" lIns="91429" tIns="45715" rIns="91429" bIns="45715" anchor="b" anchorCtr="0">
            <a:noAutofit/>
          </a:bodyPr>
          <a:lstStyle>
            <a:lvl1pPr algn="l" rtl="0" eaLnBrk="1" latinLnBrk="0" hangingPunct="1">
              <a:spcBef>
                <a:spcPct val="0"/>
              </a:spcBef>
              <a:buNone/>
              <a:defRPr kumimoji="0" sz="4500" kern="1200">
                <a:solidFill>
                  <a:schemeClr val="tx2"/>
                </a:solidFill>
                <a:latin typeface="+mj-lt"/>
                <a:ea typeface="+mj-ea"/>
                <a:cs typeface="+mj-cs"/>
              </a:defRPr>
            </a:lvl1pPr>
          </a:lstStyle>
          <a:p>
            <a:pPr algn="ctr"/>
            <a:endParaRPr lang="en-US" sz="1700" b="1" dirty="0">
              <a:latin typeface="Times New Roman" pitchFamily="18" charset="0"/>
              <a:cs typeface="Times New Roman" pitchFamily="18" charset="0"/>
            </a:endParaRPr>
          </a:p>
        </p:txBody>
      </p:sp>
      <p:sp>
        <p:nvSpPr>
          <p:cNvPr id="24" name="Овал 23"/>
          <p:cNvSpPr/>
          <p:nvPr/>
        </p:nvSpPr>
        <p:spPr>
          <a:xfrm>
            <a:off x="3635896" y="3356992"/>
            <a:ext cx="5328592" cy="3168352"/>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141" y="3120004"/>
            <a:ext cx="1957920" cy="85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3930" y="4386062"/>
            <a:ext cx="4561133" cy="1013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6253" y="666471"/>
            <a:ext cx="3532960" cy="933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 name="Овал 33"/>
          <p:cNvSpPr/>
          <p:nvPr/>
        </p:nvSpPr>
        <p:spPr>
          <a:xfrm>
            <a:off x="313761" y="4731554"/>
            <a:ext cx="2922653" cy="1625751"/>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618" y="5218178"/>
            <a:ext cx="2722937" cy="652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1" name="Овал 40"/>
          <p:cNvSpPr/>
          <p:nvPr/>
        </p:nvSpPr>
        <p:spPr>
          <a:xfrm>
            <a:off x="65172" y="787417"/>
            <a:ext cx="2922653" cy="1625751"/>
          </a:xfrm>
          <a:prstGeom prst="ellipse">
            <a:avLst/>
          </a:prstGeom>
        </p:spPr>
        <p:style>
          <a:lnRef idx="2">
            <a:schemeClr val="accent1"/>
          </a:lnRef>
          <a:fillRef idx="1">
            <a:schemeClr val="lt1"/>
          </a:fillRef>
          <a:effectRef idx="0">
            <a:schemeClr val="accent1"/>
          </a:effectRef>
          <a:fontRef idx="minor">
            <a:schemeClr val="dk1"/>
          </a:fontRef>
        </p:style>
        <p:txBody>
          <a:bodyPr lIns="65306" tIns="32653" rIns="65306" bIns="32653" rtlCol="0" anchor="ctr"/>
          <a:lstStyle/>
          <a:p>
            <a:pPr algn="ctr"/>
            <a:endParaRPr lang="ru-RU"/>
          </a:p>
        </p:txBody>
      </p:sp>
      <p:cxnSp>
        <p:nvCxnSpPr>
          <p:cNvPr id="42" name="Прямая со стрелкой 41"/>
          <p:cNvCxnSpPr/>
          <p:nvPr/>
        </p:nvCxnSpPr>
        <p:spPr>
          <a:xfrm flipH="1">
            <a:off x="2711779" y="2060848"/>
            <a:ext cx="2436285" cy="2856163"/>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cxnSp>
        <p:nvCxnSpPr>
          <p:cNvPr id="48" name="Прямая со стрелкой 47"/>
          <p:cNvCxnSpPr/>
          <p:nvPr/>
        </p:nvCxnSpPr>
        <p:spPr>
          <a:xfrm flipH="1" flipV="1">
            <a:off x="2914378" y="1772816"/>
            <a:ext cx="2233686" cy="288032"/>
          </a:xfrm>
          <a:prstGeom prst="straightConnector1">
            <a:avLst/>
          </a:prstGeom>
          <a:ln w="73025">
            <a:tailEnd type="arrow"/>
          </a:ln>
        </p:spPr>
        <p:style>
          <a:lnRef idx="1">
            <a:schemeClr val="accent1"/>
          </a:lnRef>
          <a:fillRef idx="0">
            <a:schemeClr val="accent1"/>
          </a:fillRef>
          <a:effectRef idx="0">
            <a:schemeClr val="accent1"/>
          </a:effectRef>
          <a:fontRef idx="minor">
            <a:schemeClr val="tx1"/>
          </a:fontRef>
        </p:style>
      </p:cxnSp>
      <p:pic>
        <p:nvPicPr>
          <p:cNvPr id="5126"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993" y="1438830"/>
            <a:ext cx="1113735" cy="429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528382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descr="http://donka.kh.ua/Nev/0-56607041-00.jpg"/>
          <p:cNvPicPr>
            <a:picLocks noChangeAspect="1" noChangeArrowheads="1"/>
          </p:cNvPicPr>
          <p:nvPr/>
        </p:nvPicPr>
        <p:blipFill>
          <a:blip r:embed="rId2"/>
          <a:srcRect/>
          <a:stretch>
            <a:fillRect/>
          </a:stretch>
        </p:blipFill>
        <p:spPr bwMode="auto">
          <a:xfrm>
            <a:off x="0" y="0"/>
            <a:ext cx="9601200" cy="6858000"/>
          </a:xfrm>
          <a:prstGeom prst="rect">
            <a:avLst/>
          </a:prstGeom>
          <a:noFill/>
        </p:spPr>
      </p:pic>
      <p:sp>
        <p:nvSpPr>
          <p:cNvPr id="3" name="Объект 2"/>
          <p:cNvSpPr>
            <a:spLocks noGrp="1"/>
          </p:cNvSpPr>
          <p:nvPr>
            <p:ph sz="quarter" idx="4294967295"/>
          </p:nvPr>
        </p:nvSpPr>
        <p:spPr>
          <a:xfrm>
            <a:off x="2771800" y="5661248"/>
            <a:ext cx="6120680" cy="936104"/>
          </a:xfrm>
          <a:prstGeom prst="rect">
            <a:avLst/>
          </a:prstGeom>
          <a:solidFill>
            <a:schemeClr val="bg1"/>
          </a:solidFill>
          <a:ln w="28575">
            <a:solidFill>
              <a:schemeClr val="tx1"/>
            </a:solidFill>
          </a:ln>
          <a:effectLst>
            <a:outerShdw blurRad="50800" dist="38100" dir="2700000" algn="tl" rotWithShape="0">
              <a:prstClr val="black">
                <a:alpha val="40000"/>
              </a:prstClr>
            </a:outerShdw>
          </a:effectLst>
        </p:spPr>
        <p:txBody>
          <a:bodyPr>
            <a:normAutofit/>
          </a:bodyPr>
          <a:lstStyle/>
          <a:p>
            <a:pPr marL="0" indent="0" algn="ctr">
              <a:buNone/>
            </a:pPr>
            <a:r>
              <a:rPr lang="ru-RU" sz="2400" b="1" dirty="0" smtClean="0">
                <a:effectLst>
                  <a:outerShdw blurRad="38100" dist="38100" dir="2700000" algn="tl">
                    <a:srgbClr val="000000">
                      <a:alpha val="43137"/>
                    </a:srgbClr>
                  </a:outerShdw>
                </a:effectLst>
              </a:rPr>
              <a:t>Спасибо за внимание  </a:t>
            </a:r>
          </a:p>
          <a:p>
            <a:pPr marL="0" indent="0" algn="ctr">
              <a:buNone/>
            </a:pPr>
            <a:r>
              <a:rPr lang="ru-RU" sz="2400" b="1" dirty="0" smtClean="0">
                <a:effectLst>
                  <a:outerShdw blurRad="38100" dist="38100" dir="2700000" algn="tl">
                    <a:srgbClr val="000000">
                      <a:alpha val="43137"/>
                    </a:srgbClr>
                  </a:outerShdw>
                </a:effectLst>
              </a:rPr>
              <a:t>к проблемам водных биоресурсов</a:t>
            </a:r>
            <a:endParaRPr lang="ru-RU" sz="2400" dirty="0"/>
          </a:p>
        </p:txBody>
      </p:sp>
    </p:spTree>
    <p:extLst>
      <p:ext uri="{BB962C8B-B14F-4D97-AF65-F5344CB8AC3E}">
        <p14:creationId xmlns:p14="http://schemas.microsoft.com/office/powerpoint/2010/main" val="33002031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4294967295"/>
          </p:nvPr>
        </p:nvSpPr>
        <p:spPr>
          <a:xfrm>
            <a:off x="539552" y="260648"/>
            <a:ext cx="8064896" cy="2382534"/>
          </a:xfrm>
          <a:prstGeom prst="rect">
            <a:avLst/>
          </a:prstGeom>
          <a:solidFill>
            <a:schemeClr val="bg1">
              <a:lumMod val="65000"/>
              <a:lumOff val="35000"/>
            </a:schemeClr>
          </a:solidFill>
          <a:ln w="28575">
            <a:solidFill>
              <a:schemeClr val="tx1"/>
            </a:solidFill>
          </a:ln>
          <a:effectLst>
            <a:outerShdw blurRad="50800" dist="38100" dir="2700000" algn="tl" rotWithShape="0">
              <a:prstClr val="black">
                <a:alpha val="40000"/>
              </a:prstClr>
            </a:outerShdw>
          </a:effectLst>
        </p:spPr>
        <p:txBody>
          <a:bodyPr>
            <a:normAutofit/>
          </a:bodyPr>
          <a:lstStyle/>
          <a:p>
            <a:pPr marL="0" indent="0">
              <a:buNone/>
            </a:pPr>
            <a:r>
              <a:rPr lang="ru-RU" sz="2400" b="1" dirty="0">
                <a:effectLst>
                  <a:outerShdw blurRad="38100" dist="38100" dir="2700000" algn="tl">
                    <a:srgbClr val="000000">
                      <a:alpha val="43137"/>
                    </a:srgbClr>
                  </a:outerShdw>
                </a:effectLst>
              </a:rPr>
              <a:t>С</a:t>
            </a:r>
            <a:r>
              <a:rPr lang="ru-RU" sz="2400" b="1" dirty="0" smtClean="0">
                <a:effectLst>
                  <a:outerShdw blurRad="38100" dist="38100" dir="2700000" algn="tl">
                    <a:srgbClr val="000000">
                      <a:alpha val="43137"/>
                    </a:srgbClr>
                  </a:outerShdw>
                </a:effectLst>
              </a:rPr>
              <a:t>охранение биоразнообразия</a:t>
            </a:r>
            <a:r>
              <a:rPr lang="ru-RU" sz="2400" dirty="0" smtClean="0"/>
              <a:t> окружающей природной среды — одно из главных условий выживания человечества</a:t>
            </a:r>
            <a:r>
              <a:rPr lang="ru-RU" sz="2400" dirty="0"/>
              <a:t>, </a:t>
            </a:r>
            <a:r>
              <a:rPr lang="ru-RU" sz="2400" dirty="0" smtClean="0"/>
              <a:t>а </a:t>
            </a:r>
            <a:r>
              <a:rPr lang="ru-RU" sz="2400" b="1" dirty="0" smtClean="0">
                <a:effectLst>
                  <a:outerShdw blurRad="38100" dist="38100" dir="2700000" algn="tl">
                    <a:srgbClr val="000000">
                      <a:alpha val="43137"/>
                    </a:srgbClr>
                  </a:outerShdw>
                </a:effectLst>
              </a:rPr>
              <a:t>развитие воспроизводства водных биоресурсов — важная стратегическая задача</a:t>
            </a:r>
            <a:r>
              <a:rPr lang="ru-RU" sz="2400" dirty="0"/>
              <a:t>, </a:t>
            </a:r>
            <a:r>
              <a:rPr lang="ru-RU" sz="2400" dirty="0" smtClean="0"/>
              <a:t>относящаяся к продовольственной  </a:t>
            </a:r>
            <a:r>
              <a:rPr lang="ru-RU" sz="2400" dirty="0"/>
              <a:t>безопасности и экологической </a:t>
            </a:r>
            <a:r>
              <a:rPr lang="ru-RU" sz="2400" dirty="0" smtClean="0"/>
              <a:t>устойчивости страны.</a:t>
            </a:r>
            <a:endParaRPr lang="ru-RU" sz="2400" dirty="0"/>
          </a:p>
        </p:txBody>
      </p:sp>
      <p:pic>
        <p:nvPicPr>
          <p:cNvPr id="4" name="Рисунок 3" descr="57617_original.png"/>
          <p:cNvPicPr>
            <a:picLocks noChangeAspect="1"/>
          </p:cNvPicPr>
          <p:nvPr/>
        </p:nvPicPr>
        <p:blipFill>
          <a:blip r:embed="rId2" cstate="print"/>
          <a:stretch>
            <a:fillRect/>
          </a:stretch>
        </p:blipFill>
        <p:spPr>
          <a:xfrm>
            <a:off x="539552" y="2643182"/>
            <a:ext cx="8064896" cy="4170194"/>
          </a:xfrm>
          <a:prstGeom prst="rect">
            <a:avLst/>
          </a:prstGeom>
        </p:spPr>
      </p:pic>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ChangeArrowheads="1"/>
          </p:cNvSpPr>
          <p:nvPr>
            <p:ph type="body" idx="1"/>
          </p:nvPr>
        </p:nvSpPr>
        <p:spPr>
          <a:xfrm>
            <a:off x="3779838" y="6021388"/>
            <a:ext cx="2016125" cy="311150"/>
          </a:xfrm>
        </p:spPr>
        <p:txBody>
          <a:bodyPr/>
          <a:lstStyle/>
          <a:p>
            <a:pPr>
              <a:lnSpc>
                <a:spcPct val="80000"/>
              </a:lnSpc>
              <a:buFontTx/>
              <a:buNone/>
            </a:pPr>
            <a:r>
              <a:rPr lang="ru-RU" sz="1800"/>
              <a:t>Рисунок 23</a:t>
            </a:r>
          </a:p>
        </p:txBody>
      </p:sp>
      <p:sp>
        <p:nvSpPr>
          <p:cNvPr id="77827" name="Rectangle 3"/>
          <p:cNvSpPr>
            <a:spLocks noGrp="1" noChangeArrowheads="1"/>
          </p:cNvSpPr>
          <p:nvPr>
            <p:ph type="title"/>
          </p:nvPr>
        </p:nvSpPr>
        <p:spPr>
          <a:xfrm>
            <a:off x="323850" y="188913"/>
            <a:ext cx="8229600" cy="777875"/>
          </a:xfrm>
          <a:noFill/>
          <a:ln/>
        </p:spPr>
        <p:txBody>
          <a:bodyPr/>
          <a:lstStyle/>
          <a:p>
            <a:pPr algn="ctr"/>
            <a:r>
              <a:rPr lang="ru-RU" sz="2000" dirty="0">
                <a:solidFill>
                  <a:schemeClr val="bg1"/>
                </a:solidFill>
              </a:rPr>
              <a:t>Чистый экспорт отдельных </a:t>
            </a:r>
            <a:r>
              <a:rPr lang="ru-RU" sz="2000" dirty="0" err="1">
                <a:solidFill>
                  <a:schemeClr val="bg1"/>
                </a:solidFill>
              </a:rPr>
              <a:t>сельхозтоваров</a:t>
            </a:r>
            <a:r>
              <a:rPr lang="ru-RU" sz="2000" dirty="0">
                <a:solidFill>
                  <a:schemeClr val="bg1"/>
                </a:solidFill>
              </a:rPr>
              <a:t> по развивающимся странам</a:t>
            </a:r>
          </a:p>
        </p:txBody>
      </p:sp>
      <p:pic>
        <p:nvPicPr>
          <p:cNvPr id="77829" name="Picture 5"/>
          <p:cNvPicPr>
            <a:picLocks noChangeAspect="1" noChangeArrowheads="1"/>
          </p:cNvPicPr>
          <p:nvPr/>
        </p:nvPicPr>
        <p:blipFill>
          <a:blip r:embed="rId2"/>
          <a:srcRect/>
          <a:stretch>
            <a:fillRect/>
          </a:stretch>
        </p:blipFill>
        <p:spPr bwMode="auto">
          <a:xfrm>
            <a:off x="468313" y="981075"/>
            <a:ext cx="8351837" cy="4895850"/>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8"/>
            <a:ext cx="8424935" cy="5832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0261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44" y="260648"/>
            <a:ext cx="9160968" cy="6474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2783345"/>
            <a:ext cx="2060958" cy="717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4675" y="1041998"/>
            <a:ext cx="1773269" cy="1018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8144" y="980728"/>
            <a:ext cx="1826223" cy="809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86781" y="3092044"/>
            <a:ext cx="1795842" cy="1129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6237312"/>
            <a:ext cx="5040560" cy="49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47664" y="3657891"/>
            <a:ext cx="1122040" cy="3786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23929" y="1886745"/>
            <a:ext cx="2362852" cy="1198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5"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18440" y="3296857"/>
            <a:ext cx="1737999" cy="550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594151" y="4437112"/>
            <a:ext cx="1410049" cy="4434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7"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61100" y="5010599"/>
            <a:ext cx="19431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35696" y="188640"/>
            <a:ext cx="5349006" cy="57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02899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43240" y="0"/>
            <a:ext cx="2125967" cy="369332"/>
          </a:xfrm>
          <a:prstGeom prst="rect">
            <a:avLst/>
          </a:prstGeom>
        </p:spPr>
        <p:txBody>
          <a:bodyPr wrap="none">
            <a:spAutoFit/>
          </a:bodyPr>
          <a:lstStyle/>
          <a:p>
            <a:r>
              <a:rPr lang="ru-RU" b="1" dirty="0" smtClean="0"/>
              <a:t>Системный анализ</a:t>
            </a:r>
            <a:r>
              <a:rPr lang="ru-RU" dirty="0" smtClean="0"/>
              <a:t> </a:t>
            </a:r>
            <a:endParaRPr lang="ru-RU" dirty="0"/>
          </a:p>
        </p:txBody>
      </p:sp>
      <p:sp>
        <p:nvSpPr>
          <p:cNvPr id="5" name="Прямоугольник 4"/>
          <p:cNvSpPr/>
          <p:nvPr/>
        </p:nvSpPr>
        <p:spPr>
          <a:xfrm>
            <a:off x="357158" y="642918"/>
            <a:ext cx="8501122" cy="1077218"/>
          </a:xfrm>
          <a:prstGeom prst="rect">
            <a:avLst/>
          </a:prstGeom>
        </p:spPr>
        <p:txBody>
          <a:bodyPr wrap="square">
            <a:spAutoFit/>
          </a:bodyPr>
          <a:lstStyle/>
          <a:p>
            <a:pPr algn="just"/>
            <a:r>
              <a:rPr lang="ru-RU" sz="1600" b="1" dirty="0" smtClean="0"/>
              <a:t>Состав системы</a:t>
            </a:r>
            <a:r>
              <a:rPr lang="ru-RU" sz="1600" dirty="0" smtClean="0"/>
              <a:t> – совокупность элементов, ее составляющих, например, можно говорить о видовом составе гидробионтов или ихтиофауны, наборе видов  в УЗВ. Состав может иметь качественное (в виде перечислений элементов), либо количественное (в виде представления величины каждого элемента) выражения.</a:t>
            </a:r>
          </a:p>
        </p:txBody>
      </p:sp>
      <p:cxnSp>
        <p:nvCxnSpPr>
          <p:cNvPr id="7" name="Прямая со стрелкой 6"/>
          <p:cNvCxnSpPr/>
          <p:nvPr/>
        </p:nvCxnSpPr>
        <p:spPr>
          <a:xfrm rot="10800000" flipV="1">
            <a:off x="1714480" y="500042"/>
            <a:ext cx="1928826" cy="14287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Прямая со стрелкой 8"/>
          <p:cNvCxnSpPr/>
          <p:nvPr/>
        </p:nvCxnSpPr>
        <p:spPr>
          <a:xfrm rot="10800000" flipV="1">
            <a:off x="1928794" y="357166"/>
            <a:ext cx="2143140" cy="20717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Прямоугольник 9"/>
          <p:cNvSpPr/>
          <p:nvPr/>
        </p:nvSpPr>
        <p:spPr>
          <a:xfrm>
            <a:off x="142844" y="2500306"/>
            <a:ext cx="8501122" cy="1815882"/>
          </a:xfrm>
          <a:prstGeom prst="rect">
            <a:avLst/>
          </a:prstGeom>
        </p:spPr>
        <p:txBody>
          <a:bodyPr wrap="square">
            <a:spAutoFit/>
          </a:bodyPr>
          <a:lstStyle/>
          <a:p>
            <a:pPr algn="just"/>
            <a:r>
              <a:rPr lang="ru-RU" sz="1600" b="1" dirty="0" smtClean="0"/>
              <a:t>Структура системы</a:t>
            </a:r>
            <a:r>
              <a:rPr lang="ru-RU" sz="1600" dirty="0" smtClean="0"/>
              <a:t> – это характер и связи между элементами системы, которые обеспечивают ее существование как целостного объекта. Структура может быть представлена либо как потоки вещества или энергии между элементами, логическими связями между ними, либо описывать характер организации системы в виде соотношения количественных характеристик различных элементов. Например, в промысловой ихтиологии типичными являются видовая, размерная структура уловов, представленные процентным соотношением численности или биомассы различных видов или размерных групп.</a:t>
            </a:r>
          </a:p>
        </p:txBody>
      </p:sp>
      <p:sp>
        <p:nvSpPr>
          <p:cNvPr id="11" name="Прямоугольник 10"/>
          <p:cNvSpPr/>
          <p:nvPr/>
        </p:nvSpPr>
        <p:spPr>
          <a:xfrm>
            <a:off x="428596" y="4714884"/>
            <a:ext cx="8429684" cy="1815882"/>
          </a:xfrm>
          <a:prstGeom prst="rect">
            <a:avLst/>
          </a:prstGeom>
        </p:spPr>
        <p:txBody>
          <a:bodyPr wrap="square">
            <a:spAutoFit/>
          </a:bodyPr>
          <a:lstStyle/>
          <a:p>
            <a:r>
              <a:rPr lang="ru-RU" sz="1600" b="1" dirty="0" smtClean="0"/>
              <a:t>Функция</a:t>
            </a:r>
            <a:r>
              <a:rPr lang="ru-RU" sz="1600" dirty="0" smtClean="0"/>
              <a:t> – это закон, по которому изменяются во времени состав и структура системы. Примерами функций системы может быть зависимость между кормовой базой и </a:t>
            </a:r>
            <a:r>
              <a:rPr lang="ru-RU" sz="1600" dirty="0" err="1" smtClean="0"/>
              <a:t>рыбопродуктивностью</a:t>
            </a:r>
            <a:r>
              <a:rPr lang="ru-RU" sz="1600" dirty="0" smtClean="0"/>
              <a:t>, величиной </a:t>
            </a:r>
            <a:r>
              <a:rPr lang="ru-RU" sz="1600" dirty="0" err="1" smtClean="0"/>
              <a:t>трофии</a:t>
            </a:r>
            <a:r>
              <a:rPr lang="ru-RU" sz="1600" dirty="0" smtClean="0"/>
              <a:t> водоема и </a:t>
            </a:r>
            <a:r>
              <a:rPr lang="ru-RU" sz="1600" dirty="0" err="1" smtClean="0"/>
              <a:t>рыбопродуктивностью</a:t>
            </a:r>
            <a:r>
              <a:rPr lang="ru-RU" sz="1600" dirty="0" smtClean="0"/>
              <a:t>, либо изменение возрастной структуры популяции в зависимости от селективности промысла и применяемых орудий лова. Другой пример – это кривая </a:t>
            </a:r>
            <a:r>
              <a:rPr lang="ru-RU" sz="1600" dirty="0" err="1" smtClean="0"/>
              <a:t>массонакопления</a:t>
            </a:r>
            <a:r>
              <a:rPr lang="ru-RU" sz="1600" dirty="0" smtClean="0"/>
              <a:t> </a:t>
            </a:r>
            <a:r>
              <a:rPr lang="ru-RU" sz="1600" smtClean="0"/>
              <a:t>выращиваемой рыбы в УЗВ.</a:t>
            </a:r>
            <a:endParaRPr lang="ru-RU" sz="1600" dirty="0" smtClean="0"/>
          </a:p>
          <a:p>
            <a:r>
              <a:rPr lang="ru-RU" sz="1600" dirty="0" smtClean="0"/>
              <a:t>Таким образом, задача системного анализа состоит в определении состава, структуры и функции изучаемой системы.</a:t>
            </a:r>
            <a:endParaRPr lang="ru-RU" sz="1600" dirty="0"/>
          </a:p>
        </p:txBody>
      </p:sp>
      <p:cxnSp>
        <p:nvCxnSpPr>
          <p:cNvPr id="13" name="Прямая со стрелкой 12"/>
          <p:cNvCxnSpPr/>
          <p:nvPr/>
        </p:nvCxnSpPr>
        <p:spPr>
          <a:xfrm rot="5400000">
            <a:off x="1750199" y="2035959"/>
            <a:ext cx="4286280" cy="107157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143240" y="0"/>
            <a:ext cx="2161104" cy="369332"/>
          </a:xfrm>
          <a:prstGeom prst="rect">
            <a:avLst/>
          </a:prstGeom>
        </p:spPr>
        <p:txBody>
          <a:bodyPr wrap="none">
            <a:spAutoFit/>
          </a:bodyPr>
          <a:lstStyle/>
          <a:p>
            <a:r>
              <a:rPr lang="ru-RU" b="1" dirty="0" smtClean="0"/>
              <a:t>Уровни управления</a:t>
            </a:r>
            <a:endParaRPr lang="ru-RU" dirty="0"/>
          </a:p>
        </p:txBody>
      </p:sp>
      <p:sp>
        <p:nvSpPr>
          <p:cNvPr id="5" name="Прямоугольник 4"/>
          <p:cNvSpPr/>
          <p:nvPr/>
        </p:nvSpPr>
        <p:spPr>
          <a:xfrm>
            <a:off x="357158" y="642918"/>
            <a:ext cx="5715040" cy="400110"/>
          </a:xfrm>
          <a:prstGeom prst="rect">
            <a:avLst/>
          </a:prstGeom>
        </p:spPr>
        <p:txBody>
          <a:bodyPr wrap="square">
            <a:spAutoFit/>
          </a:bodyPr>
          <a:lstStyle/>
          <a:p>
            <a:pPr algn="just"/>
            <a:r>
              <a:rPr lang="ru-RU" sz="2000" b="1" dirty="0" smtClean="0"/>
              <a:t>Административно–управленческий</a:t>
            </a:r>
            <a:endParaRPr lang="ru-RU" sz="2000" dirty="0" smtClean="0"/>
          </a:p>
        </p:txBody>
      </p:sp>
      <p:cxnSp>
        <p:nvCxnSpPr>
          <p:cNvPr id="7" name="Прямая со стрелкой 6"/>
          <p:cNvCxnSpPr/>
          <p:nvPr/>
        </p:nvCxnSpPr>
        <p:spPr>
          <a:xfrm rot="10800000" flipV="1">
            <a:off x="1714480" y="357166"/>
            <a:ext cx="1857388" cy="2857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Прямоугольник 10"/>
          <p:cNvSpPr/>
          <p:nvPr/>
        </p:nvSpPr>
        <p:spPr>
          <a:xfrm>
            <a:off x="428596" y="3286124"/>
            <a:ext cx="8429684" cy="892552"/>
          </a:xfrm>
          <a:prstGeom prst="rect">
            <a:avLst/>
          </a:prstGeom>
        </p:spPr>
        <p:txBody>
          <a:bodyPr wrap="square">
            <a:spAutoFit/>
          </a:bodyPr>
          <a:lstStyle/>
          <a:p>
            <a:r>
              <a:rPr lang="ru-RU" sz="2000" b="1" dirty="0" smtClean="0"/>
              <a:t>На организменном уровне</a:t>
            </a:r>
            <a:r>
              <a:rPr lang="ru-RU" sz="1600" b="1" dirty="0" smtClean="0"/>
              <a:t>:</a:t>
            </a:r>
          </a:p>
          <a:p>
            <a:r>
              <a:rPr lang="ru-RU" sz="1600" b="1" dirty="0" smtClean="0"/>
              <a:t> - Путем селекции и отбора</a:t>
            </a:r>
          </a:p>
          <a:p>
            <a:r>
              <a:rPr lang="ru-RU" sz="1600" b="1" dirty="0" smtClean="0"/>
              <a:t>- Создание </a:t>
            </a:r>
            <a:r>
              <a:rPr lang="ru-RU" sz="1600" b="1" dirty="0" err="1" smtClean="0"/>
              <a:t>генномодифицированных</a:t>
            </a:r>
            <a:r>
              <a:rPr lang="ru-RU" sz="1600" b="1" dirty="0" smtClean="0"/>
              <a:t> объектов выращивания</a:t>
            </a:r>
            <a:endParaRPr lang="ru-RU" sz="1600" dirty="0"/>
          </a:p>
        </p:txBody>
      </p:sp>
      <p:sp>
        <p:nvSpPr>
          <p:cNvPr id="14" name="Прямоугольник 13"/>
          <p:cNvSpPr/>
          <p:nvPr/>
        </p:nvSpPr>
        <p:spPr>
          <a:xfrm>
            <a:off x="785786" y="1285860"/>
            <a:ext cx="7643866" cy="1631216"/>
          </a:xfrm>
          <a:prstGeom prst="rect">
            <a:avLst/>
          </a:prstGeom>
        </p:spPr>
        <p:txBody>
          <a:bodyPr wrap="square">
            <a:spAutoFit/>
          </a:bodyPr>
          <a:lstStyle/>
          <a:p>
            <a:pPr algn="just"/>
            <a:r>
              <a:rPr lang="ru-RU" sz="2000" b="1" dirty="0" smtClean="0"/>
              <a:t>На уровне экосистемы</a:t>
            </a:r>
            <a:r>
              <a:rPr lang="ru-RU" sz="1600" b="1" dirty="0" smtClean="0"/>
              <a:t>:</a:t>
            </a:r>
          </a:p>
          <a:p>
            <a:pPr algn="just"/>
            <a:r>
              <a:rPr lang="ru-RU" sz="1600" b="1" dirty="0" smtClean="0"/>
              <a:t>- Путем формирования параметров водной среды (физико-химических)</a:t>
            </a:r>
          </a:p>
          <a:p>
            <a:pPr algn="just">
              <a:buFontTx/>
              <a:buChar char="-"/>
            </a:pPr>
            <a:r>
              <a:rPr lang="ru-RU" sz="1600" b="1" dirty="0" smtClean="0"/>
              <a:t>Регулирование путем оценки вылова</a:t>
            </a:r>
          </a:p>
          <a:p>
            <a:pPr algn="just">
              <a:buFontTx/>
              <a:buChar char="-"/>
            </a:pPr>
            <a:r>
              <a:rPr lang="ru-RU" sz="1600" b="1" dirty="0" smtClean="0"/>
              <a:t>Направленное формирование </a:t>
            </a:r>
            <a:r>
              <a:rPr lang="ru-RU" sz="1600" b="1" dirty="0" err="1" smtClean="0"/>
              <a:t>гидробиоценоза</a:t>
            </a:r>
            <a:endParaRPr lang="ru-RU" sz="1600" b="1" dirty="0" smtClean="0"/>
          </a:p>
          <a:p>
            <a:pPr algn="just">
              <a:buFontTx/>
              <a:buChar char="-"/>
            </a:pPr>
            <a:r>
              <a:rPr lang="ru-RU" sz="1600" b="1" dirty="0" smtClean="0"/>
              <a:t>Полностью управляемая экосистема на базе естественного водоема</a:t>
            </a:r>
          </a:p>
          <a:p>
            <a:pPr algn="just">
              <a:buFontTx/>
              <a:buChar char="-"/>
            </a:pPr>
            <a:r>
              <a:rPr lang="ru-RU" sz="1600" b="1" dirty="0" smtClean="0"/>
              <a:t>Полностью управляемая экосистема на базе УЗВ  </a:t>
            </a:r>
            <a:endParaRPr lang="ru-RU" sz="1600" dirty="0" smtClean="0"/>
          </a:p>
        </p:txBody>
      </p:sp>
      <p:cxnSp>
        <p:nvCxnSpPr>
          <p:cNvPr id="16" name="Прямая со стрелкой 15"/>
          <p:cNvCxnSpPr/>
          <p:nvPr/>
        </p:nvCxnSpPr>
        <p:spPr>
          <a:xfrm rot="16200000" flipH="1">
            <a:off x="3750463" y="750075"/>
            <a:ext cx="714380" cy="7143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Прямая со стрелкой 17"/>
          <p:cNvCxnSpPr/>
          <p:nvPr/>
        </p:nvCxnSpPr>
        <p:spPr>
          <a:xfrm rot="5400000">
            <a:off x="1464447" y="1035827"/>
            <a:ext cx="2786082" cy="157163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Прямоугольник 18"/>
          <p:cNvSpPr/>
          <p:nvPr/>
        </p:nvSpPr>
        <p:spPr>
          <a:xfrm>
            <a:off x="714316" y="4857760"/>
            <a:ext cx="3857684" cy="400110"/>
          </a:xfrm>
          <a:prstGeom prst="rect">
            <a:avLst/>
          </a:prstGeom>
        </p:spPr>
        <p:txBody>
          <a:bodyPr wrap="square">
            <a:spAutoFit/>
          </a:bodyPr>
          <a:lstStyle/>
          <a:p>
            <a:r>
              <a:rPr lang="ru-RU" sz="2000" b="1" dirty="0" smtClean="0"/>
              <a:t>Создание новых биотехнологий</a:t>
            </a:r>
            <a:endParaRPr lang="ru-RU" sz="1600" b="1" dirty="0" smtClean="0"/>
          </a:p>
        </p:txBody>
      </p:sp>
      <p:cxnSp>
        <p:nvCxnSpPr>
          <p:cNvPr id="21" name="Прямая со стрелкой 20"/>
          <p:cNvCxnSpPr/>
          <p:nvPr/>
        </p:nvCxnSpPr>
        <p:spPr>
          <a:xfrm rot="5400000">
            <a:off x="1535885" y="2393149"/>
            <a:ext cx="4286280" cy="35719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ChangeArrowheads="1"/>
          </p:cNvSpPr>
          <p:nvPr/>
        </p:nvSpPr>
        <p:spPr bwMode="auto">
          <a:xfrm>
            <a:off x="285720" y="285728"/>
            <a:ext cx="8643998" cy="6186309"/>
          </a:xfrm>
          <a:prstGeom prst="rect">
            <a:avLst/>
          </a:prstGeom>
          <a:solidFill>
            <a:srgbClr val="FFFFFF"/>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228600" algn="l" defTabSz="914400" rtl="0" eaLnBrk="1" fontAlgn="base" latinLnBrk="0" hangingPunct="1">
              <a:lnSpc>
                <a:spcPct val="100000"/>
              </a:lnSpc>
              <a:spcBef>
                <a:spcPct val="0"/>
              </a:spcBef>
              <a:spcAft>
                <a:spcPct val="0"/>
              </a:spcAft>
              <a:buClrTx/>
              <a:buSzTx/>
              <a:buFontTx/>
              <a:buNone/>
              <a:tabLst/>
            </a:pP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В настоящее время документами, определяющими с административных позиций Управление водными биологическими ресурсами являются:</a:t>
            </a:r>
            <a:endParaRPr kumimoji="0" lang="ru-RU" b="0" i="0" u="none" strike="noStrike" cap="none" normalizeH="0" baseline="0" dirty="0" smtClean="0">
              <a:ln>
                <a:noFill/>
              </a:ln>
              <a:solidFill>
                <a:schemeClr val="tx1"/>
              </a:solidFill>
              <a:effectLst/>
              <a:latin typeface="+mn-lt"/>
              <a:cs typeface="Arial" pitchFamily="34" charset="0"/>
            </a:endParaRPr>
          </a:p>
          <a:p>
            <a:pPr marL="0" marR="0" lvl="0" indent="4699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«Концепция развития рыбного хозяйства Российской Федерации на период до 2020 года»,</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 одобренная Распоряжением Правительства Российской Феде­рации от 02.09.2003г. №1265-р; </a:t>
            </a:r>
          </a:p>
          <a:p>
            <a:pPr marL="0" marR="0" lvl="0" indent="4699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«Стратегия развития </a:t>
            </a:r>
            <a:r>
              <a:rPr kumimoji="0" lang="ru-RU" b="0" i="1" u="none" strike="noStrike" cap="none" normalizeH="0" baseline="0" dirty="0" err="1" smtClean="0">
                <a:ln>
                  <a:noFill/>
                </a:ln>
                <a:solidFill>
                  <a:srgbClr val="000000"/>
                </a:solidFill>
                <a:effectLst/>
                <a:latin typeface="+mn-lt"/>
                <a:ea typeface="Times New Roman" pitchFamily="18" charset="0"/>
                <a:cs typeface="Times New Roman" pitchFamily="18" charset="0"/>
              </a:rPr>
              <a:t>аквакультуры</a:t>
            </a: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 в Российской Федерации на период до 2020 года»</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 </a:t>
            </a:r>
            <a:r>
              <a:rPr kumimoji="0" lang="ru-RU" b="0" i="0" u="none" strike="noStrike" cap="none" normalizeH="0" baseline="0" dirty="0" err="1" smtClean="0">
                <a:ln>
                  <a:noFill/>
                </a:ln>
                <a:solidFill>
                  <a:srgbClr val="000000"/>
                </a:solidFill>
                <a:effectLst/>
                <a:latin typeface="+mn-lt"/>
                <a:ea typeface="Times New Roman" pitchFamily="18" charset="0"/>
                <a:cs typeface="Arial" pitchFamily="34" charset="0"/>
              </a:rPr>
              <a:t>разработаная</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 в соответствии с решением коллегии Минсельхоза России (протокол №6 от 30.05.2006г.), и одобренная на заседании секции НТС Минсельхоза России по </a:t>
            </a:r>
            <a:r>
              <a:rPr kumimoji="0" lang="ru-RU" b="0" i="0" u="none" strike="noStrike" cap="none" normalizeH="0" baseline="0" dirty="0" err="1" smtClean="0">
                <a:ln>
                  <a:noFill/>
                </a:ln>
                <a:solidFill>
                  <a:srgbClr val="000000"/>
                </a:solidFill>
                <a:effectLst/>
                <a:latin typeface="+mn-lt"/>
                <a:ea typeface="Times New Roman" pitchFamily="18" charset="0"/>
                <a:cs typeface="Arial" pitchFamily="34" charset="0"/>
              </a:rPr>
              <a:t>рыбохозяйственному</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 комплексу (протокол №12 от 15.03.2007г.); </a:t>
            </a:r>
          </a:p>
          <a:p>
            <a:pPr marL="0" marR="0" lvl="0" indent="469900" algn="l" defTabSz="914400" rtl="0" eaLnBrk="0" fontAlgn="base" latinLnBrk="0" hangingPunct="0">
              <a:lnSpc>
                <a:spcPct val="100000"/>
              </a:lnSpc>
              <a:spcBef>
                <a:spcPct val="0"/>
              </a:spcBef>
              <a:spcAft>
                <a:spcPct val="0"/>
              </a:spcAft>
              <a:buClrTx/>
              <a:buSzTx/>
              <a:buFont typeface="Wingdings" pitchFamily="2" charset="2"/>
              <a:buChar char="§"/>
              <a:tabLst/>
            </a:pP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Федеральный Закон </a:t>
            </a: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«Об </a:t>
            </a:r>
            <a:r>
              <a:rPr kumimoji="0" lang="ru-RU" b="0" i="1" u="none" strike="noStrike" cap="none" normalizeH="0" baseline="0" dirty="0" err="1" smtClean="0">
                <a:ln>
                  <a:noFill/>
                </a:ln>
                <a:solidFill>
                  <a:srgbClr val="000000"/>
                </a:solidFill>
                <a:effectLst/>
                <a:latin typeface="+mn-lt"/>
                <a:ea typeface="Times New Roman" pitchFamily="18" charset="0"/>
                <a:cs typeface="Times New Roman" pitchFamily="18" charset="0"/>
              </a:rPr>
              <a:t>аквакультуре</a:t>
            </a: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 </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№400876-4 </a:t>
            </a:r>
            <a:endParaRPr lang="ru-RU" dirty="0" smtClean="0">
              <a:latin typeface="+mn-lt"/>
              <a:ea typeface="Times New Roman" pitchFamily="18" charset="0"/>
              <a:cs typeface="Times New Roman" pitchFamily="18" charset="0"/>
            </a:endParaRPr>
          </a:p>
          <a:p>
            <a:pPr indent="469900" eaLnBrk="0" hangingPunct="0">
              <a:buFont typeface="Wingdings" pitchFamily="2" charset="2"/>
              <a:buChar char="§"/>
            </a:pP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Постановление Правительства Российской Федерации </a:t>
            </a:r>
            <a:r>
              <a:rPr kumimoji="0" lang="ru-RU" b="0" i="1" u="none" strike="noStrike" cap="none" normalizeH="0" baseline="0" dirty="0" smtClean="0">
                <a:ln>
                  <a:noFill/>
                </a:ln>
                <a:solidFill>
                  <a:srgbClr val="000000"/>
                </a:solidFill>
                <a:effectLst/>
                <a:latin typeface="+mn-lt"/>
                <a:ea typeface="Times New Roman" pitchFamily="18" charset="0"/>
                <a:cs typeface="Times New Roman" pitchFamily="18" charset="0"/>
              </a:rPr>
              <a:t>«О развитии товарного рыбоводства и рыболовства, осуществляемого во внутренних водоемах Российской Федерации»</a:t>
            </a:r>
            <a:r>
              <a:rPr kumimoji="0" lang="ru-RU" b="0" i="0" u="none" strike="noStrike" cap="none" normalizeH="0" baseline="0" dirty="0" smtClean="0">
                <a:ln>
                  <a:noFill/>
                </a:ln>
                <a:solidFill>
                  <a:srgbClr val="000000"/>
                </a:solidFill>
                <a:effectLst/>
                <a:latin typeface="+mn-lt"/>
                <a:ea typeface="Times New Roman" pitchFamily="18" charset="0"/>
                <a:cs typeface="Arial" pitchFamily="34" charset="0"/>
              </a:rPr>
              <a:t> от 31.10.1999г. №1201; </a:t>
            </a:r>
            <a:r>
              <a:rPr lang="ru-RU" dirty="0" smtClean="0">
                <a:solidFill>
                  <a:schemeClr val="bg1"/>
                </a:solidFill>
                <a:latin typeface="+mn-lt"/>
              </a:rPr>
              <a:t>Постановление Кабинета Министров Республики Татарстан от 28.12.2015г. №991 «Об утверждении Государственной Программы развития товарной </a:t>
            </a:r>
            <a:r>
              <a:rPr lang="ru-RU" dirty="0" err="1" smtClean="0">
                <a:solidFill>
                  <a:schemeClr val="bg1"/>
                </a:solidFill>
                <a:latin typeface="+mn-lt"/>
              </a:rPr>
              <a:t>аквакультуры</a:t>
            </a:r>
            <a:r>
              <a:rPr lang="ru-RU" dirty="0" smtClean="0">
                <a:solidFill>
                  <a:schemeClr val="bg1"/>
                </a:solidFill>
                <a:latin typeface="+mn-lt"/>
              </a:rPr>
              <a:t>  (товарное рыбоводство в Республике Татарстан на 2016-2020 гг.)»;</a:t>
            </a:r>
          </a:p>
          <a:p>
            <a:pPr marL="0" marR="0" lvl="0" indent="469900" algn="l"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bg1"/>
                </a:solidFill>
                <a:effectLst/>
                <a:latin typeface="+mn-lt"/>
                <a:ea typeface="Times New Roman" pitchFamily="18" charset="0"/>
                <a:cs typeface="Times New Roman" pitchFamily="18" charset="0"/>
              </a:rPr>
              <a:t>Постановление Кабинета Министров Республики Татарстан от 28.12.2015г. №991 «Об утверждении Государственной Программы развития товарной </a:t>
            </a:r>
            <a:r>
              <a:rPr kumimoji="0" lang="ru-RU" b="0" i="0" u="none" strike="noStrike" cap="none" normalizeH="0" baseline="0" dirty="0" err="1" smtClean="0">
                <a:ln>
                  <a:noFill/>
                </a:ln>
                <a:solidFill>
                  <a:schemeClr val="bg1"/>
                </a:solidFill>
                <a:effectLst/>
                <a:latin typeface="+mn-lt"/>
                <a:ea typeface="Times New Roman" pitchFamily="18" charset="0"/>
                <a:cs typeface="Times New Roman" pitchFamily="18" charset="0"/>
              </a:rPr>
              <a:t>аквакультуры</a:t>
            </a:r>
            <a:r>
              <a:rPr kumimoji="0" lang="ru-RU" b="0" i="0" u="none" strike="noStrike" cap="none" normalizeH="0" baseline="0" dirty="0" smtClean="0">
                <a:ln>
                  <a:noFill/>
                </a:ln>
                <a:solidFill>
                  <a:schemeClr val="bg1"/>
                </a:solidFill>
                <a:effectLst/>
                <a:latin typeface="+mn-lt"/>
                <a:ea typeface="Times New Roman" pitchFamily="18" charset="0"/>
                <a:cs typeface="Times New Roman" pitchFamily="18" charset="0"/>
              </a:rPr>
              <a:t> (товарное рыбоводство в Республике Татарстан на 2016-2020 гг.)»;</a:t>
            </a:r>
            <a:endParaRPr kumimoji="0" lang="ru-RU" b="0" i="0" u="none" strike="noStrike" cap="none" normalizeH="0" baseline="0" dirty="0" smtClean="0">
              <a:ln>
                <a:noFill/>
              </a:ln>
              <a:solidFill>
                <a:schemeClr val="bg1"/>
              </a:solidFill>
              <a:effectLst/>
              <a:latin typeface="+mn-lt"/>
              <a:cs typeface="Arial" pitchFamily="34" charset="0"/>
            </a:endParaRPr>
          </a:p>
          <a:p>
            <a:pPr marL="0" marR="0" lvl="0" indent="469900" algn="l" defTabSz="914400" rtl="0" eaLnBrk="0" fontAlgn="base" latinLnBrk="0" hangingPunct="0">
              <a:lnSpc>
                <a:spcPct val="100000"/>
              </a:lnSpc>
              <a:spcBef>
                <a:spcPct val="0"/>
              </a:spcBef>
              <a:spcAft>
                <a:spcPct val="0"/>
              </a:spcAft>
              <a:buClrTx/>
              <a:buSzTx/>
              <a:buFontTx/>
              <a:buChar char="•"/>
              <a:tabLst/>
            </a:pPr>
            <a:r>
              <a:rPr kumimoji="0" lang="ru-RU" b="0" i="0" u="none" strike="noStrike" cap="none" normalizeH="0" baseline="0" dirty="0" smtClean="0">
                <a:ln>
                  <a:noFill/>
                </a:ln>
                <a:solidFill>
                  <a:schemeClr val="bg1"/>
                </a:solidFill>
                <a:effectLst/>
                <a:latin typeface="+mn-lt"/>
                <a:ea typeface="Times New Roman" pitchFamily="18" charset="0"/>
                <a:cs typeface="Times New Roman" pitchFamily="18" charset="0"/>
              </a:rPr>
              <a:t>- Концепция создания </a:t>
            </a:r>
            <a:r>
              <a:rPr kumimoji="0" lang="ru-RU" b="0" i="0" u="none" strike="noStrike" cap="none" normalizeH="0" baseline="0" dirty="0" err="1" smtClean="0">
                <a:ln>
                  <a:noFill/>
                </a:ln>
                <a:solidFill>
                  <a:schemeClr val="bg1"/>
                </a:solidFill>
                <a:effectLst/>
                <a:latin typeface="+mn-lt"/>
                <a:ea typeface="Times New Roman" pitchFamily="18" charset="0"/>
                <a:cs typeface="Times New Roman" pitchFamily="18" charset="0"/>
              </a:rPr>
              <a:t>аквабиокультурного</a:t>
            </a:r>
            <a:r>
              <a:rPr kumimoji="0" lang="ru-RU" b="0" i="0" u="none" strike="noStrike" cap="none" normalizeH="0" baseline="0" dirty="0" smtClean="0">
                <a:ln>
                  <a:noFill/>
                </a:ln>
                <a:solidFill>
                  <a:schemeClr val="bg1"/>
                </a:solidFill>
                <a:effectLst/>
                <a:latin typeface="+mn-lt"/>
                <a:ea typeface="Times New Roman" pitchFamily="18" charset="0"/>
                <a:cs typeface="Times New Roman" pitchFamily="18" charset="0"/>
              </a:rPr>
              <a:t>  </a:t>
            </a:r>
            <a:r>
              <a:rPr kumimoji="0" lang="ru-RU" b="0" i="0" u="none" strike="noStrike" cap="none" normalizeH="0" baseline="0" dirty="0" err="1" smtClean="0">
                <a:ln>
                  <a:noFill/>
                </a:ln>
                <a:solidFill>
                  <a:schemeClr val="bg1"/>
                </a:solidFill>
                <a:effectLst/>
                <a:latin typeface="+mn-lt"/>
                <a:ea typeface="Times New Roman" pitchFamily="18" charset="0"/>
                <a:cs typeface="Times New Roman" pitchFamily="18" charset="0"/>
              </a:rPr>
              <a:t>технополиса</a:t>
            </a:r>
            <a:r>
              <a:rPr kumimoji="0" lang="ru-RU" b="0" i="0" u="none" strike="noStrike" cap="none" normalizeH="0" baseline="0" dirty="0" smtClean="0">
                <a:ln>
                  <a:noFill/>
                </a:ln>
                <a:solidFill>
                  <a:schemeClr val="bg1"/>
                </a:solidFill>
                <a:effectLst/>
                <a:latin typeface="+mn-lt"/>
                <a:ea typeface="Times New Roman" pitchFamily="18" charset="0"/>
                <a:cs typeface="Times New Roman" pitchFamily="18" charset="0"/>
              </a:rPr>
              <a:t> в Республике Татарстан (одобрена Президентом Республики Татарстан протокол совещания у Президента Республики Татарстан от 18 декабря </a:t>
            </a:r>
            <a:r>
              <a:rPr kumimoji="0" lang="ru-RU" b="0" i="0" u="none" strike="noStrike" cap="none" normalizeH="0" baseline="0" dirty="0" smtClean="0">
                <a:ln>
                  <a:noFill/>
                </a:ln>
                <a:solidFill>
                  <a:schemeClr val="tx1"/>
                </a:solidFill>
                <a:effectLst/>
                <a:latin typeface="+mn-lt"/>
                <a:ea typeface="Times New Roman" pitchFamily="18" charset="0"/>
                <a:cs typeface="Times New Roman" pitchFamily="18" charset="0"/>
              </a:rPr>
              <a:t>2016 года).</a:t>
            </a:r>
            <a:endParaRPr kumimoji="0" lang="ru-RU" b="0" i="0" u="none" strike="noStrike" cap="none" normalizeH="0" baseline="0" dirty="0" smtClean="0">
              <a:ln>
                <a:noFill/>
              </a:ln>
              <a:solidFill>
                <a:schemeClr val="tx1"/>
              </a:solidFill>
              <a:effectLst/>
              <a:latin typeface="+mn-lt"/>
              <a:cs typeface="Arial" pitchFamily="34" charset="0"/>
            </a:endParaRPr>
          </a:p>
        </p:txBody>
      </p:sp>
    </p:spTree>
    <p:extLst>
      <p:ext uri="{BB962C8B-B14F-4D97-AF65-F5344CB8AC3E}">
        <p14:creationId xmlns:p14="http://schemas.microsoft.com/office/powerpoint/2010/main" val="2835139143"/>
      </p:ext>
    </p:extLst>
  </p:cSld>
  <p:clrMapOvr>
    <a:masterClrMapping/>
  </p:clrMapOvr>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_rels/theme5.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2.xml><?xml version="1.0" encoding="utf-8"?>
<a:theme xmlns:a="http://schemas.openxmlformats.org/drawingml/2006/main" name="11_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NewsPrint">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4.xml><?xml version="1.0" encoding="utf-8"?>
<a:theme xmlns:a="http://schemas.openxmlformats.org/drawingml/2006/main" name="Поток">
  <a:themeElements>
    <a:clrScheme name="Апекс">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5.xml><?xml version="1.0" encoding="utf-8"?>
<a:theme xmlns:a="http://schemas.openxmlformats.org/drawingml/2006/main" name="1_Soho">
  <a:themeElements>
    <a:clrScheme name="Базовая">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SOHO">
      <a:majorFont>
        <a:latin typeface="Candara"/>
        <a:ea typeface=""/>
        <a:cs typeface=""/>
        <a:font script="Jpan" typeface="ＭＳ Ｐゴシック"/>
        <a:font script="Hang" typeface="HY견명조"/>
        <a:font script="Hans" typeface="华文新魏"/>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ＭＳ Ｐゴシック"/>
        <a:font script="Hang" typeface="HY견명조"/>
        <a:font script="Hans" typeface="华文楷体"/>
        <a:font script="Hant" typeface="新細明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OHO">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7000"/>
                <a:satMod val="150000"/>
              </a:schemeClr>
            </a:gs>
            <a:gs pos="30000">
              <a:schemeClr val="phClr">
                <a:shade val="94000"/>
                <a:satMod val="130000"/>
              </a:schemeClr>
            </a:gs>
            <a:gs pos="45000">
              <a:schemeClr val="phClr">
                <a:shade val="100000"/>
                <a:satMod val="120000"/>
              </a:schemeClr>
            </a:gs>
            <a:gs pos="55000">
              <a:schemeClr val="phClr">
                <a:shade val="100000"/>
                <a:satMod val="118000"/>
              </a:schemeClr>
            </a:gs>
            <a:gs pos="73000">
              <a:schemeClr val="phClr">
                <a:shade val="94000"/>
                <a:satMod val="130000"/>
              </a:schemeClr>
            </a:gs>
            <a:gs pos="100000">
              <a:schemeClr val="phClr">
                <a:shade val="67000"/>
                <a:satMod val="15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2700000" algn="br" rotWithShape="0">
              <a:srgbClr val="000000">
                <a:alpha val="40000"/>
              </a:srgbClr>
            </a:outerShdw>
          </a:effectLst>
        </a:effectStyle>
        <a:effectStyle>
          <a:effectLst>
            <a:outerShdw blurRad="50800" dist="38100" dir="2700000" algn="br" rotWithShape="0">
              <a:srgbClr val="000000">
                <a:alpha val="40000"/>
              </a:srgbClr>
            </a:outerShdw>
          </a:effectLst>
        </a:effectStyle>
        <a:effectStyle>
          <a:effectLst>
            <a:outerShdw blurRad="50800" dist="38100" dir="2700000" algn="br" rotWithShape="0">
              <a:srgbClr val="000000">
                <a:alpha val="40000"/>
              </a:srgbClr>
            </a:outerShdw>
          </a:effectLst>
          <a:scene3d>
            <a:camera prst="orthographicFront">
              <a:rot lat="0" lon="0" rev="0"/>
            </a:camera>
            <a:lightRig rig="threePt" dir="t">
              <a:rot lat="0" lon="0" rev="2700000"/>
            </a:lightRig>
          </a:scene3d>
          <a:sp3d contourW="19050">
            <a:bevelT w="31750" h="38100"/>
            <a:contourClr>
              <a:schemeClr val="phClr">
                <a:shade val="15000"/>
                <a:satMod val="110000"/>
              </a:schemeClr>
            </a:contourClr>
          </a:sp3d>
        </a:effectStyle>
      </a:effectStyleLst>
      <a:bgFillStyleLst>
        <a:solidFill>
          <a:schemeClr val="phClr"/>
        </a:solidFill>
        <a:gradFill rotWithShape="1">
          <a:gsLst>
            <a:gs pos="0">
              <a:schemeClr val="phClr">
                <a:tint val="64000"/>
                <a:satMod val="210000"/>
              </a:schemeClr>
            </a:gs>
            <a:gs pos="40000">
              <a:schemeClr val="phClr">
                <a:tint val="72000"/>
                <a:shade val="99000"/>
                <a:satMod val="200000"/>
              </a:schemeClr>
            </a:gs>
            <a:gs pos="100000">
              <a:schemeClr val="phClr">
                <a:tint val="100000"/>
                <a:shade val="30000"/>
                <a:alpha val="100000"/>
                <a:satMod val="175000"/>
                <a:lumMod val="100000"/>
              </a:schemeClr>
            </a:gs>
          </a:gsLst>
          <a:path path="circle">
            <a:fillToRect l="50000" t="-80000" r="50000" b="180000"/>
          </a:path>
        </a:gradFill>
        <a:blipFill rotWithShape="1">
          <a:blip xmlns:r="http://schemas.openxmlformats.org/officeDocument/2006/relationships" r:embed="rId1">
            <a:duotone>
              <a:schemeClr val="phClr">
                <a:tint val="86000"/>
                <a:alpha val="90000"/>
              </a:schemeClr>
              <a:schemeClr val="phClr">
                <a:shade val="49000"/>
                <a:satMod val="120000"/>
              </a:schemeClr>
            </a:duotone>
          </a:blip>
          <a:stretch/>
        </a:blipFill>
      </a:bgFillStyleLst>
    </a:fmtScheme>
  </a:themeElements>
  <a:objectDefaults/>
  <a:extraClrSchemeLst/>
</a:theme>
</file>

<file path=ppt/theme/theme6.xml><?xml version="1.0" encoding="utf-8"?>
<a:theme xmlns:a="http://schemas.openxmlformats.org/drawingml/2006/main" name="Водоворот">
  <a:themeElements>
    <a:clrScheme name="Водоворот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fontScheme name="Водоворот">
      <a:majorFont>
        <a:latin typeface="Tahoma"/>
        <a:ea typeface=""/>
        <a:cs typeface=""/>
      </a:majorFont>
      <a:minorFont>
        <a:latin typeface="Tahoma"/>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52"/>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ru-RU" sz="2400" b="0" i="0" u="none" strike="noStrike" cap="none" normalizeH="0" baseline="0" smtClean="0">
            <a:ln>
              <a:noFill/>
            </a:ln>
            <a:solidFill>
              <a:schemeClr val="tx1"/>
            </a:solidFill>
            <a:effectLst/>
            <a:latin typeface="Times New Roman" pitchFamily="18" charset="-52"/>
          </a:defRPr>
        </a:defPPr>
      </a:lstStyle>
    </a:lnDef>
  </a:objectDefaults>
  <a:extraClrSchemeLst>
    <a:extraClrScheme>
      <a:clrScheme name="Водоворот 1">
        <a:dk1>
          <a:srgbClr val="000066"/>
        </a:dk1>
        <a:lt1>
          <a:srgbClr val="CCECFF"/>
        </a:lt1>
        <a:dk2>
          <a:srgbClr val="0000CC"/>
        </a:dk2>
        <a:lt2>
          <a:srgbClr val="CCFFFF"/>
        </a:lt2>
        <a:accent1>
          <a:srgbClr val="CC99FF"/>
        </a:accent1>
        <a:accent2>
          <a:srgbClr val="9999FF"/>
        </a:accent2>
        <a:accent3>
          <a:srgbClr val="AAAAE2"/>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Водоворот 2">
        <a:dk1>
          <a:srgbClr val="000066"/>
        </a:dk1>
        <a:lt1>
          <a:srgbClr val="CCECFF"/>
        </a:lt1>
        <a:dk2>
          <a:srgbClr val="6699FF"/>
        </a:dk2>
        <a:lt2>
          <a:srgbClr val="CCFFFF"/>
        </a:lt2>
        <a:accent1>
          <a:srgbClr val="CC99FF"/>
        </a:accent1>
        <a:accent2>
          <a:srgbClr val="9999FF"/>
        </a:accent2>
        <a:accent3>
          <a:srgbClr val="B8CAFF"/>
        </a:accent3>
        <a:accent4>
          <a:srgbClr val="AEC9DA"/>
        </a:accent4>
        <a:accent5>
          <a:srgbClr val="E2CAFF"/>
        </a:accent5>
        <a:accent6>
          <a:srgbClr val="8A8AE7"/>
        </a:accent6>
        <a:hlink>
          <a:srgbClr val="99CCFF"/>
        </a:hlink>
        <a:folHlink>
          <a:srgbClr val="0066FF"/>
        </a:folHlink>
      </a:clrScheme>
      <a:clrMap bg1="dk2" tx1="lt1" bg2="dk1" tx2="lt2" accent1="accent1" accent2="accent2" accent3="accent3" accent4="accent4" accent5="accent5" accent6="accent6" hlink="hlink" folHlink="folHlink"/>
    </a:extraClrScheme>
    <a:extraClrScheme>
      <a:clrScheme name="Водоворот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2012</TotalTime>
  <Words>1026</Words>
  <Application>Microsoft Office PowerPoint</Application>
  <PresentationFormat>Экран (4:3)</PresentationFormat>
  <Paragraphs>133</Paragraphs>
  <Slides>29</Slides>
  <Notes>0</Notes>
  <HiddenSlides>0</HiddenSlides>
  <MMClips>0</MMClips>
  <ScaleCrop>false</ScaleCrop>
  <HeadingPairs>
    <vt:vector size="4" baseType="variant">
      <vt:variant>
        <vt:lpstr>Тема</vt:lpstr>
      </vt:variant>
      <vt:variant>
        <vt:i4>6</vt:i4>
      </vt:variant>
      <vt:variant>
        <vt:lpstr>Заголовки слайдов</vt:lpstr>
      </vt:variant>
      <vt:variant>
        <vt:i4>29</vt:i4>
      </vt:variant>
    </vt:vector>
  </HeadingPairs>
  <TitlesOfParts>
    <vt:vector size="35" baseType="lpstr">
      <vt:lpstr>Autumn</vt:lpstr>
      <vt:lpstr>11_Тема Office</vt:lpstr>
      <vt:lpstr>NewsPrint</vt:lpstr>
      <vt:lpstr>Поток</vt:lpstr>
      <vt:lpstr>1_Soho</vt:lpstr>
      <vt:lpstr>Водоворот</vt:lpstr>
      <vt:lpstr>Калайда М.Л.       Д.б.н., профессор Зав.Кафедрой  «Водные биоресурсы и аквакультура» kalayda4@mail.ru</vt:lpstr>
      <vt:lpstr>Презентация PowerPoint</vt:lpstr>
      <vt:lpstr>Презентация PowerPoint</vt:lpstr>
      <vt:lpstr>Чистый экспорт отдельных сельхозтоваров по развивающимся странам</vt:lpstr>
      <vt:lpstr>Презентация PowerPoint</vt:lpstr>
      <vt:lpstr>Презентация PowerPoint</vt:lpstr>
      <vt:lpstr>Презентация PowerPoint</vt:lpstr>
      <vt:lpstr>Презентация PowerPoint</vt:lpstr>
      <vt:lpstr>Презентация PowerPoint</vt:lpstr>
      <vt:lpstr>Производство и использование продукции рыболовства и аквакультуры в мире</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Нерестилища стерляди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Моя будущая деятельность.</dc:title>
  <dc:creator>Ефим</dc:creator>
  <cp:lastModifiedBy>Калайда</cp:lastModifiedBy>
  <cp:revision>212</cp:revision>
  <dcterms:created xsi:type="dcterms:W3CDTF">2013-11-21T14:00:14Z</dcterms:created>
  <dcterms:modified xsi:type="dcterms:W3CDTF">2020-02-25T11:58:58Z</dcterms:modified>
</cp:coreProperties>
</file>