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443841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Локализация и ликвидация последствий аварий</a:t>
            </a: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 занятия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ознакомиться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методами прогнозирования масштабов и организации ликвидации последствий чрезвычайных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ситуаций</a:t>
            </a: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Учебные вопросы: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Основы аварийно-спасательных и других неотложных работ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Порядок работы командира нештатного аварийно-спасательного формирования при организации АСДНР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Типовые технологии проведения АСДНР</a:t>
            </a:r>
          </a:p>
        </p:txBody>
      </p:sp>
    </p:spTree>
    <p:extLst>
      <p:ext uri="{BB962C8B-B14F-4D97-AF65-F5344CB8AC3E}">
        <p14:creationId xmlns:p14="http://schemas.microsoft.com/office/powerpoint/2010/main" val="1147995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6328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Типовые технологии проведения АСДНР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ходе выполнения АСДНР разведка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постоянно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обеспечивает командира (руководителя) данными: о радиационной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химической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обстановке, характере разрушений зданий, пожарах, путях подъезда к участкам работ, местах скопления пораженных,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защитных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сооружениях, состоянии и условиях спасения находящихся в них людей, а также характере повреждений на коммунально-энергетических и технологических сетях.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всем данным, получаемым от разведывательного звена формирования, а также отделения разведки команды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пожаротушения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группы инженерной разведки (при ее наличии), командир формирования уточняет решения и доводит их до командиров подразделений (групп) формирования.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 выходом на назначенные объекты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 командиры подразделений на местности уточняют задачи спасателей, расчетов машин, определяют наиболее целесообразные приемы и способы, технологии ведения работ на данном объекте, руководят расстановкой людей и техники, обращая особое внимание на меры безопасности при проведении работ. Основные усилия сосредотачиваются, прежде всего, на розыске и спасении пораженных (пострадавших), оказание им первой помощи и эвакуации в медицинские пункты, а также на локализации источников поражения.</a:t>
            </a:r>
          </a:p>
        </p:txBody>
      </p:sp>
    </p:spTree>
    <p:extLst>
      <p:ext uri="{BB962C8B-B14F-4D97-AF65-F5344CB8AC3E}">
        <p14:creationId xmlns:p14="http://schemas.microsoft.com/office/powerpoint/2010/main" val="531707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Организация ведения АСДНР, способы и технологии их выполнения зависят от характера и масштабов ЧС, а также от сложившейся обстановки.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Особое место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работе командира формирования в очаге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поражения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занимает определение очередности работ. Помня о том, что главным в АСДНР является спасение людей, командир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первую очередь организует работы по устройству проездов и проходов к защитным сооружениям, поврежденным и разрушенным зданиям, где могут находиться пострадавшие, а также к местам аварий, без ликвидации которых затруднено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даже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невозможно проведение АСДНР.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работам по устройству проездов, проходов препятствуют пожары или РХЗ (в очагах комбинированного поражения), 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командир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формирования организует локализацию и тушение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пожаров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дезактивацию и дегазацию проходов для движения людей и путей их эвакуации.</a:t>
            </a:r>
          </a:p>
        </p:txBody>
      </p:sp>
    </p:spTree>
    <p:extLst>
      <p:ext uri="{BB962C8B-B14F-4D97-AF65-F5344CB8AC3E}">
        <p14:creationId xmlns:p14="http://schemas.microsoft.com/office/powerpoint/2010/main" val="2364301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24744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Особое значение в ходе АСДНР имеют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 по вскрытию заваленных защитных сооружений, подаче в них воздуха,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устройству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переходов, лестниц, трапов и другого оборудования для спасения пострадавших. Поэтому командир формирования этими работами, как правило, руководит лично.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Силы противопожарной службы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первую очередь ведут борьбу с пожарами, затрудняющими проведение спасательных работ, спасают и эвакуируют людей из горящих зданий и сооружений, затем тушат пожары, угрожающие сохранившимся объектам.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Спасательные формирования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усиленные средствами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механизации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санитарными дружинами (звеньями), с выходом на участок (объект) работ рассредоточиваются и осуществляют розыск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пораженных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извлекают их из завалов, вскрывают защитные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сооружения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спасают людей из поврежденных и горящих зданий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оказывают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им первую медицинскую помощь, выносят к местам погрузки на транспорт.</a:t>
            </a:r>
          </a:p>
        </p:txBody>
      </p:sp>
    </p:spTree>
    <p:extLst>
      <p:ext uri="{BB962C8B-B14F-4D97-AF65-F5344CB8AC3E}">
        <p14:creationId xmlns:p14="http://schemas.microsoft.com/office/powerpoint/2010/main" val="1918742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Конструкции зданий и сооружений, угрожающие обвалом и препятствующие ведению спасательных работ,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или укрепляют, или обрушивают.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Укрепление может осуществляться: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вертикально расположенных конструкций и их обломков – подкосами;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вертикально расположенных конструкций – растяжками;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горизонтально расположенных конструкций и их обломков – установкой дополнительных опор (стоек);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конструкций в местах их соединения – установкой дополнительных крепежных деталей.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Обрушению подлежат: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свисающие над завалом конструкции элементов перекрытий (балки, плиты), карнизы, балконные фермы и стропила;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тяжелые элементы внутреннего инженерного и технологического оборудования зданий;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стены или отдельные участки стен, имеющие отклонение от вертикали, превышающие 1/3 толщины стенки;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другие конструкции, которые могут обрушится от сотрясения</a:t>
            </a:r>
          </a:p>
        </p:txBody>
      </p:sp>
    </p:spTree>
    <p:extLst>
      <p:ext uri="{BB962C8B-B14F-4D97-AF65-F5344CB8AC3E}">
        <p14:creationId xmlns:p14="http://schemas.microsoft.com/office/powerpoint/2010/main" val="2114199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588" y="692696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Обрушение конструкций зданий может осуществляться: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вручную, с использованием шанцевого инструмента и средств малой механизации;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ударной нагрузкой;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 помощью канатной тяги;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взрывом.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Технология проведения АСР при ликвидации последствий обрушения зданий следующая: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поиск пострадавших;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деблокирование пострадавших;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оказание первой медицинской помощи;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эвакуация (транспортировка) из опасных зон.</a:t>
            </a:r>
          </a:p>
        </p:txBody>
      </p:sp>
    </p:spTree>
    <p:extLst>
      <p:ext uri="{BB962C8B-B14F-4D97-AF65-F5344CB8AC3E}">
        <p14:creationId xmlns:p14="http://schemas.microsoft.com/office/powerpoint/2010/main" val="684950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28343"/>
            <a:ext cx="7632848" cy="5028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Способы поиска: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1.Органолептическое обследование участка работ: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визуальное обследование;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прочесывание;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зондирование;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поиск по следам;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поиск с использованием транспортных средств.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Кинологический.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3.Технический (акустические приборы, магнитометры,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тепловизоры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радиопоисковые,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оптиковолоконные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зонды …).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По свидетельству очевидцев.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5.Изучение отчетной и проектной документации.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905762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6591" y="836712"/>
            <a:ext cx="770485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Способы деблокирования: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Последовательная разборка завала.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Устройство лаза.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Устройство галереи в грунте под завалом.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Проделывание проемов в стенах и перекрытиях.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Использование автовышек, подъемников, вертолетов.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6. По сохранившимся лестничным маршам.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7. С использованием альпинистского снаряжения.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8. С использованием штурмовых лестниц.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9. С применением канатных дорог.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10. С применением спасательных рукавов, различных амортизаторов.</a:t>
            </a:r>
          </a:p>
        </p:txBody>
      </p:sp>
    </p:spTree>
    <p:extLst>
      <p:ext uri="{BB962C8B-B14F-4D97-AF65-F5344CB8AC3E}">
        <p14:creationId xmlns:p14="http://schemas.microsoft.com/office/powerpoint/2010/main" val="468056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12845"/>
            <a:ext cx="7632848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Пораженных, находящихся вблизи поверхности завала и под мелкими обломками, извлекают, разбирая завал сверху вручную, а находящихся в глубине завала (под завалом) - через галереи,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устраиваемые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завале, используя пустоты и щели, образовавшиеся от крупных элементов разрушенных зданий, или разбирая завал сверху.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Извлекая пораженных из-под завалов или из-под отдельных обломков, следует избегать сдвигов элементов завала (обломков) и нанесения пораженному дополнительных травм, освобождая в первую очередь голову и верхнюю часть туловища. После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извлечения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пораженного ему оказывают первую медицинскую помощь, а при наличии возможности эту помощь оказывают и до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извлечения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из-под завала.</a:t>
            </a:r>
          </a:p>
        </p:txBody>
      </p:sp>
    </p:spTree>
    <p:extLst>
      <p:ext uri="{BB962C8B-B14F-4D97-AF65-F5344CB8AC3E}">
        <p14:creationId xmlns:p14="http://schemas.microsoft.com/office/powerpoint/2010/main" val="2334803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Оказание первой медицинской помощи осуществляется в последовательности: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Определение признаков жизни (пульс, сознание, дыхание, реагирование зрачка на свет).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Освобождение головы и груди от давления различных предметов, восстановление дыхания и пульса.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Остановка кровотечения, обработка ран, согревание, обезболивание, иммобилизация и т.п.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ПМП выполняется спасателями и самими пострадавшими непосредственно на месте получения травм (или после извлечения) с использованием табельных и подручных средств.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Этапы эвакуации: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Из мест блокирования до рабочей площадки.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С рабочей площадки до пункта сбора пораженных (до мед. учреждения).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Способы: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Самостоятельно, с помощью спасателя.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Переноска (на спине, руках, плечах, носилках …).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Отволачивание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(на спине, при помощи ткани, саней …).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Спуск, подъем (с применением альпинистских технологий).</a:t>
            </a:r>
          </a:p>
        </p:txBody>
      </p:sp>
    </p:spTree>
    <p:extLst>
      <p:ext uri="{BB962C8B-B14F-4D97-AF65-F5344CB8AC3E}">
        <p14:creationId xmlns:p14="http://schemas.microsoft.com/office/powerpoint/2010/main" val="1993566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6328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Вывод и вынос пораженных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производится расчетами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спасательных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звеньев в составе 3-4 человек, один из которых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назначается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старшим.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спасении людей из заваленных убежищ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других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защитных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сооружений прежде всего устанавливается связь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укрываемыми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выявляется их состояние, степень повреждения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фильтровентиляционного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оборудования, после чего определяется способ вскрытия. В сооружения, если это необходимо, в первую очередь подается воздух.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угрозе затопления или загазованности убежища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немедленно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отключаются поврежденные коммунально-энергетические сети.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Личный состав форми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рований, работающий на откапывании и вскрытии защитных сооружений,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должен иметь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электро-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газосварочные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аппараты, керосинорезы, огнетушители, а при наличии химического заражения - СИЗ, антидоты, ИПП.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Работы, связанные со спасением людей, проводятся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непрерывно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полного их завершения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ходе работ командир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контролирует выполнение поставленных задач, а 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ставит дополнительные.</a:t>
            </a:r>
          </a:p>
        </p:txBody>
      </p:sp>
    </p:spTree>
    <p:extLst>
      <p:ext uri="{BB962C8B-B14F-4D97-AF65-F5344CB8AC3E}">
        <p14:creationId xmlns:p14="http://schemas.microsoft.com/office/powerpoint/2010/main" val="371277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6328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Чрезвычайные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ситуации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возникающие в мирное и военное время, сопровождаются разрушением зданий, сооружений, инженерных коммуникаций, промышленных и энергетических объектов, гибелью и поражением людей, оборудования, материальных ценностей. Уменьшить потери, спасти пострадавших, восстановить нормальные условия жизнедеятельности людей, предприятием экстренных мер.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Ликвидация ЧС предусм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атривает прежде всего проведение аварийно-спасательных и других неотложных работ, направленных на спасение жизни и сохранение здоровья людей, снижение ущерба материального и ОПС, а также локализацию зон ЧС, прекращение действия характерных для них поражающих факторов.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Обязанность по организации и проведению АСДНР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возложена соответствующими Федеральными законами и постановлениями правительства на руководящий состав ОЭ, на территориях которых возникла ЧС. От его умелых, быстрых и четких действий будет зависеть жизнь и здоровье людей, размеры ущерба и сроки выполнения работ по ликвидации ЧС.</a:t>
            </a:r>
          </a:p>
        </p:txBody>
      </p:sp>
    </p:spTree>
    <p:extLst>
      <p:ext uri="{BB962C8B-B14F-4D97-AF65-F5344CB8AC3E}">
        <p14:creationId xmlns:p14="http://schemas.microsoft.com/office/powerpoint/2010/main" val="3857317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560840" cy="5444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После вывода формирования из очага поражения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проводится специальная обработка и восстановление его готовности к дальнейшим действиям, заменяются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ремонтируются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СИЗ, приборы, проводится техническое обслуживание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машин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пополняются израсходованные материальные средства.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готовится к выполнению последующих задач.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Контрольные вопросы по лекции: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Основы аварийно-спасательных и других неотложных работ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Порядок работы командира нештатного аварийно-спасательного формирования при организации АСДНР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Типовые технологии проведения АСДНР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Порядок оказания первой медицинской помощи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Этапы эвакуации.</a:t>
            </a:r>
          </a:p>
        </p:txBody>
      </p:sp>
    </p:spTree>
    <p:extLst>
      <p:ext uri="{BB962C8B-B14F-4D97-AF65-F5344CB8AC3E}">
        <p14:creationId xmlns:p14="http://schemas.microsoft.com/office/powerpoint/2010/main" val="103430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5612" y="980728"/>
            <a:ext cx="76328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аварийно-спасательных и других неотложных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Аварийно-спасательные и другие неотложные работы проводятся одновременно, но имеют различное содержание.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Аварийно-спасательные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это действия по спасению людей, материальных и культурных ценностей, защите природной среды в зоне ЧС, локализации ЧС и подавлению или доведению до минимально возможного уровня воздействия характерных для них опасных факторов.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розыск и деблокирование пострадавших, оказание им первой медицинской помощи и эвакуация из опасной зоны. АСР в очагах поражения включают: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разведку маршрутов движения и участков работ;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локализацию и тушение пожаров на маршрутах движения и участках работ;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подавление или доведение до минимально возможного уровня возникших в результате ЧС вредных и опасных факторов, препятствующих ведению спасательных работ;</a:t>
            </a:r>
          </a:p>
        </p:txBody>
      </p:sp>
    </p:spTree>
    <p:extLst>
      <p:ext uri="{BB962C8B-B14F-4D97-AF65-F5344CB8AC3E}">
        <p14:creationId xmlns:p14="http://schemas.microsoft.com/office/powerpoint/2010/main" val="423991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414" y="1628800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розыск пораженных и извлечение их из поврежденных и горящих зданий, загазованных, затопленных и задымленных помещений, завалов;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вскрытие разрушенных, поврежденных и заваленных ЗС и спасение находящихся в них людей;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подачу воздуха в заваленные ЗС с поврежденной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фильтровенти-ляционной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системой;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оказание первой медицинской и врачебной помощи пострадавшим и эвакуацию их в лечебные учреждения;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вывоз (вывод) населения из опасных мест в безопасные районы;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санитарную обработку людей, ветеринарную обработку с/х животных, дезактивацию и дегазацию техники, средств защиты и одежды, обеззараживание территорий и сооружений, продовольствия, воды и т.д.</a:t>
            </a:r>
          </a:p>
        </p:txBody>
      </p:sp>
    </p:spTree>
    <p:extLst>
      <p:ext uri="{BB962C8B-B14F-4D97-AF65-F5344CB8AC3E}">
        <p14:creationId xmlns:p14="http://schemas.microsoft.com/office/powerpoint/2010/main" val="38406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632848" cy="585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Другие неотложные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это деятельность по всестороннему обеспечению аварийно-спасательных работ, оказанию населению, пострадавшему в ЧС, медицинской и других видов помощи, созданию условий, минимально необходимых для сохранения жизни и здоровья людей, поддержания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работоспособности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ДНР в очагах поражения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включают: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прокладывание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колонных путей и устройство проходов в завалах и на зараженных участках;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локализацию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аварий на газовых, энергетических, водопроводных, канализационных и технологических сетях в целях создания условий для проведения спасательных работ;</a:t>
            </a:r>
          </a:p>
          <a:p>
            <a:pPr indent="4572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укрепление или обрушение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конструкций зданий и сооружений, угрожающих обвалом или препятствующих безопасному проведению спасательных работ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32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66843"/>
            <a:ext cx="76328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ремонт и восстановление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поврежденных и разрушенных линий связи и коммунально-энергетических сетей в целях обеспечения спасательных работ;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обнаружение, обезвреживание и уничтожение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неразорвавшихся боеприпасов в обычном снаряжении и других взрывоопасных предметов;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ремонт и восстановление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поврежденных защитных сооружений;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санитарная очистка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территории в зоне ЧС;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сбор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материальных ценностей;</a:t>
            </a:r>
          </a:p>
          <a:p>
            <a:pPr indent="457200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 условий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минимально необходимых для сохранения жизни и здоровья людей.</a:t>
            </a:r>
          </a:p>
        </p:txBody>
      </p:sp>
    </p:spTree>
    <p:extLst>
      <p:ext uri="{BB962C8B-B14F-4D97-AF65-F5344CB8AC3E}">
        <p14:creationId xmlns:p14="http://schemas.microsoft.com/office/powerpoint/2010/main" val="10491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28343"/>
            <a:ext cx="756084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ФЗ «Об аварийно-спасательных службах …»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устанавливает ряд важных принципов в деятельности аварийно-спасательных служб и формирований: приоритетность задач по спасению жизни и сохранению здоровья людям, оказавшимся в опасности; единоначалие руководства; оправданность риска и обеспечение безопасности при проведении АСДНР; постоянная готовность аварийно-спасательных служб и формирований к ликвидации ЧС.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соответствии с Положением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РС ЧС руководство работами по ликвидации ЧС является одной из основных обязанностей КЧС ПБ органов исполнительной власти субъектов РФ, местного самоуправления, предприятий и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213884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80728"/>
            <a:ext cx="756084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 же законом опреде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лено, что руководители аварийно-спасательных служб и формирований, прибывшие в зону ЧС первыми, принимают на себя полномочия руководителя ликвидации чрезвычайной ситуации (РЛЧС), установленные в соответствии с Законодательством РФ.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Никто не вправе вмешиваться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деятельность РЛЧС, иначе как отстранив его в установленном порядке от исполнения обязанностей и приняв обязанности на себя или назначив другое должностное лицо. Его решения по руководству работами в зоне ЧС являются обязательными для граждан и организаций, находящихся там.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Одновременно с аварийно-спасательными 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ботами начинаются работы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восстановлению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функционирования объектов экономики.</a:t>
            </a:r>
          </a:p>
        </p:txBody>
      </p:sp>
    </p:spTree>
    <p:extLst>
      <p:ext uri="{BB962C8B-B14F-4D97-AF65-F5344CB8AC3E}">
        <p14:creationId xmlns:p14="http://schemas.microsoft.com/office/powerpoint/2010/main" val="244670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2876" y="764704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Порядок работы командира нештатного аварийно-спасательного формирования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 при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организации АСДНР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работы командира формирования после получения задачи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работы командира формирования зависит от условий обстановки, характера задач, поставленных старшим начальником, и наличия времени.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Наиболее целесообразным может быть следующий порядок работы командира формирования с получением задачи на выдвижение в район ЧС и ведение АСДНР: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уяснение задачи;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отдача предварительных распоряжений;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расчет времени: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организация разведки и проведение рекогносцировки района (участка, объектов) предстоящих работ;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оценка обстановки: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принятие решения;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постановка задач подразделениям;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организация управления, взаимодействия и всестороннего обеспечения действий подразделений;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	управление ведением работ.</a:t>
            </a:r>
          </a:p>
        </p:txBody>
      </p:sp>
    </p:spTree>
    <p:extLst>
      <p:ext uri="{BB962C8B-B14F-4D97-AF65-F5344CB8AC3E}">
        <p14:creationId xmlns:p14="http://schemas.microsoft.com/office/powerpoint/2010/main" val="12484218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1806</Words>
  <Application>Microsoft Office PowerPoint</Application>
  <PresentationFormat>Экран (4:3)</PresentationFormat>
  <Paragraphs>133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Эйсер</dc:creator>
  <cp:lastModifiedBy>Эйсер</cp:lastModifiedBy>
  <cp:revision>22</cp:revision>
  <dcterms:created xsi:type="dcterms:W3CDTF">2023-11-23T20:11:26Z</dcterms:created>
  <dcterms:modified xsi:type="dcterms:W3CDTF">2023-11-23T20:55:19Z</dcterms:modified>
</cp:coreProperties>
</file>