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A8B8-45DF-427C-95CD-EEC7A37F1FD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963B-ACA8-4F1A-8714-B4EC1825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91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A8B8-45DF-427C-95CD-EEC7A37F1FDA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3B-ACA8-4F1A-8714-B4EC1825DA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№6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6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ВСПОМНИМ…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6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современной </a:t>
            </a:r>
            <a:r>
              <a:rPr lang="en-US" smtClean="0"/>
              <a:t>PR</a:t>
            </a:r>
            <a:r>
              <a:rPr lang="ru-RU" smtClean="0"/>
              <a:t>-службы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Департамента по информационной политике ОАО «Газпром»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7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Положение PR-службы в компании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</a:t>
            </a:r>
            <a:r>
              <a:rPr lang="ru-RU" smtClean="0"/>
              <a:t>-службы в госструктурах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функции: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3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Лекция №6   </vt:lpstr>
      <vt:lpstr>План лекции </vt:lpstr>
      <vt:lpstr>Рекомендуемая литература: </vt:lpstr>
      <vt:lpstr>ВСПОМНИМ…</vt:lpstr>
      <vt:lpstr>Структура современной PR-службы</vt:lpstr>
      <vt:lpstr>Структура Департамента по информационной политике ОАО «Газпром»</vt:lpstr>
      <vt:lpstr>Положение PR-службы в компании</vt:lpstr>
      <vt:lpstr>PR-службы в госструктурах </vt:lpstr>
      <vt:lpstr>Основные функции: 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№6   </dc:title>
  <dc:creator>Admin</dc:creator>
  <cp:lastModifiedBy>Admin</cp:lastModifiedBy>
  <cp:revision>1</cp:revision>
  <dcterms:created xsi:type="dcterms:W3CDTF">2023-10-30T15:42:30Z</dcterms:created>
  <dcterms:modified xsi:type="dcterms:W3CDTF">2023-10-30T15:42:30Z</dcterms:modified>
</cp:coreProperties>
</file>