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314" r:id="rId4"/>
    <p:sldId id="316" r:id="rId5"/>
    <p:sldId id="327" r:id="rId6"/>
    <p:sldId id="259" r:id="rId7"/>
    <p:sldId id="328" r:id="rId8"/>
    <p:sldId id="311" r:id="rId9"/>
    <p:sldId id="312" r:id="rId10"/>
    <p:sldId id="334" r:id="rId11"/>
    <p:sldId id="313" r:id="rId12"/>
    <p:sldId id="329" r:id="rId13"/>
    <p:sldId id="330" r:id="rId14"/>
    <p:sldId id="320" r:id="rId15"/>
    <p:sldId id="331" r:id="rId16"/>
    <p:sldId id="325" r:id="rId17"/>
    <p:sldId id="326" r:id="rId18"/>
    <p:sldId id="332" r:id="rId19"/>
    <p:sldId id="308" r:id="rId20"/>
    <p:sldId id="309" r:id="rId21"/>
    <p:sldId id="287" r:id="rId22"/>
    <p:sldId id="302" r:id="rId23"/>
    <p:sldId id="303" r:id="rId24"/>
    <p:sldId id="304" r:id="rId25"/>
    <p:sldId id="305" r:id="rId26"/>
    <p:sldId id="306" r:id="rId27"/>
    <p:sldId id="307" r:id="rId28"/>
    <p:sldId id="294" r:id="rId29"/>
    <p:sldId id="333" r:id="rId3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8" d="100"/>
          <a:sy n="118" d="100"/>
        </p:scale>
        <p:origin x="-1434" y="19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8ED886-8A16-43E2-9E14-6703D2F24A74}"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ru-RU"/>
        </a:p>
      </dgm:t>
    </dgm:pt>
    <dgm:pt modelId="{348E6FC3-8AFC-485C-B633-16F46A5F552F}">
      <dgm:prSet/>
      <dgm:spPr/>
      <dgm:t>
        <a:bodyPr/>
        <a:lstStyle/>
        <a:p>
          <a:r>
            <a:rPr lang="ru-RU" dirty="0"/>
            <a:t>ГОСТ 34.201-89. "Виды, комплектность и обозначение документов при создании автоматизированных систем" </a:t>
          </a:r>
          <a:r>
            <a:rPr lang="ru-RU" b="1" i="0" dirty="0"/>
            <a:t>заменяется с 01.01.2022 на ГОСТ 34.201-2020 (приказ Росстандарта № 1521-ст от 19.11.2021).</a:t>
          </a:r>
          <a:endParaRPr lang="ru-RU" dirty="0"/>
        </a:p>
      </dgm:t>
    </dgm:pt>
    <dgm:pt modelId="{B9984D7D-C2E9-479D-8CAA-77E0BAD86284}" type="parTrans" cxnId="{05A0BEBF-8636-4AD2-B52A-D1063BF0F033}">
      <dgm:prSet/>
      <dgm:spPr/>
      <dgm:t>
        <a:bodyPr/>
        <a:lstStyle/>
        <a:p>
          <a:endParaRPr lang="ru-RU"/>
        </a:p>
      </dgm:t>
    </dgm:pt>
    <dgm:pt modelId="{AC31C411-09B4-4673-8E60-D4BA39D607D1}" type="sibTrans" cxnId="{05A0BEBF-8636-4AD2-B52A-D1063BF0F033}">
      <dgm:prSet/>
      <dgm:spPr/>
      <dgm:t>
        <a:bodyPr/>
        <a:lstStyle/>
        <a:p>
          <a:endParaRPr lang="ru-RU"/>
        </a:p>
      </dgm:t>
    </dgm:pt>
    <dgm:pt modelId="{16BEEB7C-9225-40E2-839A-CDBB1F60B01A}">
      <dgm:prSet/>
      <dgm:spPr/>
      <dgm:t>
        <a:bodyPr/>
        <a:lstStyle/>
        <a:p>
          <a:r>
            <a:rPr lang="ru-RU" dirty="0"/>
            <a:t>ГОСТ 34.003-90 "Термины и определения" </a:t>
          </a:r>
          <a:r>
            <a:rPr lang="ru-RU" b="1" i="0" dirty="0"/>
            <a:t>заменяется с 01.01.2022 на ГОСТ Р 59853-2021 (приказ Росстандарта № 1520-ст от 19.11.2021).</a:t>
          </a:r>
          <a:endParaRPr lang="ru-RU" dirty="0"/>
        </a:p>
      </dgm:t>
    </dgm:pt>
    <dgm:pt modelId="{B4A2A81B-B89E-48FF-8497-B9666D9F1C26}" type="parTrans" cxnId="{B5A74512-58F8-4E32-9D3A-B73675BEEB57}">
      <dgm:prSet/>
      <dgm:spPr/>
      <dgm:t>
        <a:bodyPr/>
        <a:lstStyle/>
        <a:p>
          <a:endParaRPr lang="ru-RU"/>
        </a:p>
      </dgm:t>
    </dgm:pt>
    <dgm:pt modelId="{1A7F2E97-8001-4634-ACB1-F9096BAA2EF2}" type="sibTrans" cxnId="{B5A74512-58F8-4E32-9D3A-B73675BEEB57}">
      <dgm:prSet/>
      <dgm:spPr/>
      <dgm:t>
        <a:bodyPr/>
        <a:lstStyle/>
        <a:p>
          <a:endParaRPr lang="ru-RU"/>
        </a:p>
      </dgm:t>
    </dgm:pt>
    <dgm:pt modelId="{CEC26D93-1F4A-4CE6-BA2F-A414FFF8AB81}">
      <dgm:prSet/>
      <dgm:spPr/>
      <dgm:t>
        <a:bodyPr/>
        <a:lstStyle/>
        <a:p>
          <a:r>
            <a:rPr lang="ru-RU" dirty="0"/>
            <a:t>ГОСТ 34.602-89 "Техническое задание на создание автоматизированной системы"  </a:t>
          </a:r>
          <a:r>
            <a:rPr lang="ru-RU" b="1" i="0" dirty="0"/>
            <a:t>заменяется с 01.01.2022 на ГОСТ 34.602-2020 (приказ Росстандарта № 1522-ст от 19.11.2021).</a:t>
          </a:r>
          <a:r>
            <a:rPr lang="ru-RU" dirty="0"/>
            <a:t>;</a:t>
          </a:r>
        </a:p>
      </dgm:t>
    </dgm:pt>
    <dgm:pt modelId="{D68900BA-22D0-4C24-B4C5-70AD51CB0A07}" type="parTrans" cxnId="{3FB0BA84-279C-4568-944F-4808AA551F75}">
      <dgm:prSet/>
      <dgm:spPr/>
      <dgm:t>
        <a:bodyPr/>
        <a:lstStyle/>
        <a:p>
          <a:endParaRPr lang="ru-RU"/>
        </a:p>
      </dgm:t>
    </dgm:pt>
    <dgm:pt modelId="{2BEE8A93-2CA1-4BBB-8118-DCEEF495553E}" type="sibTrans" cxnId="{3FB0BA84-279C-4568-944F-4808AA551F75}">
      <dgm:prSet/>
      <dgm:spPr/>
      <dgm:t>
        <a:bodyPr/>
        <a:lstStyle/>
        <a:p>
          <a:endParaRPr lang="ru-RU"/>
        </a:p>
      </dgm:t>
    </dgm:pt>
    <dgm:pt modelId="{63309BE1-D22B-4EAB-B819-AE0E44F8CD4E}">
      <dgm:prSet/>
      <dgm:spPr/>
      <dgm:t>
        <a:bodyPr/>
        <a:lstStyle/>
        <a:p>
          <a:r>
            <a:rPr lang="ru-RU" dirty="0"/>
            <a:t>ГОСТ 34.603-92 "Виды испытаний автоматизированных систем"  </a:t>
          </a:r>
          <a:r>
            <a:rPr lang="ru-RU" b="1" i="0" dirty="0"/>
            <a:t>заменяется с 30.04.2022 на ГОСТ Р 59792-2021 (приказ Росстандарта № 1284-ст от 25.10.2021).</a:t>
          </a:r>
          <a:endParaRPr lang="ru-RU" dirty="0"/>
        </a:p>
      </dgm:t>
    </dgm:pt>
    <dgm:pt modelId="{106829FA-BF3C-4C9F-9135-E20D53E8266E}" type="parTrans" cxnId="{14190BBA-856F-4B20-89C8-BA981D864566}">
      <dgm:prSet/>
      <dgm:spPr/>
      <dgm:t>
        <a:bodyPr/>
        <a:lstStyle/>
        <a:p>
          <a:endParaRPr lang="ru-RU"/>
        </a:p>
      </dgm:t>
    </dgm:pt>
    <dgm:pt modelId="{EB0FCC22-DDB4-425C-994C-9A2F987CCF7C}" type="sibTrans" cxnId="{14190BBA-856F-4B20-89C8-BA981D864566}">
      <dgm:prSet/>
      <dgm:spPr/>
      <dgm:t>
        <a:bodyPr/>
        <a:lstStyle/>
        <a:p>
          <a:endParaRPr lang="ru-RU"/>
        </a:p>
      </dgm:t>
    </dgm:pt>
    <dgm:pt modelId="{82E76663-F45F-4608-97C2-A92149B412A3}">
      <dgm:prSet/>
      <dgm:spPr/>
      <dgm:t>
        <a:bodyPr/>
        <a:lstStyle/>
        <a:p>
          <a:r>
            <a:rPr lang="ru-RU" dirty="0"/>
            <a:t>ГОСТ 34.601-90 "Автоматизированные системы. Стадии создания";</a:t>
          </a:r>
        </a:p>
      </dgm:t>
    </dgm:pt>
    <dgm:pt modelId="{E2AFC14F-CF3C-4F1D-BB2F-11C3BF880766}" type="parTrans" cxnId="{D2735542-2B1E-4792-B3B2-91D23DA44384}">
      <dgm:prSet/>
      <dgm:spPr/>
      <dgm:t>
        <a:bodyPr/>
        <a:lstStyle/>
        <a:p>
          <a:endParaRPr lang="ru-RU"/>
        </a:p>
      </dgm:t>
    </dgm:pt>
    <dgm:pt modelId="{3DBC6290-27F3-4A25-9E56-04BE528E8112}" type="sibTrans" cxnId="{D2735542-2B1E-4792-B3B2-91D23DA44384}">
      <dgm:prSet/>
      <dgm:spPr/>
      <dgm:t>
        <a:bodyPr/>
        <a:lstStyle/>
        <a:p>
          <a:endParaRPr lang="ru-RU"/>
        </a:p>
      </dgm:t>
    </dgm:pt>
    <dgm:pt modelId="{12DACD2A-475D-49FD-A73E-EFE3E8DBB0F7}">
      <dgm:prSet/>
      <dgm:spPr/>
      <dgm:t>
        <a:bodyPr/>
        <a:lstStyle/>
        <a:p>
          <a:r>
            <a:rPr lang="ru-RU" dirty="0"/>
            <a:t>Руководящий документ РД 50-34.698-90 "Автоматизированные системы. Требования к содержанию документов"  </a:t>
          </a:r>
          <a:r>
            <a:rPr lang="ru-RU" b="1" i="0" dirty="0"/>
            <a:t>вводится в действие ГОСТ Р 59795-2021 "Требования к содержанию документов".</a:t>
          </a:r>
          <a:endParaRPr lang="ru-RU" dirty="0"/>
        </a:p>
      </dgm:t>
    </dgm:pt>
    <dgm:pt modelId="{4B1CEE60-C69B-43FE-A41A-0F04E267238C}" type="parTrans" cxnId="{87DD50F9-0D70-47F4-A05F-56346CCF0F4F}">
      <dgm:prSet/>
      <dgm:spPr/>
      <dgm:t>
        <a:bodyPr/>
        <a:lstStyle/>
        <a:p>
          <a:endParaRPr lang="ru-RU"/>
        </a:p>
      </dgm:t>
    </dgm:pt>
    <dgm:pt modelId="{70726A0F-5B24-4A6D-AB6D-811066BB95E0}" type="sibTrans" cxnId="{87DD50F9-0D70-47F4-A05F-56346CCF0F4F}">
      <dgm:prSet/>
      <dgm:spPr/>
      <dgm:t>
        <a:bodyPr/>
        <a:lstStyle/>
        <a:p>
          <a:endParaRPr lang="ru-RU"/>
        </a:p>
      </dgm:t>
    </dgm:pt>
    <dgm:pt modelId="{21094FA2-F150-4683-9E38-9D626CDE3028}" type="pres">
      <dgm:prSet presAssocID="{FC8ED886-8A16-43E2-9E14-6703D2F24A74}" presName="linear" presStyleCnt="0">
        <dgm:presLayoutVars>
          <dgm:animLvl val="lvl"/>
          <dgm:resizeHandles val="exact"/>
        </dgm:presLayoutVars>
      </dgm:prSet>
      <dgm:spPr/>
      <dgm:t>
        <a:bodyPr/>
        <a:lstStyle/>
        <a:p>
          <a:endParaRPr lang="ru-RU"/>
        </a:p>
      </dgm:t>
    </dgm:pt>
    <dgm:pt modelId="{080E10C0-8EA7-432C-9C29-57CDA3D906B1}" type="pres">
      <dgm:prSet presAssocID="{348E6FC3-8AFC-485C-B633-16F46A5F552F}" presName="parentText" presStyleLbl="node1" presStyleIdx="0" presStyleCnt="6" custLinFactY="93604" custLinFactNeighborY="100000">
        <dgm:presLayoutVars>
          <dgm:chMax val="0"/>
          <dgm:bulletEnabled val="1"/>
        </dgm:presLayoutVars>
      </dgm:prSet>
      <dgm:spPr/>
      <dgm:t>
        <a:bodyPr/>
        <a:lstStyle/>
        <a:p>
          <a:endParaRPr lang="ru-RU"/>
        </a:p>
      </dgm:t>
    </dgm:pt>
    <dgm:pt modelId="{A30FC54C-E45D-44CC-B0C9-340D24E486CE}" type="pres">
      <dgm:prSet presAssocID="{AC31C411-09B4-4673-8E60-D4BA39D607D1}" presName="spacer" presStyleCnt="0"/>
      <dgm:spPr/>
    </dgm:pt>
    <dgm:pt modelId="{0F0F16EF-2D77-4978-84CE-25008B9C27AB}" type="pres">
      <dgm:prSet presAssocID="{16BEEB7C-9225-40E2-839A-CDBB1F60B01A}" presName="parentText" presStyleLbl="node1" presStyleIdx="1" presStyleCnt="6" custLinFactY="-151252" custLinFactNeighborX="-30392" custLinFactNeighborY="-200000">
        <dgm:presLayoutVars>
          <dgm:chMax val="0"/>
          <dgm:bulletEnabled val="1"/>
        </dgm:presLayoutVars>
      </dgm:prSet>
      <dgm:spPr/>
      <dgm:t>
        <a:bodyPr/>
        <a:lstStyle/>
        <a:p>
          <a:endParaRPr lang="ru-RU"/>
        </a:p>
      </dgm:t>
    </dgm:pt>
    <dgm:pt modelId="{0FDF08C9-786C-4FE2-B565-1BC5C715B8E6}" type="pres">
      <dgm:prSet presAssocID="{1A7F2E97-8001-4634-ACB1-F9096BAA2EF2}" presName="spacer" presStyleCnt="0"/>
      <dgm:spPr/>
    </dgm:pt>
    <dgm:pt modelId="{7A01E93D-0E4C-4C11-9390-3415E8537A7E}" type="pres">
      <dgm:prSet presAssocID="{CEC26D93-1F4A-4CE6-BA2F-A414FFF8AB81}" presName="parentText" presStyleLbl="node1" presStyleIdx="2" presStyleCnt="6" custLinFactY="96271" custLinFactNeighborY="100000">
        <dgm:presLayoutVars>
          <dgm:chMax val="0"/>
          <dgm:bulletEnabled val="1"/>
        </dgm:presLayoutVars>
      </dgm:prSet>
      <dgm:spPr/>
      <dgm:t>
        <a:bodyPr/>
        <a:lstStyle/>
        <a:p>
          <a:endParaRPr lang="ru-RU"/>
        </a:p>
      </dgm:t>
    </dgm:pt>
    <dgm:pt modelId="{D73F7F80-1304-4D4F-A12D-A5435C85FEFA}" type="pres">
      <dgm:prSet presAssocID="{2BEE8A93-2CA1-4BBB-8118-DCEEF495553E}" presName="spacer" presStyleCnt="0"/>
      <dgm:spPr/>
    </dgm:pt>
    <dgm:pt modelId="{5E218A35-184B-44FE-A101-05E0486E6D4A}" type="pres">
      <dgm:prSet presAssocID="{63309BE1-D22B-4EAB-B819-AE0E44F8CD4E}" presName="parentText" presStyleLbl="node1" presStyleIdx="3" presStyleCnt="6" custLinFactY="100000" custLinFactNeighborY="137324">
        <dgm:presLayoutVars>
          <dgm:chMax val="0"/>
          <dgm:bulletEnabled val="1"/>
        </dgm:presLayoutVars>
      </dgm:prSet>
      <dgm:spPr/>
      <dgm:t>
        <a:bodyPr/>
        <a:lstStyle/>
        <a:p>
          <a:endParaRPr lang="ru-RU"/>
        </a:p>
      </dgm:t>
    </dgm:pt>
    <dgm:pt modelId="{C79C40F3-17E8-411C-819F-F088D8BDD2C0}" type="pres">
      <dgm:prSet presAssocID="{EB0FCC22-DDB4-425C-994C-9A2F987CCF7C}" presName="spacer" presStyleCnt="0"/>
      <dgm:spPr/>
    </dgm:pt>
    <dgm:pt modelId="{2A6D318B-18BD-4EBF-8C5C-7F754C10263B}" type="pres">
      <dgm:prSet presAssocID="{82E76663-F45F-4608-97C2-A92149B412A3}" presName="parentText" presStyleLbl="node1" presStyleIdx="4" presStyleCnt="6" custLinFactY="-200000" custLinFactNeighborX="980" custLinFactNeighborY="-245164">
        <dgm:presLayoutVars>
          <dgm:chMax val="0"/>
          <dgm:bulletEnabled val="1"/>
        </dgm:presLayoutVars>
      </dgm:prSet>
      <dgm:spPr/>
      <dgm:t>
        <a:bodyPr/>
        <a:lstStyle/>
        <a:p>
          <a:endParaRPr lang="ru-RU"/>
        </a:p>
      </dgm:t>
    </dgm:pt>
    <dgm:pt modelId="{925772B4-26DD-412C-B5DD-4D296355687A}" type="pres">
      <dgm:prSet presAssocID="{3DBC6290-27F3-4A25-9E56-04BE528E8112}" presName="spacer" presStyleCnt="0"/>
      <dgm:spPr/>
    </dgm:pt>
    <dgm:pt modelId="{3373C948-22D0-4A4D-B404-A39522EF6EFD}" type="pres">
      <dgm:prSet presAssocID="{12DACD2A-475D-49FD-A73E-EFE3E8DBB0F7}" presName="parentText" presStyleLbl="node1" presStyleIdx="5" presStyleCnt="6" custLinFactNeighborY="-14259">
        <dgm:presLayoutVars>
          <dgm:chMax val="0"/>
          <dgm:bulletEnabled val="1"/>
        </dgm:presLayoutVars>
      </dgm:prSet>
      <dgm:spPr/>
      <dgm:t>
        <a:bodyPr/>
        <a:lstStyle/>
        <a:p>
          <a:endParaRPr lang="ru-RU"/>
        </a:p>
      </dgm:t>
    </dgm:pt>
  </dgm:ptLst>
  <dgm:cxnLst>
    <dgm:cxn modelId="{3FB0BA84-279C-4568-944F-4808AA551F75}" srcId="{FC8ED886-8A16-43E2-9E14-6703D2F24A74}" destId="{CEC26D93-1F4A-4CE6-BA2F-A414FFF8AB81}" srcOrd="2" destOrd="0" parTransId="{D68900BA-22D0-4C24-B4C5-70AD51CB0A07}" sibTransId="{2BEE8A93-2CA1-4BBB-8118-DCEEF495553E}"/>
    <dgm:cxn modelId="{B5A74512-58F8-4E32-9D3A-B73675BEEB57}" srcId="{FC8ED886-8A16-43E2-9E14-6703D2F24A74}" destId="{16BEEB7C-9225-40E2-839A-CDBB1F60B01A}" srcOrd="1" destOrd="0" parTransId="{B4A2A81B-B89E-48FF-8497-B9666D9F1C26}" sibTransId="{1A7F2E97-8001-4634-ACB1-F9096BAA2EF2}"/>
    <dgm:cxn modelId="{F9AF759B-F294-4569-A620-EBF86697EADC}" type="presOf" srcId="{CEC26D93-1F4A-4CE6-BA2F-A414FFF8AB81}" destId="{7A01E93D-0E4C-4C11-9390-3415E8537A7E}" srcOrd="0" destOrd="0" presId="urn:microsoft.com/office/officeart/2005/8/layout/vList2"/>
    <dgm:cxn modelId="{D2735542-2B1E-4792-B3B2-91D23DA44384}" srcId="{FC8ED886-8A16-43E2-9E14-6703D2F24A74}" destId="{82E76663-F45F-4608-97C2-A92149B412A3}" srcOrd="4" destOrd="0" parTransId="{E2AFC14F-CF3C-4F1D-BB2F-11C3BF880766}" sibTransId="{3DBC6290-27F3-4A25-9E56-04BE528E8112}"/>
    <dgm:cxn modelId="{14190BBA-856F-4B20-89C8-BA981D864566}" srcId="{FC8ED886-8A16-43E2-9E14-6703D2F24A74}" destId="{63309BE1-D22B-4EAB-B819-AE0E44F8CD4E}" srcOrd="3" destOrd="0" parTransId="{106829FA-BF3C-4C9F-9135-E20D53E8266E}" sibTransId="{EB0FCC22-DDB4-425C-994C-9A2F987CCF7C}"/>
    <dgm:cxn modelId="{87DD50F9-0D70-47F4-A05F-56346CCF0F4F}" srcId="{FC8ED886-8A16-43E2-9E14-6703D2F24A74}" destId="{12DACD2A-475D-49FD-A73E-EFE3E8DBB0F7}" srcOrd="5" destOrd="0" parTransId="{4B1CEE60-C69B-43FE-A41A-0F04E267238C}" sibTransId="{70726A0F-5B24-4A6D-AB6D-811066BB95E0}"/>
    <dgm:cxn modelId="{DB54AC95-83AC-43D9-8883-B27B423EFA5E}" type="presOf" srcId="{348E6FC3-8AFC-485C-B633-16F46A5F552F}" destId="{080E10C0-8EA7-432C-9C29-57CDA3D906B1}" srcOrd="0" destOrd="0" presId="urn:microsoft.com/office/officeart/2005/8/layout/vList2"/>
    <dgm:cxn modelId="{05A0BEBF-8636-4AD2-B52A-D1063BF0F033}" srcId="{FC8ED886-8A16-43E2-9E14-6703D2F24A74}" destId="{348E6FC3-8AFC-485C-B633-16F46A5F552F}" srcOrd="0" destOrd="0" parTransId="{B9984D7D-C2E9-479D-8CAA-77E0BAD86284}" sibTransId="{AC31C411-09B4-4673-8E60-D4BA39D607D1}"/>
    <dgm:cxn modelId="{9D11DA90-6CC1-4758-BDB5-6BE274D00D1C}" type="presOf" srcId="{16BEEB7C-9225-40E2-839A-CDBB1F60B01A}" destId="{0F0F16EF-2D77-4978-84CE-25008B9C27AB}" srcOrd="0" destOrd="0" presId="urn:microsoft.com/office/officeart/2005/8/layout/vList2"/>
    <dgm:cxn modelId="{327D6CE5-C347-4B6D-83E4-AFB4F5E2EF2B}" type="presOf" srcId="{FC8ED886-8A16-43E2-9E14-6703D2F24A74}" destId="{21094FA2-F150-4683-9E38-9D626CDE3028}" srcOrd="0" destOrd="0" presId="urn:microsoft.com/office/officeart/2005/8/layout/vList2"/>
    <dgm:cxn modelId="{C1C3ACC1-A82C-4077-91D0-114BA009CE88}" type="presOf" srcId="{63309BE1-D22B-4EAB-B819-AE0E44F8CD4E}" destId="{5E218A35-184B-44FE-A101-05E0486E6D4A}" srcOrd="0" destOrd="0" presId="urn:microsoft.com/office/officeart/2005/8/layout/vList2"/>
    <dgm:cxn modelId="{B95564DB-13C0-417C-BF80-E276071ACA8D}" type="presOf" srcId="{12DACD2A-475D-49FD-A73E-EFE3E8DBB0F7}" destId="{3373C948-22D0-4A4D-B404-A39522EF6EFD}" srcOrd="0" destOrd="0" presId="urn:microsoft.com/office/officeart/2005/8/layout/vList2"/>
    <dgm:cxn modelId="{1774278D-5392-489B-A3E8-1298920669E9}" type="presOf" srcId="{82E76663-F45F-4608-97C2-A92149B412A3}" destId="{2A6D318B-18BD-4EBF-8C5C-7F754C10263B}" srcOrd="0" destOrd="0" presId="urn:microsoft.com/office/officeart/2005/8/layout/vList2"/>
    <dgm:cxn modelId="{5E757586-BD00-48A6-8CA0-4F8711B69056}" type="presParOf" srcId="{21094FA2-F150-4683-9E38-9D626CDE3028}" destId="{080E10C0-8EA7-432C-9C29-57CDA3D906B1}" srcOrd="0" destOrd="0" presId="urn:microsoft.com/office/officeart/2005/8/layout/vList2"/>
    <dgm:cxn modelId="{6C03DAC6-1E01-455C-BC93-4CE939D18B1B}" type="presParOf" srcId="{21094FA2-F150-4683-9E38-9D626CDE3028}" destId="{A30FC54C-E45D-44CC-B0C9-340D24E486CE}" srcOrd="1" destOrd="0" presId="urn:microsoft.com/office/officeart/2005/8/layout/vList2"/>
    <dgm:cxn modelId="{518B4C3F-E43A-421E-BDF3-1EBDEB12B116}" type="presParOf" srcId="{21094FA2-F150-4683-9E38-9D626CDE3028}" destId="{0F0F16EF-2D77-4978-84CE-25008B9C27AB}" srcOrd="2" destOrd="0" presId="urn:microsoft.com/office/officeart/2005/8/layout/vList2"/>
    <dgm:cxn modelId="{483BC02A-3D39-48A2-8A60-7707819847B6}" type="presParOf" srcId="{21094FA2-F150-4683-9E38-9D626CDE3028}" destId="{0FDF08C9-786C-4FE2-B565-1BC5C715B8E6}" srcOrd="3" destOrd="0" presId="urn:microsoft.com/office/officeart/2005/8/layout/vList2"/>
    <dgm:cxn modelId="{A13AA18E-4AB5-4FEF-9796-C1ED79218AD8}" type="presParOf" srcId="{21094FA2-F150-4683-9E38-9D626CDE3028}" destId="{7A01E93D-0E4C-4C11-9390-3415E8537A7E}" srcOrd="4" destOrd="0" presId="urn:microsoft.com/office/officeart/2005/8/layout/vList2"/>
    <dgm:cxn modelId="{AB76F3EB-9088-485F-9707-97701E0BF48A}" type="presParOf" srcId="{21094FA2-F150-4683-9E38-9D626CDE3028}" destId="{D73F7F80-1304-4D4F-A12D-A5435C85FEFA}" srcOrd="5" destOrd="0" presId="urn:microsoft.com/office/officeart/2005/8/layout/vList2"/>
    <dgm:cxn modelId="{6EA2E680-0840-40D6-AFEE-29DAC93686CB}" type="presParOf" srcId="{21094FA2-F150-4683-9E38-9D626CDE3028}" destId="{5E218A35-184B-44FE-A101-05E0486E6D4A}" srcOrd="6" destOrd="0" presId="urn:microsoft.com/office/officeart/2005/8/layout/vList2"/>
    <dgm:cxn modelId="{55F79D0A-76F8-4BA7-966F-B80AFADF69ED}" type="presParOf" srcId="{21094FA2-F150-4683-9E38-9D626CDE3028}" destId="{C79C40F3-17E8-411C-819F-F088D8BDD2C0}" srcOrd="7" destOrd="0" presId="urn:microsoft.com/office/officeart/2005/8/layout/vList2"/>
    <dgm:cxn modelId="{B10A1726-681B-4538-B200-92D7C8DF9A1C}" type="presParOf" srcId="{21094FA2-F150-4683-9E38-9D626CDE3028}" destId="{2A6D318B-18BD-4EBF-8C5C-7F754C10263B}" srcOrd="8" destOrd="0" presId="urn:microsoft.com/office/officeart/2005/8/layout/vList2"/>
    <dgm:cxn modelId="{FBE41F1C-3473-4078-A2C5-01B943C52776}" type="presParOf" srcId="{21094FA2-F150-4683-9E38-9D626CDE3028}" destId="{925772B4-26DD-412C-B5DD-4D296355687A}" srcOrd="9" destOrd="0" presId="urn:microsoft.com/office/officeart/2005/8/layout/vList2"/>
    <dgm:cxn modelId="{4FFD9771-93B5-43B7-8239-476BE1AA2C2B}" type="presParOf" srcId="{21094FA2-F150-4683-9E38-9D626CDE3028}" destId="{3373C948-22D0-4A4D-B404-A39522EF6EFD}"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8ED886-8A16-43E2-9E14-6703D2F24A74}"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ru-RU"/>
        </a:p>
      </dgm:t>
    </dgm:pt>
    <dgm:pt modelId="{348E6FC3-8AFC-485C-B633-16F46A5F552F}">
      <dgm:prSet/>
      <dgm:spPr/>
      <dgm:t>
        <a:bodyPr/>
        <a:lstStyle/>
        <a:p>
          <a:r>
            <a:rPr lang="ru-RU" dirty="0"/>
            <a:t>ГОСТ 34.201-89. "Виды, комплектность и обозначение документов при создании автоматизированных систем" </a:t>
          </a:r>
          <a:r>
            <a:rPr lang="ru-RU" b="1" i="0" dirty="0"/>
            <a:t>заменяется с 01.01.2022 на ГОСТ 34.201-2020 (приказ Росстандарта № 1521-ст от 19.11.2021).</a:t>
          </a:r>
          <a:endParaRPr lang="ru-RU" dirty="0"/>
        </a:p>
      </dgm:t>
    </dgm:pt>
    <dgm:pt modelId="{B9984D7D-C2E9-479D-8CAA-77E0BAD86284}" type="parTrans" cxnId="{05A0BEBF-8636-4AD2-B52A-D1063BF0F033}">
      <dgm:prSet/>
      <dgm:spPr/>
      <dgm:t>
        <a:bodyPr/>
        <a:lstStyle/>
        <a:p>
          <a:endParaRPr lang="ru-RU"/>
        </a:p>
      </dgm:t>
    </dgm:pt>
    <dgm:pt modelId="{AC31C411-09B4-4673-8E60-D4BA39D607D1}" type="sibTrans" cxnId="{05A0BEBF-8636-4AD2-B52A-D1063BF0F033}">
      <dgm:prSet/>
      <dgm:spPr/>
      <dgm:t>
        <a:bodyPr/>
        <a:lstStyle/>
        <a:p>
          <a:endParaRPr lang="ru-RU"/>
        </a:p>
      </dgm:t>
    </dgm:pt>
    <dgm:pt modelId="{16BEEB7C-9225-40E2-839A-CDBB1F60B01A}">
      <dgm:prSet/>
      <dgm:spPr/>
      <dgm:t>
        <a:bodyPr/>
        <a:lstStyle/>
        <a:p>
          <a:r>
            <a:rPr lang="ru-RU" dirty="0"/>
            <a:t>ГОСТ 34.003-90 "Термины и определения" </a:t>
          </a:r>
          <a:r>
            <a:rPr lang="ru-RU" b="1" i="0" dirty="0"/>
            <a:t>заменяется с 01.01.2022 на ГОСТ Р 59853-2021 (приказ Росстандарта № 1520-ст от 19.11.2021).</a:t>
          </a:r>
          <a:endParaRPr lang="ru-RU" dirty="0"/>
        </a:p>
      </dgm:t>
    </dgm:pt>
    <dgm:pt modelId="{B4A2A81B-B89E-48FF-8497-B9666D9F1C26}" type="parTrans" cxnId="{B5A74512-58F8-4E32-9D3A-B73675BEEB57}">
      <dgm:prSet/>
      <dgm:spPr/>
      <dgm:t>
        <a:bodyPr/>
        <a:lstStyle/>
        <a:p>
          <a:endParaRPr lang="ru-RU"/>
        </a:p>
      </dgm:t>
    </dgm:pt>
    <dgm:pt modelId="{1A7F2E97-8001-4634-ACB1-F9096BAA2EF2}" type="sibTrans" cxnId="{B5A74512-58F8-4E32-9D3A-B73675BEEB57}">
      <dgm:prSet/>
      <dgm:spPr/>
      <dgm:t>
        <a:bodyPr/>
        <a:lstStyle/>
        <a:p>
          <a:endParaRPr lang="ru-RU"/>
        </a:p>
      </dgm:t>
    </dgm:pt>
    <dgm:pt modelId="{CEC26D93-1F4A-4CE6-BA2F-A414FFF8AB81}">
      <dgm:prSet/>
      <dgm:spPr/>
      <dgm:t>
        <a:bodyPr/>
        <a:lstStyle/>
        <a:p>
          <a:r>
            <a:rPr lang="ru-RU" dirty="0"/>
            <a:t>ГОСТ 34.602-89 "Техническое задание на создание автоматизированной системы"  </a:t>
          </a:r>
          <a:r>
            <a:rPr lang="ru-RU" b="1" i="0" dirty="0"/>
            <a:t>заменяется с 01.01.2022 на ГОСТ 34.602-2020 (приказ Росстандарта № 1522-ст от 19.11.2021).</a:t>
          </a:r>
          <a:r>
            <a:rPr lang="ru-RU" dirty="0"/>
            <a:t>;</a:t>
          </a:r>
        </a:p>
      </dgm:t>
    </dgm:pt>
    <dgm:pt modelId="{D68900BA-22D0-4C24-B4C5-70AD51CB0A07}" type="parTrans" cxnId="{3FB0BA84-279C-4568-944F-4808AA551F75}">
      <dgm:prSet/>
      <dgm:spPr/>
      <dgm:t>
        <a:bodyPr/>
        <a:lstStyle/>
        <a:p>
          <a:endParaRPr lang="ru-RU"/>
        </a:p>
      </dgm:t>
    </dgm:pt>
    <dgm:pt modelId="{2BEE8A93-2CA1-4BBB-8118-DCEEF495553E}" type="sibTrans" cxnId="{3FB0BA84-279C-4568-944F-4808AA551F75}">
      <dgm:prSet/>
      <dgm:spPr/>
      <dgm:t>
        <a:bodyPr/>
        <a:lstStyle/>
        <a:p>
          <a:endParaRPr lang="ru-RU"/>
        </a:p>
      </dgm:t>
    </dgm:pt>
    <dgm:pt modelId="{63309BE1-D22B-4EAB-B819-AE0E44F8CD4E}">
      <dgm:prSet/>
      <dgm:spPr/>
      <dgm:t>
        <a:bodyPr/>
        <a:lstStyle/>
        <a:p>
          <a:r>
            <a:rPr lang="ru-RU" dirty="0"/>
            <a:t>ГОСТ 34.603-92 "Виды испытаний автоматизированных систем"  </a:t>
          </a:r>
          <a:r>
            <a:rPr lang="ru-RU" b="1" i="0" dirty="0"/>
            <a:t>заменяется с 30.04.2022 на ГОСТ Р 59792-2021 (приказ Росстандарта № 1284-ст от 25.10.2021).</a:t>
          </a:r>
          <a:endParaRPr lang="ru-RU" dirty="0"/>
        </a:p>
      </dgm:t>
    </dgm:pt>
    <dgm:pt modelId="{106829FA-BF3C-4C9F-9135-E20D53E8266E}" type="parTrans" cxnId="{14190BBA-856F-4B20-89C8-BA981D864566}">
      <dgm:prSet/>
      <dgm:spPr/>
      <dgm:t>
        <a:bodyPr/>
        <a:lstStyle/>
        <a:p>
          <a:endParaRPr lang="ru-RU"/>
        </a:p>
      </dgm:t>
    </dgm:pt>
    <dgm:pt modelId="{EB0FCC22-DDB4-425C-994C-9A2F987CCF7C}" type="sibTrans" cxnId="{14190BBA-856F-4B20-89C8-BA981D864566}">
      <dgm:prSet/>
      <dgm:spPr/>
      <dgm:t>
        <a:bodyPr/>
        <a:lstStyle/>
        <a:p>
          <a:endParaRPr lang="ru-RU"/>
        </a:p>
      </dgm:t>
    </dgm:pt>
    <dgm:pt modelId="{82E76663-F45F-4608-97C2-A92149B412A3}">
      <dgm:prSet/>
      <dgm:spPr/>
      <dgm:t>
        <a:bodyPr/>
        <a:lstStyle/>
        <a:p>
          <a:r>
            <a:rPr lang="ru-RU" dirty="0"/>
            <a:t>ГОСТ 34.601-90 "Автоматизированные системы. Стадии создания";</a:t>
          </a:r>
        </a:p>
      </dgm:t>
    </dgm:pt>
    <dgm:pt modelId="{E2AFC14F-CF3C-4F1D-BB2F-11C3BF880766}" type="parTrans" cxnId="{D2735542-2B1E-4792-B3B2-91D23DA44384}">
      <dgm:prSet/>
      <dgm:spPr/>
      <dgm:t>
        <a:bodyPr/>
        <a:lstStyle/>
        <a:p>
          <a:endParaRPr lang="ru-RU"/>
        </a:p>
      </dgm:t>
    </dgm:pt>
    <dgm:pt modelId="{3DBC6290-27F3-4A25-9E56-04BE528E8112}" type="sibTrans" cxnId="{D2735542-2B1E-4792-B3B2-91D23DA44384}">
      <dgm:prSet/>
      <dgm:spPr/>
      <dgm:t>
        <a:bodyPr/>
        <a:lstStyle/>
        <a:p>
          <a:endParaRPr lang="ru-RU"/>
        </a:p>
      </dgm:t>
    </dgm:pt>
    <dgm:pt modelId="{12DACD2A-475D-49FD-A73E-EFE3E8DBB0F7}">
      <dgm:prSet/>
      <dgm:spPr/>
      <dgm:t>
        <a:bodyPr/>
        <a:lstStyle/>
        <a:p>
          <a:r>
            <a:rPr lang="ru-RU" dirty="0"/>
            <a:t>Руководящий документ РД 50-34.698-90 "Автоматизированные системы. Требования к содержанию документов"  </a:t>
          </a:r>
          <a:r>
            <a:rPr lang="ru-RU" b="1" i="0" dirty="0"/>
            <a:t>вводится в действие ГОСТ Р 59795-2021 "Требования к содержанию документов".</a:t>
          </a:r>
          <a:endParaRPr lang="ru-RU" dirty="0"/>
        </a:p>
      </dgm:t>
    </dgm:pt>
    <dgm:pt modelId="{4B1CEE60-C69B-43FE-A41A-0F04E267238C}" type="parTrans" cxnId="{87DD50F9-0D70-47F4-A05F-56346CCF0F4F}">
      <dgm:prSet/>
      <dgm:spPr/>
      <dgm:t>
        <a:bodyPr/>
        <a:lstStyle/>
        <a:p>
          <a:endParaRPr lang="ru-RU"/>
        </a:p>
      </dgm:t>
    </dgm:pt>
    <dgm:pt modelId="{70726A0F-5B24-4A6D-AB6D-811066BB95E0}" type="sibTrans" cxnId="{87DD50F9-0D70-47F4-A05F-56346CCF0F4F}">
      <dgm:prSet/>
      <dgm:spPr/>
      <dgm:t>
        <a:bodyPr/>
        <a:lstStyle/>
        <a:p>
          <a:endParaRPr lang="ru-RU"/>
        </a:p>
      </dgm:t>
    </dgm:pt>
    <dgm:pt modelId="{21094FA2-F150-4683-9E38-9D626CDE3028}" type="pres">
      <dgm:prSet presAssocID="{FC8ED886-8A16-43E2-9E14-6703D2F24A74}" presName="linear" presStyleCnt="0">
        <dgm:presLayoutVars>
          <dgm:animLvl val="lvl"/>
          <dgm:resizeHandles val="exact"/>
        </dgm:presLayoutVars>
      </dgm:prSet>
      <dgm:spPr/>
      <dgm:t>
        <a:bodyPr/>
        <a:lstStyle/>
        <a:p>
          <a:endParaRPr lang="ru-RU"/>
        </a:p>
      </dgm:t>
    </dgm:pt>
    <dgm:pt modelId="{080E10C0-8EA7-432C-9C29-57CDA3D906B1}" type="pres">
      <dgm:prSet presAssocID="{348E6FC3-8AFC-485C-B633-16F46A5F552F}" presName="parentText" presStyleLbl="node1" presStyleIdx="0" presStyleCnt="6" custLinFactY="93604" custLinFactNeighborY="100000">
        <dgm:presLayoutVars>
          <dgm:chMax val="0"/>
          <dgm:bulletEnabled val="1"/>
        </dgm:presLayoutVars>
      </dgm:prSet>
      <dgm:spPr/>
      <dgm:t>
        <a:bodyPr/>
        <a:lstStyle/>
        <a:p>
          <a:endParaRPr lang="ru-RU"/>
        </a:p>
      </dgm:t>
    </dgm:pt>
    <dgm:pt modelId="{A30FC54C-E45D-44CC-B0C9-340D24E486CE}" type="pres">
      <dgm:prSet presAssocID="{AC31C411-09B4-4673-8E60-D4BA39D607D1}" presName="spacer" presStyleCnt="0"/>
      <dgm:spPr/>
    </dgm:pt>
    <dgm:pt modelId="{0F0F16EF-2D77-4978-84CE-25008B9C27AB}" type="pres">
      <dgm:prSet presAssocID="{16BEEB7C-9225-40E2-839A-CDBB1F60B01A}" presName="parentText" presStyleLbl="node1" presStyleIdx="1" presStyleCnt="6" custLinFactY="-151252" custLinFactNeighborX="-30392" custLinFactNeighborY="-200000">
        <dgm:presLayoutVars>
          <dgm:chMax val="0"/>
          <dgm:bulletEnabled val="1"/>
        </dgm:presLayoutVars>
      </dgm:prSet>
      <dgm:spPr/>
      <dgm:t>
        <a:bodyPr/>
        <a:lstStyle/>
        <a:p>
          <a:endParaRPr lang="ru-RU"/>
        </a:p>
      </dgm:t>
    </dgm:pt>
    <dgm:pt modelId="{0FDF08C9-786C-4FE2-B565-1BC5C715B8E6}" type="pres">
      <dgm:prSet presAssocID="{1A7F2E97-8001-4634-ACB1-F9096BAA2EF2}" presName="spacer" presStyleCnt="0"/>
      <dgm:spPr/>
    </dgm:pt>
    <dgm:pt modelId="{7A01E93D-0E4C-4C11-9390-3415E8537A7E}" type="pres">
      <dgm:prSet presAssocID="{CEC26D93-1F4A-4CE6-BA2F-A414FFF8AB81}" presName="parentText" presStyleLbl="node1" presStyleIdx="2" presStyleCnt="6" custLinFactY="96271" custLinFactNeighborY="100000">
        <dgm:presLayoutVars>
          <dgm:chMax val="0"/>
          <dgm:bulletEnabled val="1"/>
        </dgm:presLayoutVars>
      </dgm:prSet>
      <dgm:spPr/>
      <dgm:t>
        <a:bodyPr/>
        <a:lstStyle/>
        <a:p>
          <a:endParaRPr lang="ru-RU"/>
        </a:p>
      </dgm:t>
    </dgm:pt>
    <dgm:pt modelId="{D73F7F80-1304-4D4F-A12D-A5435C85FEFA}" type="pres">
      <dgm:prSet presAssocID="{2BEE8A93-2CA1-4BBB-8118-DCEEF495553E}" presName="spacer" presStyleCnt="0"/>
      <dgm:spPr/>
    </dgm:pt>
    <dgm:pt modelId="{5E218A35-184B-44FE-A101-05E0486E6D4A}" type="pres">
      <dgm:prSet presAssocID="{63309BE1-D22B-4EAB-B819-AE0E44F8CD4E}" presName="parentText" presStyleLbl="node1" presStyleIdx="3" presStyleCnt="6" custLinFactY="100000" custLinFactNeighborY="137324">
        <dgm:presLayoutVars>
          <dgm:chMax val="0"/>
          <dgm:bulletEnabled val="1"/>
        </dgm:presLayoutVars>
      </dgm:prSet>
      <dgm:spPr/>
      <dgm:t>
        <a:bodyPr/>
        <a:lstStyle/>
        <a:p>
          <a:endParaRPr lang="ru-RU"/>
        </a:p>
      </dgm:t>
    </dgm:pt>
    <dgm:pt modelId="{C79C40F3-17E8-411C-819F-F088D8BDD2C0}" type="pres">
      <dgm:prSet presAssocID="{EB0FCC22-DDB4-425C-994C-9A2F987CCF7C}" presName="spacer" presStyleCnt="0"/>
      <dgm:spPr/>
    </dgm:pt>
    <dgm:pt modelId="{2A6D318B-18BD-4EBF-8C5C-7F754C10263B}" type="pres">
      <dgm:prSet presAssocID="{82E76663-F45F-4608-97C2-A92149B412A3}" presName="parentText" presStyleLbl="node1" presStyleIdx="4" presStyleCnt="6" custLinFactY="-200000" custLinFactNeighborX="980" custLinFactNeighborY="-245164">
        <dgm:presLayoutVars>
          <dgm:chMax val="0"/>
          <dgm:bulletEnabled val="1"/>
        </dgm:presLayoutVars>
      </dgm:prSet>
      <dgm:spPr/>
      <dgm:t>
        <a:bodyPr/>
        <a:lstStyle/>
        <a:p>
          <a:endParaRPr lang="ru-RU"/>
        </a:p>
      </dgm:t>
    </dgm:pt>
    <dgm:pt modelId="{925772B4-26DD-412C-B5DD-4D296355687A}" type="pres">
      <dgm:prSet presAssocID="{3DBC6290-27F3-4A25-9E56-04BE528E8112}" presName="spacer" presStyleCnt="0"/>
      <dgm:spPr/>
    </dgm:pt>
    <dgm:pt modelId="{3373C948-22D0-4A4D-B404-A39522EF6EFD}" type="pres">
      <dgm:prSet presAssocID="{12DACD2A-475D-49FD-A73E-EFE3E8DBB0F7}" presName="parentText" presStyleLbl="node1" presStyleIdx="5" presStyleCnt="6" custLinFactNeighborY="-14259">
        <dgm:presLayoutVars>
          <dgm:chMax val="0"/>
          <dgm:bulletEnabled val="1"/>
        </dgm:presLayoutVars>
      </dgm:prSet>
      <dgm:spPr/>
      <dgm:t>
        <a:bodyPr/>
        <a:lstStyle/>
        <a:p>
          <a:endParaRPr lang="ru-RU"/>
        </a:p>
      </dgm:t>
    </dgm:pt>
  </dgm:ptLst>
  <dgm:cxnLst>
    <dgm:cxn modelId="{3FB0BA84-279C-4568-944F-4808AA551F75}" srcId="{FC8ED886-8A16-43E2-9E14-6703D2F24A74}" destId="{CEC26D93-1F4A-4CE6-BA2F-A414FFF8AB81}" srcOrd="2" destOrd="0" parTransId="{D68900BA-22D0-4C24-B4C5-70AD51CB0A07}" sibTransId="{2BEE8A93-2CA1-4BBB-8118-DCEEF495553E}"/>
    <dgm:cxn modelId="{B5A74512-58F8-4E32-9D3A-B73675BEEB57}" srcId="{FC8ED886-8A16-43E2-9E14-6703D2F24A74}" destId="{16BEEB7C-9225-40E2-839A-CDBB1F60B01A}" srcOrd="1" destOrd="0" parTransId="{B4A2A81B-B89E-48FF-8497-B9666D9F1C26}" sibTransId="{1A7F2E97-8001-4634-ACB1-F9096BAA2EF2}"/>
    <dgm:cxn modelId="{F9AF759B-F294-4569-A620-EBF86697EADC}" type="presOf" srcId="{CEC26D93-1F4A-4CE6-BA2F-A414FFF8AB81}" destId="{7A01E93D-0E4C-4C11-9390-3415E8537A7E}" srcOrd="0" destOrd="0" presId="urn:microsoft.com/office/officeart/2005/8/layout/vList2"/>
    <dgm:cxn modelId="{D2735542-2B1E-4792-B3B2-91D23DA44384}" srcId="{FC8ED886-8A16-43E2-9E14-6703D2F24A74}" destId="{82E76663-F45F-4608-97C2-A92149B412A3}" srcOrd="4" destOrd="0" parTransId="{E2AFC14F-CF3C-4F1D-BB2F-11C3BF880766}" sibTransId="{3DBC6290-27F3-4A25-9E56-04BE528E8112}"/>
    <dgm:cxn modelId="{14190BBA-856F-4B20-89C8-BA981D864566}" srcId="{FC8ED886-8A16-43E2-9E14-6703D2F24A74}" destId="{63309BE1-D22B-4EAB-B819-AE0E44F8CD4E}" srcOrd="3" destOrd="0" parTransId="{106829FA-BF3C-4C9F-9135-E20D53E8266E}" sibTransId="{EB0FCC22-DDB4-425C-994C-9A2F987CCF7C}"/>
    <dgm:cxn modelId="{87DD50F9-0D70-47F4-A05F-56346CCF0F4F}" srcId="{FC8ED886-8A16-43E2-9E14-6703D2F24A74}" destId="{12DACD2A-475D-49FD-A73E-EFE3E8DBB0F7}" srcOrd="5" destOrd="0" parTransId="{4B1CEE60-C69B-43FE-A41A-0F04E267238C}" sibTransId="{70726A0F-5B24-4A6D-AB6D-811066BB95E0}"/>
    <dgm:cxn modelId="{DB54AC95-83AC-43D9-8883-B27B423EFA5E}" type="presOf" srcId="{348E6FC3-8AFC-485C-B633-16F46A5F552F}" destId="{080E10C0-8EA7-432C-9C29-57CDA3D906B1}" srcOrd="0" destOrd="0" presId="urn:microsoft.com/office/officeart/2005/8/layout/vList2"/>
    <dgm:cxn modelId="{05A0BEBF-8636-4AD2-B52A-D1063BF0F033}" srcId="{FC8ED886-8A16-43E2-9E14-6703D2F24A74}" destId="{348E6FC3-8AFC-485C-B633-16F46A5F552F}" srcOrd="0" destOrd="0" parTransId="{B9984D7D-C2E9-479D-8CAA-77E0BAD86284}" sibTransId="{AC31C411-09B4-4673-8E60-D4BA39D607D1}"/>
    <dgm:cxn modelId="{9D11DA90-6CC1-4758-BDB5-6BE274D00D1C}" type="presOf" srcId="{16BEEB7C-9225-40E2-839A-CDBB1F60B01A}" destId="{0F0F16EF-2D77-4978-84CE-25008B9C27AB}" srcOrd="0" destOrd="0" presId="urn:microsoft.com/office/officeart/2005/8/layout/vList2"/>
    <dgm:cxn modelId="{327D6CE5-C347-4B6D-83E4-AFB4F5E2EF2B}" type="presOf" srcId="{FC8ED886-8A16-43E2-9E14-6703D2F24A74}" destId="{21094FA2-F150-4683-9E38-9D626CDE3028}" srcOrd="0" destOrd="0" presId="urn:microsoft.com/office/officeart/2005/8/layout/vList2"/>
    <dgm:cxn modelId="{C1C3ACC1-A82C-4077-91D0-114BA009CE88}" type="presOf" srcId="{63309BE1-D22B-4EAB-B819-AE0E44F8CD4E}" destId="{5E218A35-184B-44FE-A101-05E0486E6D4A}" srcOrd="0" destOrd="0" presId="urn:microsoft.com/office/officeart/2005/8/layout/vList2"/>
    <dgm:cxn modelId="{B95564DB-13C0-417C-BF80-E276071ACA8D}" type="presOf" srcId="{12DACD2A-475D-49FD-A73E-EFE3E8DBB0F7}" destId="{3373C948-22D0-4A4D-B404-A39522EF6EFD}" srcOrd="0" destOrd="0" presId="urn:microsoft.com/office/officeart/2005/8/layout/vList2"/>
    <dgm:cxn modelId="{1774278D-5392-489B-A3E8-1298920669E9}" type="presOf" srcId="{82E76663-F45F-4608-97C2-A92149B412A3}" destId="{2A6D318B-18BD-4EBF-8C5C-7F754C10263B}" srcOrd="0" destOrd="0" presId="urn:microsoft.com/office/officeart/2005/8/layout/vList2"/>
    <dgm:cxn modelId="{5E757586-BD00-48A6-8CA0-4F8711B69056}" type="presParOf" srcId="{21094FA2-F150-4683-9E38-9D626CDE3028}" destId="{080E10C0-8EA7-432C-9C29-57CDA3D906B1}" srcOrd="0" destOrd="0" presId="urn:microsoft.com/office/officeart/2005/8/layout/vList2"/>
    <dgm:cxn modelId="{6C03DAC6-1E01-455C-BC93-4CE939D18B1B}" type="presParOf" srcId="{21094FA2-F150-4683-9E38-9D626CDE3028}" destId="{A30FC54C-E45D-44CC-B0C9-340D24E486CE}" srcOrd="1" destOrd="0" presId="urn:microsoft.com/office/officeart/2005/8/layout/vList2"/>
    <dgm:cxn modelId="{518B4C3F-E43A-421E-BDF3-1EBDEB12B116}" type="presParOf" srcId="{21094FA2-F150-4683-9E38-9D626CDE3028}" destId="{0F0F16EF-2D77-4978-84CE-25008B9C27AB}" srcOrd="2" destOrd="0" presId="urn:microsoft.com/office/officeart/2005/8/layout/vList2"/>
    <dgm:cxn modelId="{483BC02A-3D39-48A2-8A60-7707819847B6}" type="presParOf" srcId="{21094FA2-F150-4683-9E38-9D626CDE3028}" destId="{0FDF08C9-786C-4FE2-B565-1BC5C715B8E6}" srcOrd="3" destOrd="0" presId="urn:microsoft.com/office/officeart/2005/8/layout/vList2"/>
    <dgm:cxn modelId="{A13AA18E-4AB5-4FEF-9796-C1ED79218AD8}" type="presParOf" srcId="{21094FA2-F150-4683-9E38-9D626CDE3028}" destId="{7A01E93D-0E4C-4C11-9390-3415E8537A7E}" srcOrd="4" destOrd="0" presId="urn:microsoft.com/office/officeart/2005/8/layout/vList2"/>
    <dgm:cxn modelId="{AB76F3EB-9088-485F-9707-97701E0BF48A}" type="presParOf" srcId="{21094FA2-F150-4683-9E38-9D626CDE3028}" destId="{D73F7F80-1304-4D4F-A12D-A5435C85FEFA}" srcOrd="5" destOrd="0" presId="urn:microsoft.com/office/officeart/2005/8/layout/vList2"/>
    <dgm:cxn modelId="{6EA2E680-0840-40D6-AFEE-29DAC93686CB}" type="presParOf" srcId="{21094FA2-F150-4683-9E38-9D626CDE3028}" destId="{5E218A35-184B-44FE-A101-05E0486E6D4A}" srcOrd="6" destOrd="0" presId="urn:microsoft.com/office/officeart/2005/8/layout/vList2"/>
    <dgm:cxn modelId="{55F79D0A-76F8-4BA7-966F-B80AFADF69ED}" type="presParOf" srcId="{21094FA2-F150-4683-9E38-9D626CDE3028}" destId="{C79C40F3-17E8-411C-819F-F088D8BDD2C0}" srcOrd="7" destOrd="0" presId="urn:microsoft.com/office/officeart/2005/8/layout/vList2"/>
    <dgm:cxn modelId="{B10A1726-681B-4538-B200-92D7C8DF9A1C}" type="presParOf" srcId="{21094FA2-F150-4683-9E38-9D626CDE3028}" destId="{2A6D318B-18BD-4EBF-8C5C-7F754C10263B}" srcOrd="8" destOrd="0" presId="urn:microsoft.com/office/officeart/2005/8/layout/vList2"/>
    <dgm:cxn modelId="{FBE41F1C-3473-4078-A2C5-01B943C52776}" type="presParOf" srcId="{21094FA2-F150-4683-9E38-9D626CDE3028}" destId="{925772B4-26DD-412C-B5DD-4D296355687A}" srcOrd="9" destOrd="0" presId="urn:microsoft.com/office/officeart/2005/8/layout/vList2"/>
    <dgm:cxn modelId="{4FFD9771-93B5-43B7-8239-476BE1AA2C2B}" type="presParOf" srcId="{21094FA2-F150-4683-9E38-9D626CDE3028}" destId="{3373C948-22D0-4A4D-B404-A39522EF6EFD}"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C8ED886-8A16-43E2-9E14-6703D2F24A74}"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ru-RU"/>
        </a:p>
      </dgm:t>
    </dgm:pt>
    <dgm:pt modelId="{348E6FC3-8AFC-485C-B633-16F46A5F552F}">
      <dgm:prSet/>
      <dgm:spPr/>
      <dgm:t>
        <a:bodyPr/>
        <a:lstStyle/>
        <a:p>
          <a:r>
            <a:rPr lang="ru-RU" dirty="0"/>
            <a:t>ГОСТ 34.201-89. "Виды, комплектность и обозначение документов при создании автоматизированных систем" </a:t>
          </a:r>
          <a:r>
            <a:rPr lang="ru-RU" b="1" i="0" dirty="0"/>
            <a:t>заменяется с 01.01.2022 на ГОСТ 34.201-2020 (приказ Росстандарта № 1521-ст от 19.11.2021).</a:t>
          </a:r>
          <a:endParaRPr lang="ru-RU" dirty="0"/>
        </a:p>
      </dgm:t>
    </dgm:pt>
    <dgm:pt modelId="{B9984D7D-C2E9-479D-8CAA-77E0BAD86284}" type="parTrans" cxnId="{05A0BEBF-8636-4AD2-B52A-D1063BF0F033}">
      <dgm:prSet/>
      <dgm:spPr/>
      <dgm:t>
        <a:bodyPr/>
        <a:lstStyle/>
        <a:p>
          <a:endParaRPr lang="ru-RU"/>
        </a:p>
      </dgm:t>
    </dgm:pt>
    <dgm:pt modelId="{AC31C411-09B4-4673-8E60-D4BA39D607D1}" type="sibTrans" cxnId="{05A0BEBF-8636-4AD2-B52A-D1063BF0F033}">
      <dgm:prSet/>
      <dgm:spPr/>
      <dgm:t>
        <a:bodyPr/>
        <a:lstStyle/>
        <a:p>
          <a:endParaRPr lang="ru-RU"/>
        </a:p>
      </dgm:t>
    </dgm:pt>
    <dgm:pt modelId="{16BEEB7C-9225-40E2-839A-CDBB1F60B01A}">
      <dgm:prSet/>
      <dgm:spPr/>
      <dgm:t>
        <a:bodyPr/>
        <a:lstStyle/>
        <a:p>
          <a:r>
            <a:rPr lang="ru-RU" dirty="0"/>
            <a:t>ГОСТ 34.003-90 "Термины и определения" </a:t>
          </a:r>
          <a:r>
            <a:rPr lang="ru-RU" b="1" i="0" dirty="0"/>
            <a:t>заменяется с 01.01.2022 на ГОСТ Р 59853-2021 (приказ Росстандарта № 1520-ст от 19.11.2021).</a:t>
          </a:r>
          <a:endParaRPr lang="ru-RU" dirty="0"/>
        </a:p>
      </dgm:t>
    </dgm:pt>
    <dgm:pt modelId="{B4A2A81B-B89E-48FF-8497-B9666D9F1C26}" type="parTrans" cxnId="{B5A74512-58F8-4E32-9D3A-B73675BEEB57}">
      <dgm:prSet/>
      <dgm:spPr/>
      <dgm:t>
        <a:bodyPr/>
        <a:lstStyle/>
        <a:p>
          <a:endParaRPr lang="ru-RU"/>
        </a:p>
      </dgm:t>
    </dgm:pt>
    <dgm:pt modelId="{1A7F2E97-8001-4634-ACB1-F9096BAA2EF2}" type="sibTrans" cxnId="{B5A74512-58F8-4E32-9D3A-B73675BEEB57}">
      <dgm:prSet/>
      <dgm:spPr/>
      <dgm:t>
        <a:bodyPr/>
        <a:lstStyle/>
        <a:p>
          <a:endParaRPr lang="ru-RU"/>
        </a:p>
      </dgm:t>
    </dgm:pt>
    <dgm:pt modelId="{CEC26D93-1F4A-4CE6-BA2F-A414FFF8AB81}">
      <dgm:prSet/>
      <dgm:spPr/>
      <dgm:t>
        <a:bodyPr/>
        <a:lstStyle/>
        <a:p>
          <a:r>
            <a:rPr lang="ru-RU" dirty="0"/>
            <a:t>ГОСТ 34.602-89 "Техническое задание на создание автоматизированной системы"  </a:t>
          </a:r>
          <a:r>
            <a:rPr lang="ru-RU" b="1" i="0" dirty="0"/>
            <a:t>заменяется с 01.01.2022 на ГОСТ 34.602-2020 (приказ Росстандарта № 1522-ст от 19.11.2021).</a:t>
          </a:r>
          <a:r>
            <a:rPr lang="ru-RU" dirty="0"/>
            <a:t>;</a:t>
          </a:r>
        </a:p>
      </dgm:t>
    </dgm:pt>
    <dgm:pt modelId="{D68900BA-22D0-4C24-B4C5-70AD51CB0A07}" type="parTrans" cxnId="{3FB0BA84-279C-4568-944F-4808AA551F75}">
      <dgm:prSet/>
      <dgm:spPr/>
      <dgm:t>
        <a:bodyPr/>
        <a:lstStyle/>
        <a:p>
          <a:endParaRPr lang="ru-RU"/>
        </a:p>
      </dgm:t>
    </dgm:pt>
    <dgm:pt modelId="{2BEE8A93-2CA1-4BBB-8118-DCEEF495553E}" type="sibTrans" cxnId="{3FB0BA84-279C-4568-944F-4808AA551F75}">
      <dgm:prSet/>
      <dgm:spPr/>
      <dgm:t>
        <a:bodyPr/>
        <a:lstStyle/>
        <a:p>
          <a:endParaRPr lang="ru-RU"/>
        </a:p>
      </dgm:t>
    </dgm:pt>
    <dgm:pt modelId="{63309BE1-D22B-4EAB-B819-AE0E44F8CD4E}">
      <dgm:prSet/>
      <dgm:spPr/>
      <dgm:t>
        <a:bodyPr/>
        <a:lstStyle/>
        <a:p>
          <a:r>
            <a:rPr lang="ru-RU" dirty="0"/>
            <a:t>ГОСТ 34.603-92 "Виды испытаний автоматизированных систем"  </a:t>
          </a:r>
          <a:r>
            <a:rPr lang="ru-RU" b="1" i="0" dirty="0"/>
            <a:t>заменяется с 30.04.2022 на ГОСТ Р 59792-2021 (приказ Росстандарта № 1284-ст от 25.10.2021).</a:t>
          </a:r>
          <a:endParaRPr lang="ru-RU" dirty="0"/>
        </a:p>
      </dgm:t>
    </dgm:pt>
    <dgm:pt modelId="{106829FA-BF3C-4C9F-9135-E20D53E8266E}" type="parTrans" cxnId="{14190BBA-856F-4B20-89C8-BA981D864566}">
      <dgm:prSet/>
      <dgm:spPr/>
      <dgm:t>
        <a:bodyPr/>
        <a:lstStyle/>
        <a:p>
          <a:endParaRPr lang="ru-RU"/>
        </a:p>
      </dgm:t>
    </dgm:pt>
    <dgm:pt modelId="{EB0FCC22-DDB4-425C-994C-9A2F987CCF7C}" type="sibTrans" cxnId="{14190BBA-856F-4B20-89C8-BA981D864566}">
      <dgm:prSet/>
      <dgm:spPr/>
      <dgm:t>
        <a:bodyPr/>
        <a:lstStyle/>
        <a:p>
          <a:endParaRPr lang="ru-RU"/>
        </a:p>
      </dgm:t>
    </dgm:pt>
    <dgm:pt modelId="{82E76663-F45F-4608-97C2-A92149B412A3}">
      <dgm:prSet/>
      <dgm:spPr/>
      <dgm:t>
        <a:bodyPr/>
        <a:lstStyle/>
        <a:p>
          <a:r>
            <a:rPr lang="ru-RU" dirty="0"/>
            <a:t>ГОСТ 34.601-90 "Автоматизированные системы. Стадии создания";</a:t>
          </a:r>
        </a:p>
      </dgm:t>
    </dgm:pt>
    <dgm:pt modelId="{E2AFC14F-CF3C-4F1D-BB2F-11C3BF880766}" type="parTrans" cxnId="{D2735542-2B1E-4792-B3B2-91D23DA44384}">
      <dgm:prSet/>
      <dgm:spPr/>
      <dgm:t>
        <a:bodyPr/>
        <a:lstStyle/>
        <a:p>
          <a:endParaRPr lang="ru-RU"/>
        </a:p>
      </dgm:t>
    </dgm:pt>
    <dgm:pt modelId="{3DBC6290-27F3-4A25-9E56-04BE528E8112}" type="sibTrans" cxnId="{D2735542-2B1E-4792-B3B2-91D23DA44384}">
      <dgm:prSet/>
      <dgm:spPr/>
      <dgm:t>
        <a:bodyPr/>
        <a:lstStyle/>
        <a:p>
          <a:endParaRPr lang="ru-RU"/>
        </a:p>
      </dgm:t>
    </dgm:pt>
    <dgm:pt modelId="{12DACD2A-475D-49FD-A73E-EFE3E8DBB0F7}">
      <dgm:prSet/>
      <dgm:spPr/>
      <dgm:t>
        <a:bodyPr/>
        <a:lstStyle/>
        <a:p>
          <a:r>
            <a:rPr lang="ru-RU" dirty="0"/>
            <a:t>Руководящий документ РД 50-34.698-90 "Автоматизированные системы. Требования к содержанию документов"  </a:t>
          </a:r>
          <a:r>
            <a:rPr lang="ru-RU" b="1" i="0" dirty="0"/>
            <a:t>вводится в действие ГОСТ Р 59795-2021 "Требования к содержанию документов".</a:t>
          </a:r>
          <a:endParaRPr lang="ru-RU" dirty="0"/>
        </a:p>
      </dgm:t>
    </dgm:pt>
    <dgm:pt modelId="{4B1CEE60-C69B-43FE-A41A-0F04E267238C}" type="parTrans" cxnId="{87DD50F9-0D70-47F4-A05F-56346CCF0F4F}">
      <dgm:prSet/>
      <dgm:spPr/>
      <dgm:t>
        <a:bodyPr/>
        <a:lstStyle/>
        <a:p>
          <a:endParaRPr lang="ru-RU"/>
        </a:p>
      </dgm:t>
    </dgm:pt>
    <dgm:pt modelId="{70726A0F-5B24-4A6D-AB6D-811066BB95E0}" type="sibTrans" cxnId="{87DD50F9-0D70-47F4-A05F-56346CCF0F4F}">
      <dgm:prSet/>
      <dgm:spPr/>
      <dgm:t>
        <a:bodyPr/>
        <a:lstStyle/>
        <a:p>
          <a:endParaRPr lang="ru-RU"/>
        </a:p>
      </dgm:t>
    </dgm:pt>
    <dgm:pt modelId="{21094FA2-F150-4683-9E38-9D626CDE3028}" type="pres">
      <dgm:prSet presAssocID="{FC8ED886-8A16-43E2-9E14-6703D2F24A74}" presName="linear" presStyleCnt="0">
        <dgm:presLayoutVars>
          <dgm:animLvl val="lvl"/>
          <dgm:resizeHandles val="exact"/>
        </dgm:presLayoutVars>
      </dgm:prSet>
      <dgm:spPr/>
      <dgm:t>
        <a:bodyPr/>
        <a:lstStyle/>
        <a:p>
          <a:endParaRPr lang="ru-RU"/>
        </a:p>
      </dgm:t>
    </dgm:pt>
    <dgm:pt modelId="{080E10C0-8EA7-432C-9C29-57CDA3D906B1}" type="pres">
      <dgm:prSet presAssocID="{348E6FC3-8AFC-485C-B633-16F46A5F552F}" presName="parentText" presStyleLbl="node1" presStyleIdx="0" presStyleCnt="6" custLinFactY="93604" custLinFactNeighborY="100000">
        <dgm:presLayoutVars>
          <dgm:chMax val="0"/>
          <dgm:bulletEnabled val="1"/>
        </dgm:presLayoutVars>
      </dgm:prSet>
      <dgm:spPr/>
      <dgm:t>
        <a:bodyPr/>
        <a:lstStyle/>
        <a:p>
          <a:endParaRPr lang="ru-RU"/>
        </a:p>
      </dgm:t>
    </dgm:pt>
    <dgm:pt modelId="{A30FC54C-E45D-44CC-B0C9-340D24E486CE}" type="pres">
      <dgm:prSet presAssocID="{AC31C411-09B4-4673-8E60-D4BA39D607D1}" presName="spacer" presStyleCnt="0"/>
      <dgm:spPr/>
    </dgm:pt>
    <dgm:pt modelId="{0F0F16EF-2D77-4978-84CE-25008B9C27AB}" type="pres">
      <dgm:prSet presAssocID="{16BEEB7C-9225-40E2-839A-CDBB1F60B01A}" presName="parentText" presStyleLbl="node1" presStyleIdx="1" presStyleCnt="6" custLinFactY="-151252" custLinFactNeighborX="-30392" custLinFactNeighborY="-200000">
        <dgm:presLayoutVars>
          <dgm:chMax val="0"/>
          <dgm:bulletEnabled val="1"/>
        </dgm:presLayoutVars>
      </dgm:prSet>
      <dgm:spPr/>
      <dgm:t>
        <a:bodyPr/>
        <a:lstStyle/>
        <a:p>
          <a:endParaRPr lang="ru-RU"/>
        </a:p>
      </dgm:t>
    </dgm:pt>
    <dgm:pt modelId="{0FDF08C9-786C-4FE2-B565-1BC5C715B8E6}" type="pres">
      <dgm:prSet presAssocID="{1A7F2E97-8001-4634-ACB1-F9096BAA2EF2}" presName="spacer" presStyleCnt="0"/>
      <dgm:spPr/>
    </dgm:pt>
    <dgm:pt modelId="{7A01E93D-0E4C-4C11-9390-3415E8537A7E}" type="pres">
      <dgm:prSet presAssocID="{CEC26D93-1F4A-4CE6-BA2F-A414FFF8AB81}" presName="parentText" presStyleLbl="node1" presStyleIdx="2" presStyleCnt="6" custLinFactY="96271" custLinFactNeighborY="100000">
        <dgm:presLayoutVars>
          <dgm:chMax val="0"/>
          <dgm:bulletEnabled val="1"/>
        </dgm:presLayoutVars>
      </dgm:prSet>
      <dgm:spPr/>
      <dgm:t>
        <a:bodyPr/>
        <a:lstStyle/>
        <a:p>
          <a:endParaRPr lang="ru-RU"/>
        </a:p>
      </dgm:t>
    </dgm:pt>
    <dgm:pt modelId="{D73F7F80-1304-4D4F-A12D-A5435C85FEFA}" type="pres">
      <dgm:prSet presAssocID="{2BEE8A93-2CA1-4BBB-8118-DCEEF495553E}" presName="spacer" presStyleCnt="0"/>
      <dgm:spPr/>
    </dgm:pt>
    <dgm:pt modelId="{5E218A35-184B-44FE-A101-05E0486E6D4A}" type="pres">
      <dgm:prSet presAssocID="{63309BE1-D22B-4EAB-B819-AE0E44F8CD4E}" presName="parentText" presStyleLbl="node1" presStyleIdx="3" presStyleCnt="6" custLinFactY="100000" custLinFactNeighborY="137324">
        <dgm:presLayoutVars>
          <dgm:chMax val="0"/>
          <dgm:bulletEnabled val="1"/>
        </dgm:presLayoutVars>
      </dgm:prSet>
      <dgm:spPr/>
      <dgm:t>
        <a:bodyPr/>
        <a:lstStyle/>
        <a:p>
          <a:endParaRPr lang="ru-RU"/>
        </a:p>
      </dgm:t>
    </dgm:pt>
    <dgm:pt modelId="{C79C40F3-17E8-411C-819F-F088D8BDD2C0}" type="pres">
      <dgm:prSet presAssocID="{EB0FCC22-DDB4-425C-994C-9A2F987CCF7C}" presName="spacer" presStyleCnt="0"/>
      <dgm:spPr/>
    </dgm:pt>
    <dgm:pt modelId="{2A6D318B-18BD-4EBF-8C5C-7F754C10263B}" type="pres">
      <dgm:prSet presAssocID="{82E76663-F45F-4608-97C2-A92149B412A3}" presName="parentText" presStyleLbl="node1" presStyleIdx="4" presStyleCnt="6" custLinFactY="-200000" custLinFactNeighborX="980" custLinFactNeighborY="-245164">
        <dgm:presLayoutVars>
          <dgm:chMax val="0"/>
          <dgm:bulletEnabled val="1"/>
        </dgm:presLayoutVars>
      </dgm:prSet>
      <dgm:spPr/>
      <dgm:t>
        <a:bodyPr/>
        <a:lstStyle/>
        <a:p>
          <a:endParaRPr lang="ru-RU"/>
        </a:p>
      </dgm:t>
    </dgm:pt>
    <dgm:pt modelId="{925772B4-26DD-412C-B5DD-4D296355687A}" type="pres">
      <dgm:prSet presAssocID="{3DBC6290-27F3-4A25-9E56-04BE528E8112}" presName="spacer" presStyleCnt="0"/>
      <dgm:spPr/>
    </dgm:pt>
    <dgm:pt modelId="{3373C948-22D0-4A4D-B404-A39522EF6EFD}" type="pres">
      <dgm:prSet presAssocID="{12DACD2A-475D-49FD-A73E-EFE3E8DBB0F7}" presName="parentText" presStyleLbl="node1" presStyleIdx="5" presStyleCnt="6" custLinFactNeighborY="-14259">
        <dgm:presLayoutVars>
          <dgm:chMax val="0"/>
          <dgm:bulletEnabled val="1"/>
        </dgm:presLayoutVars>
      </dgm:prSet>
      <dgm:spPr/>
      <dgm:t>
        <a:bodyPr/>
        <a:lstStyle/>
        <a:p>
          <a:endParaRPr lang="ru-RU"/>
        </a:p>
      </dgm:t>
    </dgm:pt>
  </dgm:ptLst>
  <dgm:cxnLst>
    <dgm:cxn modelId="{3FB0BA84-279C-4568-944F-4808AA551F75}" srcId="{FC8ED886-8A16-43E2-9E14-6703D2F24A74}" destId="{CEC26D93-1F4A-4CE6-BA2F-A414FFF8AB81}" srcOrd="2" destOrd="0" parTransId="{D68900BA-22D0-4C24-B4C5-70AD51CB0A07}" sibTransId="{2BEE8A93-2CA1-4BBB-8118-DCEEF495553E}"/>
    <dgm:cxn modelId="{B5A74512-58F8-4E32-9D3A-B73675BEEB57}" srcId="{FC8ED886-8A16-43E2-9E14-6703D2F24A74}" destId="{16BEEB7C-9225-40E2-839A-CDBB1F60B01A}" srcOrd="1" destOrd="0" parTransId="{B4A2A81B-B89E-48FF-8497-B9666D9F1C26}" sibTransId="{1A7F2E97-8001-4634-ACB1-F9096BAA2EF2}"/>
    <dgm:cxn modelId="{F9AF759B-F294-4569-A620-EBF86697EADC}" type="presOf" srcId="{CEC26D93-1F4A-4CE6-BA2F-A414FFF8AB81}" destId="{7A01E93D-0E4C-4C11-9390-3415E8537A7E}" srcOrd="0" destOrd="0" presId="urn:microsoft.com/office/officeart/2005/8/layout/vList2"/>
    <dgm:cxn modelId="{D2735542-2B1E-4792-B3B2-91D23DA44384}" srcId="{FC8ED886-8A16-43E2-9E14-6703D2F24A74}" destId="{82E76663-F45F-4608-97C2-A92149B412A3}" srcOrd="4" destOrd="0" parTransId="{E2AFC14F-CF3C-4F1D-BB2F-11C3BF880766}" sibTransId="{3DBC6290-27F3-4A25-9E56-04BE528E8112}"/>
    <dgm:cxn modelId="{14190BBA-856F-4B20-89C8-BA981D864566}" srcId="{FC8ED886-8A16-43E2-9E14-6703D2F24A74}" destId="{63309BE1-D22B-4EAB-B819-AE0E44F8CD4E}" srcOrd="3" destOrd="0" parTransId="{106829FA-BF3C-4C9F-9135-E20D53E8266E}" sibTransId="{EB0FCC22-DDB4-425C-994C-9A2F987CCF7C}"/>
    <dgm:cxn modelId="{87DD50F9-0D70-47F4-A05F-56346CCF0F4F}" srcId="{FC8ED886-8A16-43E2-9E14-6703D2F24A74}" destId="{12DACD2A-475D-49FD-A73E-EFE3E8DBB0F7}" srcOrd="5" destOrd="0" parTransId="{4B1CEE60-C69B-43FE-A41A-0F04E267238C}" sibTransId="{70726A0F-5B24-4A6D-AB6D-811066BB95E0}"/>
    <dgm:cxn modelId="{DB54AC95-83AC-43D9-8883-B27B423EFA5E}" type="presOf" srcId="{348E6FC3-8AFC-485C-B633-16F46A5F552F}" destId="{080E10C0-8EA7-432C-9C29-57CDA3D906B1}" srcOrd="0" destOrd="0" presId="urn:microsoft.com/office/officeart/2005/8/layout/vList2"/>
    <dgm:cxn modelId="{05A0BEBF-8636-4AD2-B52A-D1063BF0F033}" srcId="{FC8ED886-8A16-43E2-9E14-6703D2F24A74}" destId="{348E6FC3-8AFC-485C-B633-16F46A5F552F}" srcOrd="0" destOrd="0" parTransId="{B9984D7D-C2E9-479D-8CAA-77E0BAD86284}" sibTransId="{AC31C411-09B4-4673-8E60-D4BA39D607D1}"/>
    <dgm:cxn modelId="{9D11DA90-6CC1-4758-BDB5-6BE274D00D1C}" type="presOf" srcId="{16BEEB7C-9225-40E2-839A-CDBB1F60B01A}" destId="{0F0F16EF-2D77-4978-84CE-25008B9C27AB}" srcOrd="0" destOrd="0" presId="urn:microsoft.com/office/officeart/2005/8/layout/vList2"/>
    <dgm:cxn modelId="{327D6CE5-C347-4B6D-83E4-AFB4F5E2EF2B}" type="presOf" srcId="{FC8ED886-8A16-43E2-9E14-6703D2F24A74}" destId="{21094FA2-F150-4683-9E38-9D626CDE3028}" srcOrd="0" destOrd="0" presId="urn:microsoft.com/office/officeart/2005/8/layout/vList2"/>
    <dgm:cxn modelId="{C1C3ACC1-A82C-4077-91D0-114BA009CE88}" type="presOf" srcId="{63309BE1-D22B-4EAB-B819-AE0E44F8CD4E}" destId="{5E218A35-184B-44FE-A101-05E0486E6D4A}" srcOrd="0" destOrd="0" presId="urn:microsoft.com/office/officeart/2005/8/layout/vList2"/>
    <dgm:cxn modelId="{B95564DB-13C0-417C-BF80-E276071ACA8D}" type="presOf" srcId="{12DACD2A-475D-49FD-A73E-EFE3E8DBB0F7}" destId="{3373C948-22D0-4A4D-B404-A39522EF6EFD}" srcOrd="0" destOrd="0" presId="urn:microsoft.com/office/officeart/2005/8/layout/vList2"/>
    <dgm:cxn modelId="{1774278D-5392-489B-A3E8-1298920669E9}" type="presOf" srcId="{82E76663-F45F-4608-97C2-A92149B412A3}" destId="{2A6D318B-18BD-4EBF-8C5C-7F754C10263B}" srcOrd="0" destOrd="0" presId="urn:microsoft.com/office/officeart/2005/8/layout/vList2"/>
    <dgm:cxn modelId="{5E757586-BD00-48A6-8CA0-4F8711B69056}" type="presParOf" srcId="{21094FA2-F150-4683-9E38-9D626CDE3028}" destId="{080E10C0-8EA7-432C-9C29-57CDA3D906B1}" srcOrd="0" destOrd="0" presId="urn:microsoft.com/office/officeart/2005/8/layout/vList2"/>
    <dgm:cxn modelId="{6C03DAC6-1E01-455C-BC93-4CE939D18B1B}" type="presParOf" srcId="{21094FA2-F150-4683-9E38-9D626CDE3028}" destId="{A30FC54C-E45D-44CC-B0C9-340D24E486CE}" srcOrd="1" destOrd="0" presId="urn:microsoft.com/office/officeart/2005/8/layout/vList2"/>
    <dgm:cxn modelId="{518B4C3F-E43A-421E-BDF3-1EBDEB12B116}" type="presParOf" srcId="{21094FA2-F150-4683-9E38-9D626CDE3028}" destId="{0F0F16EF-2D77-4978-84CE-25008B9C27AB}" srcOrd="2" destOrd="0" presId="urn:microsoft.com/office/officeart/2005/8/layout/vList2"/>
    <dgm:cxn modelId="{483BC02A-3D39-48A2-8A60-7707819847B6}" type="presParOf" srcId="{21094FA2-F150-4683-9E38-9D626CDE3028}" destId="{0FDF08C9-786C-4FE2-B565-1BC5C715B8E6}" srcOrd="3" destOrd="0" presId="urn:microsoft.com/office/officeart/2005/8/layout/vList2"/>
    <dgm:cxn modelId="{A13AA18E-4AB5-4FEF-9796-C1ED79218AD8}" type="presParOf" srcId="{21094FA2-F150-4683-9E38-9D626CDE3028}" destId="{7A01E93D-0E4C-4C11-9390-3415E8537A7E}" srcOrd="4" destOrd="0" presId="urn:microsoft.com/office/officeart/2005/8/layout/vList2"/>
    <dgm:cxn modelId="{AB76F3EB-9088-485F-9707-97701E0BF48A}" type="presParOf" srcId="{21094FA2-F150-4683-9E38-9D626CDE3028}" destId="{D73F7F80-1304-4D4F-A12D-A5435C85FEFA}" srcOrd="5" destOrd="0" presId="urn:microsoft.com/office/officeart/2005/8/layout/vList2"/>
    <dgm:cxn modelId="{6EA2E680-0840-40D6-AFEE-29DAC93686CB}" type="presParOf" srcId="{21094FA2-F150-4683-9E38-9D626CDE3028}" destId="{5E218A35-184B-44FE-A101-05E0486E6D4A}" srcOrd="6" destOrd="0" presId="urn:microsoft.com/office/officeart/2005/8/layout/vList2"/>
    <dgm:cxn modelId="{55F79D0A-76F8-4BA7-966F-B80AFADF69ED}" type="presParOf" srcId="{21094FA2-F150-4683-9E38-9D626CDE3028}" destId="{C79C40F3-17E8-411C-819F-F088D8BDD2C0}" srcOrd="7" destOrd="0" presId="urn:microsoft.com/office/officeart/2005/8/layout/vList2"/>
    <dgm:cxn modelId="{B10A1726-681B-4538-B200-92D7C8DF9A1C}" type="presParOf" srcId="{21094FA2-F150-4683-9E38-9D626CDE3028}" destId="{2A6D318B-18BD-4EBF-8C5C-7F754C10263B}" srcOrd="8" destOrd="0" presId="urn:microsoft.com/office/officeart/2005/8/layout/vList2"/>
    <dgm:cxn modelId="{FBE41F1C-3473-4078-A2C5-01B943C52776}" type="presParOf" srcId="{21094FA2-F150-4683-9E38-9D626CDE3028}" destId="{925772B4-26DD-412C-B5DD-4D296355687A}" srcOrd="9" destOrd="0" presId="urn:microsoft.com/office/officeart/2005/8/layout/vList2"/>
    <dgm:cxn modelId="{4FFD9771-93B5-43B7-8239-476BE1AA2C2B}" type="presParOf" srcId="{21094FA2-F150-4683-9E38-9D626CDE3028}" destId="{3373C948-22D0-4A4D-B404-A39522EF6EFD}"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ABC4C4C-5C36-4409-953A-15D03D50B9BF}"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ru-RU"/>
        </a:p>
      </dgm:t>
    </dgm:pt>
    <dgm:pt modelId="{E244DFC2-2A3F-45F5-9EAC-B83EF80E6D80}">
      <dgm:prSet/>
      <dgm:spPr/>
      <dgm:t>
        <a:bodyPr/>
        <a:lstStyle/>
        <a:p>
          <a:r>
            <a:rPr lang="ru-RU"/>
            <a:t>стандарт ориентирован на полностью заказную разработку системы "с нуля" и не рассчитан на внедрение готового решения с помощью типовой методологии или на комбинацию заказных разработок и внедрений;</a:t>
          </a:r>
        </a:p>
      </dgm:t>
    </dgm:pt>
    <dgm:pt modelId="{F910C78D-AAF6-4F92-800E-98A614DD94A0}" type="parTrans" cxnId="{BF0FC83A-1ADE-4004-9C3B-A1AEDAF54224}">
      <dgm:prSet/>
      <dgm:spPr/>
      <dgm:t>
        <a:bodyPr/>
        <a:lstStyle/>
        <a:p>
          <a:endParaRPr lang="ru-RU"/>
        </a:p>
      </dgm:t>
    </dgm:pt>
    <dgm:pt modelId="{E19E1461-E975-4093-97BE-12A2ACDEFD95}" type="sibTrans" cxnId="{BF0FC83A-1ADE-4004-9C3B-A1AEDAF54224}">
      <dgm:prSet/>
      <dgm:spPr/>
      <dgm:t>
        <a:bodyPr/>
        <a:lstStyle/>
        <a:p>
          <a:endParaRPr lang="ru-RU"/>
        </a:p>
      </dgm:t>
    </dgm:pt>
    <dgm:pt modelId="{E25F3D85-781E-4D9E-8B14-F0E023815E1B}">
      <dgm:prSet/>
      <dgm:spPr/>
      <dgm:t>
        <a:bodyPr/>
        <a:lstStyle/>
        <a:p>
          <a:r>
            <a:rPr lang="ru-RU"/>
            <a:t>стандарт предлагает одну-единственную модель жизненного цикла системы, называемую каскадной, когда все работы по созданию системы линейно упорядочены и этот порядок заранее определен;</a:t>
          </a:r>
        </a:p>
      </dgm:t>
    </dgm:pt>
    <dgm:pt modelId="{48FB0AA5-E1CF-472F-A424-3E5DC46BBB62}" type="parTrans" cxnId="{E109474D-FB22-45EC-BF99-213B10576874}">
      <dgm:prSet/>
      <dgm:spPr/>
      <dgm:t>
        <a:bodyPr/>
        <a:lstStyle/>
        <a:p>
          <a:endParaRPr lang="ru-RU"/>
        </a:p>
      </dgm:t>
    </dgm:pt>
    <dgm:pt modelId="{A904C0AF-2645-4470-A0DF-67992F19D522}" type="sibTrans" cxnId="{E109474D-FB22-45EC-BF99-213B10576874}">
      <dgm:prSet/>
      <dgm:spPr/>
      <dgm:t>
        <a:bodyPr/>
        <a:lstStyle/>
        <a:p>
          <a:endParaRPr lang="ru-RU"/>
        </a:p>
      </dgm:t>
    </dgm:pt>
    <dgm:pt modelId="{71825119-F7BB-4540-A13B-F966ACE03462}">
      <dgm:prSet/>
      <dgm:spPr/>
      <dgm:t>
        <a:bodyPr/>
        <a:lstStyle/>
        <a:p>
          <a:r>
            <a:rPr lang="ru-RU" dirty="0"/>
            <a:t>стандарт имеет слишком формальный характер. На практике это приводит к появлению Технических заданий, по форме удовлетворяющих требованиям ГОСТ 34.602-2020, но по сути малосодержательных.</a:t>
          </a:r>
        </a:p>
      </dgm:t>
    </dgm:pt>
    <dgm:pt modelId="{4A9A417E-0CC8-4D27-9D94-90EF9B431FD5}" type="parTrans" cxnId="{16CF461A-77D1-4933-8D83-A924B02BF45B}">
      <dgm:prSet/>
      <dgm:spPr/>
      <dgm:t>
        <a:bodyPr/>
        <a:lstStyle/>
        <a:p>
          <a:endParaRPr lang="ru-RU"/>
        </a:p>
      </dgm:t>
    </dgm:pt>
    <dgm:pt modelId="{7BEC0997-23D2-40D0-8F54-D4770F8E729B}" type="sibTrans" cxnId="{16CF461A-77D1-4933-8D83-A924B02BF45B}">
      <dgm:prSet/>
      <dgm:spPr/>
      <dgm:t>
        <a:bodyPr/>
        <a:lstStyle/>
        <a:p>
          <a:endParaRPr lang="ru-RU"/>
        </a:p>
      </dgm:t>
    </dgm:pt>
    <dgm:pt modelId="{8B9223C7-4EF0-4699-B8C4-D3E3188C9543}" type="pres">
      <dgm:prSet presAssocID="{1ABC4C4C-5C36-4409-953A-15D03D50B9BF}" presName="linear" presStyleCnt="0">
        <dgm:presLayoutVars>
          <dgm:animLvl val="lvl"/>
          <dgm:resizeHandles val="exact"/>
        </dgm:presLayoutVars>
      </dgm:prSet>
      <dgm:spPr/>
      <dgm:t>
        <a:bodyPr/>
        <a:lstStyle/>
        <a:p>
          <a:endParaRPr lang="ru-RU"/>
        </a:p>
      </dgm:t>
    </dgm:pt>
    <dgm:pt modelId="{FB495BAD-723B-4491-A9CB-9535794083AE}" type="pres">
      <dgm:prSet presAssocID="{E244DFC2-2A3F-45F5-9EAC-B83EF80E6D80}" presName="parentText" presStyleLbl="node1" presStyleIdx="0" presStyleCnt="3">
        <dgm:presLayoutVars>
          <dgm:chMax val="0"/>
          <dgm:bulletEnabled val="1"/>
        </dgm:presLayoutVars>
      </dgm:prSet>
      <dgm:spPr/>
      <dgm:t>
        <a:bodyPr/>
        <a:lstStyle/>
        <a:p>
          <a:endParaRPr lang="ru-RU"/>
        </a:p>
      </dgm:t>
    </dgm:pt>
    <dgm:pt modelId="{76094486-BA13-4950-8A81-30DDFF110A50}" type="pres">
      <dgm:prSet presAssocID="{E19E1461-E975-4093-97BE-12A2ACDEFD95}" presName="spacer" presStyleCnt="0"/>
      <dgm:spPr/>
    </dgm:pt>
    <dgm:pt modelId="{4A857F9B-85C6-46FF-AB67-AB38DE34F1BA}" type="pres">
      <dgm:prSet presAssocID="{E25F3D85-781E-4D9E-8B14-F0E023815E1B}" presName="parentText" presStyleLbl="node1" presStyleIdx="1" presStyleCnt="3">
        <dgm:presLayoutVars>
          <dgm:chMax val="0"/>
          <dgm:bulletEnabled val="1"/>
        </dgm:presLayoutVars>
      </dgm:prSet>
      <dgm:spPr/>
      <dgm:t>
        <a:bodyPr/>
        <a:lstStyle/>
        <a:p>
          <a:endParaRPr lang="ru-RU"/>
        </a:p>
      </dgm:t>
    </dgm:pt>
    <dgm:pt modelId="{E83DAA12-1F33-4B5C-B4C6-7DF70CCAC436}" type="pres">
      <dgm:prSet presAssocID="{A904C0AF-2645-4470-A0DF-67992F19D522}" presName="spacer" presStyleCnt="0"/>
      <dgm:spPr/>
    </dgm:pt>
    <dgm:pt modelId="{112D9F70-9985-4D67-9B27-9B383C80DB57}" type="pres">
      <dgm:prSet presAssocID="{71825119-F7BB-4540-A13B-F966ACE03462}" presName="parentText" presStyleLbl="node1" presStyleIdx="2" presStyleCnt="3">
        <dgm:presLayoutVars>
          <dgm:chMax val="0"/>
          <dgm:bulletEnabled val="1"/>
        </dgm:presLayoutVars>
      </dgm:prSet>
      <dgm:spPr/>
      <dgm:t>
        <a:bodyPr/>
        <a:lstStyle/>
        <a:p>
          <a:endParaRPr lang="ru-RU"/>
        </a:p>
      </dgm:t>
    </dgm:pt>
  </dgm:ptLst>
  <dgm:cxnLst>
    <dgm:cxn modelId="{93DB64B1-71BB-44DA-ACD4-EF8CEE456C24}" type="presOf" srcId="{1ABC4C4C-5C36-4409-953A-15D03D50B9BF}" destId="{8B9223C7-4EF0-4699-B8C4-D3E3188C9543}" srcOrd="0" destOrd="0" presId="urn:microsoft.com/office/officeart/2005/8/layout/vList2"/>
    <dgm:cxn modelId="{BF0FC83A-1ADE-4004-9C3B-A1AEDAF54224}" srcId="{1ABC4C4C-5C36-4409-953A-15D03D50B9BF}" destId="{E244DFC2-2A3F-45F5-9EAC-B83EF80E6D80}" srcOrd="0" destOrd="0" parTransId="{F910C78D-AAF6-4F92-800E-98A614DD94A0}" sibTransId="{E19E1461-E975-4093-97BE-12A2ACDEFD95}"/>
    <dgm:cxn modelId="{756727D8-5E62-4243-AE7F-FDD7E479D5DE}" type="presOf" srcId="{71825119-F7BB-4540-A13B-F966ACE03462}" destId="{112D9F70-9985-4D67-9B27-9B383C80DB57}" srcOrd="0" destOrd="0" presId="urn:microsoft.com/office/officeart/2005/8/layout/vList2"/>
    <dgm:cxn modelId="{F8D12271-8DD0-4A6B-9AAD-1DA9882BFE4E}" type="presOf" srcId="{E25F3D85-781E-4D9E-8B14-F0E023815E1B}" destId="{4A857F9B-85C6-46FF-AB67-AB38DE34F1BA}" srcOrd="0" destOrd="0" presId="urn:microsoft.com/office/officeart/2005/8/layout/vList2"/>
    <dgm:cxn modelId="{E109474D-FB22-45EC-BF99-213B10576874}" srcId="{1ABC4C4C-5C36-4409-953A-15D03D50B9BF}" destId="{E25F3D85-781E-4D9E-8B14-F0E023815E1B}" srcOrd="1" destOrd="0" parTransId="{48FB0AA5-E1CF-472F-A424-3E5DC46BBB62}" sibTransId="{A904C0AF-2645-4470-A0DF-67992F19D522}"/>
    <dgm:cxn modelId="{16CF461A-77D1-4933-8D83-A924B02BF45B}" srcId="{1ABC4C4C-5C36-4409-953A-15D03D50B9BF}" destId="{71825119-F7BB-4540-A13B-F966ACE03462}" srcOrd="2" destOrd="0" parTransId="{4A9A417E-0CC8-4D27-9D94-90EF9B431FD5}" sibTransId="{7BEC0997-23D2-40D0-8F54-D4770F8E729B}"/>
    <dgm:cxn modelId="{C85BE656-4F9F-41A5-AE7A-3E1DEC502D7B}" type="presOf" srcId="{E244DFC2-2A3F-45F5-9EAC-B83EF80E6D80}" destId="{FB495BAD-723B-4491-A9CB-9535794083AE}" srcOrd="0" destOrd="0" presId="urn:microsoft.com/office/officeart/2005/8/layout/vList2"/>
    <dgm:cxn modelId="{B4BD0162-D500-4A5D-88A5-E1609DAC1E37}" type="presParOf" srcId="{8B9223C7-4EF0-4699-B8C4-D3E3188C9543}" destId="{FB495BAD-723B-4491-A9CB-9535794083AE}" srcOrd="0" destOrd="0" presId="urn:microsoft.com/office/officeart/2005/8/layout/vList2"/>
    <dgm:cxn modelId="{D827499A-3A72-4C63-9520-C5139F3E4C0D}" type="presParOf" srcId="{8B9223C7-4EF0-4699-B8C4-D3E3188C9543}" destId="{76094486-BA13-4950-8A81-30DDFF110A50}" srcOrd="1" destOrd="0" presId="urn:microsoft.com/office/officeart/2005/8/layout/vList2"/>
    <dgm:cxn modelId="{FD6B6F91-74FA-4A22-9CB2-B6F4EFB71653}" type="presParOf" srcId="{8B9223C7-4EF0-4699-B8C4-D3E3188C9543}" destId="{4A857F9B-85C6-46FF-AB67-AB38DE34F1BA}" srcOrd="2" destOrd="0" presId="urn:microsoft.com/office/officeart/2005/8/layout/vList2"/>
    <dgm:cxn modelId="{5BD6ABD2-6D4B-4DD1-992D-3BBB89917EA7}" type="presParOf" srcId="{8B9223C7-4EF0-4699-B8C4-D3E3188C9543}" destId="{E83DAA12-1F33-4B5C-B4C6-7DF70CCAC436}" srcOrd="3" destOrd="0" presId="urn:microsoft.com/office/officeart/2005/8/layout/vList2"/>
    <dgm:cxn modelId="{2269333F-7A12-420F-B086-DD0EBC34A1B4}" type="presParOf" srcId="{8B9223C7-4EF0-4699-B8C4-D3E3188C9543}" destId="{112D9F70-9985-4D67-9B27-9B383C80DB57}"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C8ED886-8A16-43E2-9E14-6703D2F24A74}"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ru-RU"/>
        </a:p>
      </dgm:t>
    </dgm:pt>
    <dgm:pt modelId="{348E6FC3-8AFC-485C-B633-16F46A5F552F}">
      <dgm:prSet/>
      <dgm:spPr/>
      <dgm:t>
        <a:bodyPr/>
        <a:lstStyle/>
        <a:p>
          <a:r>
            <a:rPr lang="ru-RU" dirty="0"/>
            <a:t>ГОСТ 34.201-89. "Виды, комплектность и обозначение документов при создании автоматизированных систем" </a:t>
          </a:r>
          <a:r>
            <a:rPr lang="ru-RU" b="1" i="0" dirty="0"/>
            <a:t>заменяется с 01.01.2022 на ГОСТ 34.201-2020 (приказ Росстандарта № 1521-ст от 19.11.2021).</a:t>
          </a:r>
          <a:endParaRPr lang="ru-RU" dirty="0"/>
        </a:p>
      </dgm:t>
    </dgm:pt>
    <dgm:pt modelId="{B9984D7D-C2E9-479D-8CAA-77E0BAD86284}" type="parTrans" cxnId="{05A0BEBF-8636-4AD2-B52A-D1063BF0F033}">
      <dgm:prSet/>
      <dgm:spPr/>
      <dgm:t>
        <a:bodyPr/>
        <a:lstStyle/>
        <a:p>
          <a:endParaRPr lang="ru-RU"/>
        </a:p>
      </dgm:t>
    </dgm:pt>
    <dgm:pt modelId="{AC31C411-09B4-4673-8E60-D4BA39D607D1}" type="sibTrans" cxnId="{05A0BEBF-8636-4AD2-B52A-D1063BF0F033}">
      <dgm:prSet/>
      <dgm:spPr/>
      <dgm:t>
        <a:bodyPr/>
        <a:lstStyle/>
        <a:p>
          <a:endParaRPr lang="ru-RU"/>
        </a:p>
      </dgm:t>
    </dgm:pt>
    <dgm:pt modelId="{16BEEB7C-9225-40E2-839A-CDBB1F60B01A}">
      <dgm:prSet/>
      <dgm:spPr/>
      <dgm:t>
        <a:bodyPr/>
        <a:lstStyle/>
        <a:p>
          <a:r>
            <a:rPr lang="ru-RU" dirty="0"/>
            <a:t>ГОСТ 34.003-90 "Термины и определения" </a:t>
          </a:r>
          <a:r>
            <a:rPr lang="ru-RU" b="1" i="0" dirty="0"/>
            <a:t>заменяется с 01.01.2022 на ГОСТ Р 59853-2021 (приказ Росстандарта № 1520-ст от 19.11.2021).</a:t>
          </a:r>
          <a:endParaRPr lang="ru-RU" dirty="0"/>
        </a:p>
      </dgm:t>
    </dgm:pt>
    <dgm:pt modelId="{B4A2A81B-B89E-48FF-8497-B9666D9F1C26}" type="parTrans" cxnId="{B5A74512-58F8-4E32-9D3A-B73675BEEB57}">
      <dgm:prSet/>
      <dgm:spPr/>
      <dgm:t>
        <a:bodyPr/>
        <a:lstStyle/>
        <a:p>
          <a:endParaRPr lang="ru-RU"/>
        </a:p>
      </dgm:t>
    </dgm:pt>
    <dgm:pt modelId="{1A7F2E97-8001-4634-ACB1-F9096BAA2EF2}" type="sibTrans" cxnId="{B5A74512-58F8-4E32-9D3A-B73675BEEB57}">
      <dgm:prSet/>
      <dgm:spPr/>
      <dgm:t>
        <a:bodyPr/>
        <a:lstStyle/>
        <a:p>
          <a:endParaRPr lang="ru-RU"/>
        </a:p>
      </dgm:t>
    </dgm:pt>
    <dgm:pt modelId="{CEC26D93-1F4A-4CE6-BA2F-A414FFF8AB81}">
      <dgm:prSet/>
      <dgm:spPr/>
      <dgm:t>
        <a:bodyPr/>
        <a:lstStyle/>
        <a:p>
          <a:r>
            <a:rPr lang="ru-RU" dirty="0"/>
            <a:t>ГОСТ 34.602-89 "Техническое задание на создание автоматизированной системы"  </a:t>
          </a:r>
          <a:r>
            <a:rPr lang="ru-RU" b="1" i="0" dirty="0"/>
            <a:t>заменяется с 01.01.2022 на ГОСТ 34.602-2020 (приказ Росстандарта № 1522-ст от 19.11.2021).</a:t>
          </a:r>
          <a:r>
            <a:rPr lang="ru-RU" dirty="0"/>
            <a:t>;</a:t>
          </a:r>
        </a:p>
      </dgm:t>
    </dgm:pt>
    <dgm:pt modelId="{D68900BA-22D0-4C24-B4C5-70AD51CB0A07}" type="parTrans" cxnId="{3FB0BA84-279C-4568-944F-4808AA551F75}">
      <dgm:prSet/>
      <dgm:spPr/>
      <dgm:t>
        <a:bodyPr/>
        <a:lstStyle/>
        <a:p>
          <a:endParaRPr lang="ru-RU"/>
        </a:p>
      </dgm:t>
    </dgm:pt>
    <dgm:pt modelId="{2BEE8A93-2CA1-4BBB-8118-DCEEF495553E}" type="sibTrans" cxnId="{3FB0BA84-279C-4568-944F-4808AA551F75}">
      <dgm:prSet/>
      <dgm:spPr/>
      <dgm:t>
        <a:bodyPr/>
        <a:lstStyle/>
        <a:p>
          <a:endParaRPr lang="ru-RU"/>
        </a:p>
      </dgm:t>
    </dgm:pt>
    <dgm:pt modelId="{63309BE1-D22B-4EAB-B819-AE0E44F8CD4E}">
      <dgm:prSet/>
      <dgm:spPr/>
      <dgm:t>
        <a:bodyPr/>
        <a:lstStyle/>
        <a:p>
          <a:r>
            <a:rPr lang="ru-RU" dirty="0"/>
            <a:t>ГОСТ 34.603-92 "Виды испытаний автоматизированных систем"  </a:t>
          </a:r>
          <a:r>
            <a:rPr lang="ru-RU" b="1" i="0" dirty="0"/>
            <a:t>заменяется с 30.04.2022 на ГОСТ Р 59792-2021 (приказ Росстандарта № 1284-ст от 25.10.2021).</a:t>
          </a:r>
          <a:endParaRPr lang="ru-RU" dirty="0"/>
        </a:p>
      </dgm:t>
    </dgm:pt>
    <dgm:pt modelId="{106829FA-BF3C-4C9F-9135-E20D53E8266E}" type="parTrans" cxnId="{14190BBA-856F-4B20-89C8-BA981D864566}">
      <dgm:prSet/>
      <dgm:spPr/>
      <dgm:t>
        <a:bodyPr/>
        <a:lstStyle/>
        <a:p>
          <a:endParaRPr lang="ru-RU"/>
        </a:p>
      </dgm:t>
    </dgm:pt>
    <dgm:pt modelId="{EB0FCC22-DDB4-425C-994C-9A2F987CCF7C}" type="sibTrans" cxnId="{14190BBA-856F-4B20-89C8-BA981D864566}">
      <dgm:prSet/>
      <dgm:spPr/>
      <dgm:t>
        <a:bodyPr/>
        <a:lstStyle/>
        <a:p>
          <a:endParaRPr lang="ru-RU"/>
        </a:p>
      </dgm:t>
    </dgm:pt>
    <dgm:pt modelId="{82E76663-F45F-4608-97C2-A92149B412A3}">
      <dgm:prSet/>
      <dgm:spPr/>
      <dgm:t>
        <a:bodyPr/>
        <a:lstStyle/>
        <a:p>
          <a:r>
            <a:rPr lang="ru-RU" dirty="0"/>
            <a:t>ГОСТ 34.601-90 "Автоматизированные системы. Стадии создания";</a:t>
          </a:r>
        </a:p>
      </dgm:t>
    </dgm:pt>
    <dgm:pt modelId="{E2AFC14F-CF3C-4F1D-BB2F-11C3BF880766}" type="parTrans" cxnId="{D2735542-2B1E-4792-B3B2-91D23DA44384}">
      <dgm:prSet/>
      <dgm:spPr/>
      <dgm:t>
        <a:bodyPr/>
        <a:lstStyle/>
        <a:p>
          <a:endParaRPr lang="ru-RU"/>
        </a:p>
      </dgm:t>
    </dgm:pt>
    <dgm:pt modelId="{3DBC6290-27F3-4A25-9E56-04BE528E8112}" type="sibTrans" cxnId="{D2735542-2B1E-4792-B3B2-91D23DA44384}">
      <dgm:prSet/>
      <dgm:spPr/>
      <dgm:t>
        <a:bodyPr/>
        <a:lstStyle/>
        <a:p>
          <a:endParaRPr lang="ru-RU"/>
        </a:p>
      </dgm:t>
    </dgm:pt>
    <dgm:pt modelId="{12DACD2A-475D-49FD-A73E-EFE3E8DBB0F7}">
      <dgm:prSet/>
      <dgm:spPr/>
      <dgm:t>
        <a:bodyPr/>
        <a:lstStyle/>
        <a:p>
          <a:r>
            <a:rPr lang="ru-RU" dirty="0"/>
            <a:t>Руководящий документ РД 50-34.698-90 "Автоматизированные системы. Требования к содержанию документов"  </a:t>
          </a:r>
          <a:r>
            <a:rPr lang="ru-RU" b="1" i="0" dirty="0"/>
            <a:t>вводится в действие ГОСТ Р 59795-2021 "Требования к содержанию документов".</a:t>
          </a:r>
          <a:endParaRPr lang="ru-RU" dirty="0"/>
        </a:p>
      </dgm:t>
    </dgm:pt>
    <dgm:pt modelId="{4B1CEE60-C69B-43FE-A41A-0F04E267238C}" type="parTrans" cxnId="{87DD50F9-0D70-47F4-A05F-56346CCF0F4F}">
      <dgm:prSet/>
      <dgm:spPr/>
      <dgm:t>
        <a:bodyPr/>
        <a:lstStyle/>
        <a:p>
          <a:endParaRPr lang="ru-RU"/>
        </a:p>
      </dgm:t>
    </dgm:pt>
    <dgm:pt modelId="{70726A0F-5B24-4A6D-AB6D-811066BB95E0}" type="sibTrans" cxnId="{87DD50F9-0D70-47F4-A05F-56346CCF0F4F}">
      <dgm:prSet/>
      <dgm:spPr/>
      <dgm:t>
        <a:bodyPr/>
        <a:lstStyle/>
        <a:p>
          <a:endParaRPr lang="ru-RU"/>
        </a:p>
      </dgm:t>
    </dgm:pt>
    <dgm:pt modelId="{21094FA2-F150-4683-9E38-9D626CDE3028}" type="pres">
      <dgm:prSet presAssocID="{FC8ED886-8A16-43E2-9E14-6703D2F24A74}" presName="linear" presStyleCnt="0">
        <dgm:presLayoutVars>
          <dgm:animLvl val="lvl"/>
          <dgm:resizeHandles val="exact"/>
        </dgm:presLayoutVars>
      </dgm:prSet>
      <dgm:spPr/>
      <dgm:t>
        <a:bodyPr/>
        <a:lstStyle/>
        <a:p>
          <a:endParaRPr lang="ru-RU"/>
        </a:p>
      </dgm:t>
    </dgm:pt>
    <dgm:pt modelId="{080E10C0-8EA7-432C-9C29-57CDA3D906B1}" type="pres">
      <dgm:prSet presAssocID="{348E6FC3-8AFC-485C-B633-16F46A5F552F}" presName="parentText" presStyleLbl="node1" presStyleIdx="0" presStyleCnt="6" custLinFactY="93604" custLinFactNeighborY="100000">
        <dgm:presLayoutVars>
          <dgm:chMax val="0"/>
          <dgm:bulletEnabled val="1"/>
        </dgm:presLayoutVars>
      </dgm:prSet>
      <dgm:spPr/>
      <dgm:t>
        <a:bodyPr/>
        <a:lstStyle/>
        <a:p>
          <a:endParaRPr lang="ru-RU"/>
        </a:p>
      </dgm:t>
    </dgm:pt>
    <dgm:pt modelId="{A30FC54C-E45D-44CC-B0C9-340D24E486CE}" type="pres">
      <dgm:prSet presAssocID="{AC31C411-09B4-4673-8E60-D4BA39D607D1}" presName="spacer" presStyleCnt="0"/>
      <dgm:spPr/>
    </dgm:pt>
    <dgm:pt modelId="{0F0F16EF-2D77-4978-84CE-25008B9C27AB}" type="pres">
      <dgm:prSet presAssocID="{16BEEB7C-9225-40E2-839A-CDBB1F60B01A}" presName="parentText" presStyleLbl="node1" presStyleIdx="1" presStyleCnt="6" custLinFactY="-151252" custLinFactNeighborX="-30392" custLinFactNeighborY="-200000">
        <dgm:presLayoutVars>
          <dgm:chMax val="0"/>
          <dgm:bulletEnabled val="1"/>
        </dgm:presLayoutVars>
      </dgm:prSet>
      <dgm:spPr/>
      <dgm:t>
        <a:bodyPr/>
        <a:lstStyle/>
        <a:p>
          <a:endParaRPr lang="ru-RU"/>
        </a:p>
      </dgm:t>
    </dgm:pt>
    <dgm:pt modelId="{0FDF08C9-786C-4FE2-B565-1BC5C715B8E6}" type="pres">
      <dgm:prSet presAssocID="{1A7F2E97-8001-4634-ACB1-F9096BAA2EF2}" presName="spacer" presStyleCnt="0"/>
      <dgm:spPr/>
    </dgm:pt>
    <dgm:pt modelId="{7A01E93D-0E4C-4C11-9390-3415E8537A7E}" type="pres">
      <dgm:prSet presAssocID="{CEC26D93-1F4A-4CE6-BA2F-A414FFF8AB81}" presName="parentText" presStyleLbl="node1" presStyleIdx="2" presStyleCnt="6" custLinFactY="96271" custLinFactNeighborY="100000">
        <dgm:presLayoutVars>
          <dgm:chMax val="0"/>
          <dgm:bulletEnabled val="1"/>
        </dgm:presLayoutVars>
      </dgm:prSet>
      <dgm:spPr/>
      <dgm:t>
        <a:bodyPr/>
        <a:lstStyle/>
        <a:p>
          <a:endParaRPr lang="ru-RU"/>
        </a:p>
      </dgm:t>
    </dgm:pt>
    <dgm:pt modelId="{D73F7F80-1304-4D4F-A12D-A5435C85FEFA}" type="pres">
      <dgm:prSet presAssocID="{2BEE8A93-2CA1-4BBB-8118-DCEEF495553E}" presName="spacer" presStyleCnt="0"/>
      <dgm:spPr/>
    </dgm:pt>
    <dgm:pt modelId="{5E218A35-184B-44FE-A101-05E0486E6D4A}" type="pres">
      <dgm:prSet presAssocID="{63309BE1-D22B-4EAB-B819-AE0E44F8CD4E}" presName="parentText" presStyleLbl="node1" presStyleIdx="3" presStyleCnt="6" custLinFactY="100000" custLinFactNeighborY="137324">
        <dgm:presLayoutVars>
          <dgm:chMax val="0"/>
          <dgm:bulletEnabled val="1"/>
        </dgm:presLayoutVars>
      </dgm:prSet>
      <dgm:spPr/>
      <dgm:t>
        <a:bodyPr/>
        <a:lstStyle/>
        <a:p>
          <a:endParaRPr lang="ru-RU"/>
        </a:p>
      </dgm:t>
    </dgm:pt>
    <dgm:pt modelId="{C79C40F3-17E8-411C-819F-F088D8BDD2C0}" type="pres">
      <dgm:prSet presAssocID="{EB0FCC22-DDB4-425C-994C-9A2F987CCF7C}" presName="spacer" presStyleCnt="0"/>
      <dgm:spPr/>
    </dgm:pt>
    <dgm:pt modelId="{2A6D318B-18BD-4EBF-8C5C-7F754C10263B}" type="pres">
      <dgm:prSet presAssocID="{82E76663-F45F-4608-97C2-A92149B412A3}" presName="parentText" presStyleLbl="node1" presStyleIdx="4" presStyleCnt="6" custLinFactY="-200000" custLinFactNeighborX="980" custLinFactNeighborY="-245164">
        <dgm:presLayoutVars>
          <dgm:chMax val="0"/>
          <dgm:bulletEnabled val="1"/>
        </dgm:presLayoutVars>
      </dgm:prSet>
      <dgm:spPr/>
      <dgm:t>
        <a:bodyPr/>
        <a:lstStyle/>
        <a:p>
          <a:endParaRPr lang="ru-RU"/>
        </a:p>
      </dgm:t>
    </dgm:pt>
    <dgm:pt modelId="{925772B4-26DD-412C-B5DD-4D296355687A}" type="pres">
      <dgm:prSet presAssocID="{3DBC6290-27F3-4A25-9E56-04BE528E8112}" presName="spacer" presStyleCnt="0"/>
      <dgm:spPr/>
    </dgm:pt>
    <dgm:pt modelId="{3373C948-22D0-4A4D-B404-A39522EF6EFD}" type="pres">
      <dgm:prSet presAssocID="{12DACD2A-475D-49FD-A73E-EFE3E8DBB0F7}" presName="parentText" presStyleLbl="node1" presStyleIdx="5" presStyleCnt="6" custLinFactNeighborY="-14259">
        <dgm:presLayoutVars>
          <dgm:chMax val="0"/>
          <dgm:bulletEnabled val="1"/>
        </dgm:presLayoutVars>
      </dgm:prSet>
      <dgm:spPr/>
      <dgm:t>
        <a:bodyPr/>
        <a:lstStyle/>
        <a:p>
          <a:endParaRPr lang="ru-RU"/>
        </a:p>
      </dgm:t>
    </dgm:pt>
  </dgm:ptLst>
  <dgm:cxnLst>
    <dgm:cxn modelId="{3FB0BA84-279C-4568-944F-4808AA551F75}" srcId="{FC8ED886-8A16-43E2-9E14-6703D2F24A74}" destId="{CEC26D93-1F4A-4CE6-BA2F-A414FFF8AB81}" srcOrd="2" destOrd="0" parTransId="{D68900BA-22D0-4C24-B4C5-70AD51CB0A07}" sibTransId="{2BEE8A93-2CA1-4BBB-8118-DCEEF495553E}"/>
    <dgm:cxn modelId="{B5A74512-58F8-4E32-9D3A-B73675BEEB57}" srcId="{FC8ED886-8A16-43E2-9E14-6703D2F24A74}" destId="{16BEEB7C-9225-40E2-839A-CDBB1F60B01A}" srcOrd="1" destOrd="0" parTransId="{B4A2A81B-B89E-48FF-8497-B9666D9F1C26}" sibTransId="{1A7F2E97-8001-4634-ACB1-F9096BAA2EF2}"/>
    <dgm:cxn modelId="{F9AF759B-F294-4569-A620-EBF86697EADC}" type="presOf" srcId="{CEC26D93-1F4A-4CE6-BA2F-A414FFF8AB81}" destId="{7A01E93D-0E4C-4C11-9390-3415E8537A7E}" srcOrd="0" destOrd="0" presId="urn:microsoft.com/office/officeart/2005/8/layout/vList2"/>
    <dgm:cxn modelId="{D2735542-2B1E-4792-B3B2-91D23DA44384}" srcId="{FC8ED886-8A16-43E2-9E14-6703D2F24A74}" destId="{82E76663-F45F-4608-97C2-A92149B412A3}" srcOrd="4" destOrd="0" parTransId="{E2AFC14F-CF3C-4F1D-BB2F-11C3BF880766}" sibTransId="{3DBC6290-27F3-4A25-9E56-04BE528E8112}"/>
    <dgm:cxn modelId="{14190BBA-856F-4B20-89C8-BA981D864566}" srcId="{FC8ED886-8A16-43E2-9E14-6703D2F24A74}" destId="{63309BE1-D22B-4EAB-B819-AE0E44F8CD4E}" srcOrd="3" destOrd="0" parTransId="{106829FA-BF3C-4C9F-9135-E20D53E8266E}" sibTransId="{EB0FCC22-DDB4-425C-994C-9A2F987CCF7C}"/>
    <dgm:cxn modelId="{87DD50F9-0D70-47F4-A05F-56346CCF0F4F}" srcId="{FC8ED886-8A16-43E2-9E14-6703D2F24A74}" destId="{12DACD2A-475D-49FD-A73E-EFE3E8DBB0F7}" srcOrd="5" destOrd="0" parTransId="{4B1CEE60-C69B-43FE-A41A-0F04E267238C}" sibTransId="{70726A0F-5B24-4A6D-AB6D-811066BB95E0}"/>
    <dgm:cxn modelId="{DB54AC95-83AC-43D9-8883-B27B423EFA5E}" type="presOf" srcId="{348E6FC3-8AFC-485C-B633-16F46A5F552F}" destId="{080E10C0-8EA7-432C-9C29-57CDA3D906B1}" srcOrd="0" destOrd="0" presId="urn:microsoft.com/office/officeart/2005/8/layout/vList2"/>
    <dgm:cxn modelId="{05A0BEBF-8636-4AD2-B52A-D1063BF0F033}" srcId="{FC8ED886-8A16-43E2-9E14-6703D2F24A74}" destId="{348E6FC3-8AFC-485C-B633-16F46A5F552F}" srcOrd="0" destOrd="0" parTransId="{B9984D7D-C2E9-479D-8CAA-77E0BAD86284}" sibTransId="{AC31C411-09B4-4673-8E60-D4BA39D607D1}"/>
    <dgm:cxn modelId="{9D11DA90-6CC1-4758-BDB5-6BE274D00D1C}" type="presOf" srcId="{16BEEB7C-9225-40E2-839A-CDBB1F60B01A}" destId="{0F0F16EF-2D77-4978-84CE-25008B9C27AB}" srcOrd="0" destOrd="0" presId="urn:microsoft.com/office/officeart/2005/8/layout/vList2"/>
    <dgm:cxn modelId="{327D6CE5-C347-4B6D-83E4-AFB4F5E2EF2B}" type="presOf" srcId="{FC8ED886-8A16-43E2-9E14-6703D2F24A74}" destId="{21094FA2-F150-4683-9E38-9D626CDE3028}" srcOrd="0" destOrd="0" presId="urn:microsoft.com/office/officeart/2005/8/layout/vList2"/>
    <dgm:cxn modelId="{C1C3ACC1-A82C-4077-91D0-114BA009CE88}" type="presOf" srcId="{63309BE1-D22B-4EAB-B819-AE0E44F8CD4E}" destId="{5E218A35-184B-44FE-A101-05E0486E6D4A}" srcOrd="0" destOrd="0" presId="urn:microsoft.com/office/officeart/2005/8/layout/vList2"/>
    <dgm:cxn modelId="{B95564DB-13C0-417C-BF80-E276071ACA8D}" type="presOf" srcId="{12DACD2A-475D-49FD-A73E-EFE3E8DBB0F7}" destId="{3373C948-22D0-4A4D-B404-A39522EF6EFD}" srcOrd="0" destOrd="0" presId="urn:microsoft.com/office/officeart/2005/8/layout/vList2"/>
    <dgm:cxn modelId="{1774278D-5392-489B-A3E8-1298920669E9}" type="presOf" srcId="{82E76663-F45F-4608-97C2-A92149B412A3}" destId="{2A6D318B-18BD-4EBF-8C5C-7F754C10263B}" srcOrd="0" destOrd="0" presId="urn:microsoft.com/office/officeart/2005/8/layout/vList2"/>
    <dgm:cxn modelId="{5E757586-BD00-48A6-8CA0-4F8711B69056}" type="presParOf" srcId="{21094FA2-F150-4683-9E38-9D626CDE3028}" destId="{080E10C0-8EA7-432C-9C29-57CDA3D906B1}" srcOrd="0" destOrd="0" presId="urn:microsoft.com/office/officeart/2005/8/layout/vList2"/>
    <dgm:cxn modelId="{6C03DAC6-1E01-455C-BC93-4CE939D18B1B}" type="presParOf" srcId="{21094FA2-F150-4683-9E38-9D626CDE3028}" destId="{A30FC54C-E45D-44CC-B0C9-340D24E486CE}" srcOrd="1" destOrd="0" presId="urn:microsoft.com/office/officeart/2005/8/layout/vList2"/>
    <dgm:cxn modelId="{518B4C3F-E43A-421E-BDF3-1EBDEB12B116}" type="presParOf" srcId="{21094FA2-F150-4683-9E38-9D626CDE3028}" destId="{0F0F16EF-2D77-4978-84CE-25008B9C27AB}" srcOrd="2" destOrd="0" presId="urn:microsoft.com/office/officeart/2005/8/layout/vList2"/>
    <dgm:cxn modelId="{483BC02A-3D39-48A2-8A60-7707819847B6}" type="presParOf" srcId="{21094FA2-F150-4683-9E38-9D626CDE3028}" destId="{0FDF08C9-786C-4FE2-B565-1BC5C715B8E6}" srcOrd="3" destOrd="0" presId="urn:microsoft.com/office/officeart/2005/8/layout/vList2"/>
    <dgm:cxn modelId="{A13AA18E-4AB5-4FEF-9796-C1ED79218AD8}" type="presParOf" srcId="{21094FA2-F150-4683-9E38-9D626CDE3028}" destId="{7A01E93D-0E4C-4C11-9390-3415E8537A7E}" srcOrd="4" destOrd="0" presId="urn:microsoft.com/office/officeart/2005/8/layout/vList2"/>
    <dgm:cxn modelId="{AB76F3EB-9088-485F-9707-97701E0BF48A}" type="presParOf" srcId="{21094FA2-F150-4683-9E38-9D626CDE3028}" destId="{D73F7F80-1304-4D4F-A12D-A5435C85FEFA}" srcOrd="5" destOrd="0" presId="urn:microsoft.com/office/officeart/2005/8/layout/vList2"/>
    <dgm:cxn modelId="{6EA2E680-0840-40D6-AFEE-29DAC93686CB}" type="presParOf" srcId="{21094FA2-F150-4683-9E38-9D626CDE3028}" destId="{5E218A35-184B-44FE-A101-05E0486E6D4A}" srcOrd="6" destOrd="0" presId="urn:microsoft.com/office/officeart/2005/8/layout/vList2"/>
    <dgm:cxn modelId="{55F79D0A-76F8-4BA7-966F-B80AFADF69ED}" type="presParOf" srcId="{21094FA2-F150-4683-9E38-9D626CDE3028}" destId="{C79C40F3-17E8-411C-819F-F088D8BDD2C0}" srcOrd="7" destOrd="0" presId="urn:microsoft.com/office/officeart/2005/8/layout/vList2"/>
    <dgm:cxn modelId="{B10A1726-681B-4538-B200-92D7C8DF9A1C}" type="presParOf" srcId="{21094FA2-F150-4683-9E38-9D626CDE3028}" destId="{2A6D318B-18BD-4EBF-8C5C-7F754C10263B}" srcOrd="8" destOrd="0" presId="urn:microsoft.com/office/officeart/2005/8/layout/vList2"/>
    <dgm:cxn modelId="{FBE41F1C-3473-4078-A2C5-01B943C52776}" type="presParOf" srcId="{21094FA2-F150-4683-9E38-9D626CDE3028}" destId="{925772B4-26DD-412C-B5DD-4D296355687A}" srcOrd="9" destOrd="0" presId="urn:microsoft.com/office/officeart/2005/8/layout/vList2"/>
    <dgm:cxn modelId="{4FFD9771-93B5-43B7-8239-476BE1AA2C2B}" type="presParOf" srcId="{21094FA2-F150-4683-9E38-9D626CDE3028}" destId="{3373C948-22D0-4A4D-B404-A39522EF6EFD}"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A050DCB-4E60-4FCC-B3FA-42DA40CB01E6}"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n-US"/>
        </a:p>
      </dgm:t>
    </dgm:pt>
    <dgm:pt modelId="{8DE67BF8-53EB-4D98-A876-C738539D730C}">
      <dgm:prSet/>
      <dgm:spPr/>
      <dgm:t>
        <a:bodyPr/>
        <a:lstStyle/>
        <a:p>
          <a:r>
            <a:rPr lang="ru-RU"/>
            <a:t>ГОСТ 34 регламентирует только деятельность по созданию информационной системы. Остаются открытыми вопросы о сопровождении, эксплуатации и выводе системы из эксплуатации.</a:t>
          </a:r>
          <a:endParaRPr lang="en-US"/>
        </a:p>
      </dgm:t>
    </dgm:pt>
    <dgm:pt modelId="{835626F7-23A5-483E-BFEF-A9646F372F2A}" type="parTrans" cxnId="{FE6AE70C-4F07-441B-BE4F-67590574CB81}">
      <dgm:prSet/>
      <dgm:spPr/>
      <dgm:t>
        <a:bodyPr/>
        <a:lstStyle/>
        <a:p>
          <a:endParaRPr lang="en-US"/>
        </a:p>
      </dgm:t>
    </dgm:pt>
    <dgm:pt modelId="{D1FA8C78-892E-44C0-8568-D2C236F9EAAA}" type="sibTrans" cxnId="{FE6AE70C-4F07-441B-BE4F-67590574CB81}">
      <dgm:prSet/>
      <dgm:spPr/>
      <dgm:t>
        <a:bodyPr/>
        <a:lstStyle/>
        <a:p>
          <a:endParaRPr lang="en-US"/>
        </a:p>
      </dgm:t>
    </dgm:pt>
    <dgm:pt modelId="{F8205773-AF4A-497E-BCC7-D793A78D0F4E}">
      <dgm:prSet/>
      <dgm:spPr/>
      <dgm:t>
        <a:bodyPr/>
        <a:lstStyle/>
        <a:p>
          <a:r>
            <a:rPr lang="ru-RU"/>
            <a:t>ГОСТ 34 относится только к заказной разработке ИС. Организация процесса выбора, приобретения и внедрения систем и их компонентов остается за рамками ГОСТ 34.</a:t>
          </a:r>
          <a:endParaRPr lang="en-US"/>
        </a:p>
      </dgm:t>
    </dgm:pt>
    <dgm:pt modelId="{66344F10-EAC5-404A-9AC8-3BC296A43B24}" type="parTrans" cxnId="{0D9DD6E7-9FB2-46F0-9EFB-805A62128E1A}">
      <dgm:prSet/>
      <dgm:spPr/>
      <dgm:t>
        <a:bodyPr/>
        <a:lstStyle/>
        <a:p>
          <a:endParaRPr lang="en-US"/>
        </a:p>
      </dgm:t>
    </dgm:pt>
    <dgm:pt modelId="{67E8F2F0-C497-4EC1-887C-A7342A410212}" type="sibTrans" cxnId="{0D9DD6E7-9FB2-46F0-9EFB-805A62128E1A}">
      <dgm:prSet/>
      <dgm:spPr/>
      <dgm:t>
        <a:bodyPr/>
        <a:lstStyle/>
        <a:p>
          <a:endParaRPr lang="en-US"/>
        </a:p>
      </dgm:t>
    </dgm:pt>
    <dgm:pt modelId="{45A617A2-3911-4168-8126-1B7D844E1564}">
      <dgm:prSet/>
      <dgm:spPr/>
      <dgm:t>
        <a:bodyPr/>
        <a:lstStyle/>
        <a:p>
          <a:r>
            <a:rPr lang="ru-RU"/>
            <a:t>ГОСТ 34 не содержит рекомендаций по управлению проектом создания системы (хотя неявные указания на проектный характер деятельности по созданию ИС присутствуют). В 34-м ГОСТе нет плана проекта, распределения проектных ролей, ответственностей, задач, ресурсов проекта и т. п.</a:t>
          </a:r>
          <a:endParaRPr lang="en-US"/>
        </a:p>
      </dgm:t>
    </dgm:pt>
    <dgm:pt modelId="{CACCC051-33D1-4E88-9742-F6AEDC9611AD}" type="parTrans" cxnId="{4747D5FA-7212-4406-8FB7-4363B7A3C44E}">
      <dgm:prSet/>
      <dgm:spPr/>
      <dgm:t>
        <a:bodyPr/>
        <a:lstStyle/>
        <a:p>
          <a:endParaRPr lang="en-US"/>
        </a:p>
      </dgm:t>
    </dgm:pt>
    <dgm:pt modelId="{84DC8F7C-618D-4271-B9D4-4E6347F270A7}" type="sibTrans" cxnId="{4747D5FA-7212-4406-8FB7-4363B7A3C44E}">
      <dgm:prSet/>
      <dgm:spPr/>
      <dgm:t>
        <a:bodyPr/>
        <a:lstStyle/>
        <a:p>
          <a:endParaRPr lang="en-US"/>
        </a:p>
      </dgm:t>
    </dgm:pt>
    <dgm:pt modelId="{3AD2465F-6872-4575-8DD5-F606C7858188}">
      <dgm:prSet/>
      <dgm:spPr/>
      <dgm:t>
        <a:bodyPr/>
        <a:lstStyle/>
        <a:p>
          <a:r>
            <a:rPr lang="ru-RU"/>
            <a:t>ГОСТ 34 не подразумевает связей между деятельностью по созданию ИС и другими процессами организации.</a:t>
          </a:r>
          <a:endParaRPr lang="en-US"/>
        </a:p>
      </dgm:t>
    </dgm:pt>
    <dgm:pt modelId="{DCA3026F-DE60-4D3A-B54A-C752F40D5983}" type="parTrans" cxnId="{6998FEC5-626F-447C-ABF8-3303723B1696}">
      <dgm:prSet/>
      <dgm:spPr/>
      <dgm:t>
        <a:bodyPr/>
        <a:lstStyle/>
        <a:p>
          <a:endParaRPr lang="en-US"/>
        </a:p>
      </dgm:t>
    </dgm:pt>
    <dgm:pt modelId="{A8A6B2ED-134B-4198-9E1D-483E9075FDD4}" type="sibTrans" cxnId="{6998FEC5-626F-447C-ABF8-3303723B1696}">
      <dgm:prSet/>
      <dgm:spPr/>
      <dgm:t>
        <a:bodyPr/>
        <a:lstStyle/>
        <a:p>
          <a:endParaRPr lang="en-US"/>
        </a:p>
      </dgm:t>
    </dgm:pt>
    <dgm:pt modelId="{1AFD2925-17E9-4CBD-B930-DB587C243E93}">
      <dgm:prSet/>
      <dgm:spPr/>
      <dgm:t>
        <a:bodyPr/>
        <a:lstStyle/>
        <a:p>
          <a:r>
            <a:rPr lang="ru-RU"/>
            <a:t>ГОСТ 34 "закрыт" и не соотносится с международными стандартами в области управления качеством, управления проектами, управления информационной безопасностью и др.</a:t>
          </a:r>
          <a:endParaRPr lang="en-US"/>
        </a:p>
      </dgm:t>
    </dgm:pt>
    <dgm:pt modelId="{49737FC9-3B2D-40BC-AEAD-A7C2154A2F93}" type="parTrans" cxnId="{58D3DD36-FCAC-4BD5-9CD7-B36324B547CA}">
      <dgm:prSet/>
      <dgm:spPr/>
      <dgm:t>
        <a:bodyPr/>
        <a:lstStyle/>
        <a:p>
          <a:endParaRPr lang="en-US"/>
        </a:p>
      </dgm:t>
    </dgm:pt>
    <dgm:pt modelId="{49E76467-46B3-4695-AC4B-FC1FBAD8F6E9}" type="sibTrans" cxnId="{58D3DD36-FCAC-4BD5-9CD7-B36324B547CA}">
      <dgm:prSet/>
      <dgm:spPr/>
      <dgm:t>
        <a:bodyPr/>
        <a:lstStyle/>
        <a:p>
          <a:endParaRPr lang="en-US"/>
        </a:p>
      </dgm:t>
    </dgm:pt>
    <dgm:pt modelId="{A6F92608-A53E-4D19-801C-5BC468C76CDF}" type="pres">
      <dgm:prSet presAssocID="{EA050DCB-4E60-4FCC-B3FA-42DA40CB01E6}" presName="linear" presStyleCnt="0">
        <dgm:presLayoutVars>
          <dgm:animLvl val="lvl"/>
          <dgm:resizeHandles val="exact"/>
        </dgm:presLayoutVars>
      </dgm:prSet>
      <dgm:spPr/>
      <dgm:t>
        <a:bodyPr/>
        <a:lstStyle/>
        <a:p>
          <a:endParaRPr lang="ru-RU"/>
        </a:p>
      </dgm:t>
    </dgm:pt>
    <dgm:pt modelId="{89B543D9-FD3B-478E-8688-A1CF29042CA9}" type="pres">
      <dgm:prSet presAssocID="{8DE67BF8-53EB-4D98-A876-C738539D730C}" presName="parentText" presStyleLbl="node1" presStyleIdx="0" presStyleCnt="5">
        <dgm:presLayoutVars>
          <dgm:chMax val="0"/>
          <dgm:bulletEnabled val="1"/>
        </dgm:presLayoutVars>
      </dgm:prSet>
      <dgm:spPr/>
      <dgm:t>
        <a:bodyPr/>
        <a:lstStyle/>
        <a:p>
          <a:endParaRPr lang="ru-RU"/>
        </a:p>
      </dgm:t>
    </dgm:pt>
    <dgm:pt modelId="{D8F77BCD-0892-4F7C-AF20-2E89ADB6F543}" type="pres">
      <dgm:prSet presAssocID="{D1FA8C78-892E-44C0-8568-D2C236F9EAAA}" presName="spacer" presStyleCnt="0"/>
      <dgm:spPr/>
    </dgm:pt>
    <dgm:pt modelId="{699FCF2B-3BD6-4033-AC43-66F6858A6B80}" type="pres">
      <dgm:prSet presAssocID="{F8205773-AF4A-497E-BCC7-D793A78D0F4E}" presName="parentText" presStyleLbl="node1" presStyleIdx="1" presStyleCnt="5">
        <dgm:presLayoutVars>
          <dgm:chMax val="0"/>
          <dgm:bulletEnabled val="1"/>
        </dgm:presLayoutVars>
      </dgm:prSet>
      <dgm:spPr/>
      <dgm:t>
        <a:bodyPr/>
        <a:lstStyle/>
        <a:p>
          <a:endParaRPr lang="ru-RU"/>
        </a:p>
      </dgm:t>
    </dgm:pt>
    <dgm:pt modelId="{C4DFB198-BD70-42D0-A870-8D48E8E7BED6}" type="pres">
      <dgm:prSet presAssocID="{67E8F2F0-C497-4EC1-887C-A7342A410212}" presName="spacer" presStyleCnt="0"/>
      <dgm:spPr/>
    </dgm:pt>
    <dgm:pt modelId="{E4DE3597-8852-4C4E-806F-84744204485F}" type="pres">
      <dgm:prSet presAssocID="{45A617A2-3911-4168-8126-1B7D844E1564}" presName="parentText" presStyleLbl="node1" presStyleIdx="2" presStyleCnt="5">
        <dgm:presLayoutVars>
          <dgm:chMax val="0"/>
          <dgm:bulletEnabled val="1"/>
        </dgm:presLayoutVars>
      </dgm:prSet>
      <dgm:spPr/>
      <dgm:t>
        <a:bodyPr/>
        <a:lstStyle/>
        <a:p>
          <a:endParaRPr lang="ru-RU"/>
        </a:p>
      </dgm:t>
    </dgm:pt>
    <dgm:pt modelId="{BBEF315F-F594-47DC-9DE1-15E1522624E3}" type="pres">
      <dgm:prSet presAssocID="{84DC8F7C-618D-4271-B9D4-4E6347F270A7}" presName="spacer" presStyleCnt="0"/>
      <dgm:spPr/>
    </dgm:pt>
    <dgm:pt modelId="{4EC8E9B0-FF00-413E-8750-8E41E4D5A3AF}" type="pres">
      <dgm:prSet presAssocID="{3AD2465F-6872-4575-8DD5-F606C7858188}" presName="parentText" presStyleLbl="node1" presStyleIdx="3" presStyleCnt="5">
        <dgm:presLayoutVars>
          <dgm:chMax val="0"/>
          <dgm:bulletEnabled val="1"/>
        </dgm:presLayoutVars>
      </dgm:prSet>
      <dgm:spPr/>
      <dgm:t>
        <a:bodyPr/>
        <a:lstStyle/>
        <a:p>
          <a:endParaRPr lang="ru-RU"/>
        </a:p>
      </dgm:t>
    </dgm:pt>
    <dgm:pt modelId="{455616AB-7396-44EA-9321-DD99B77E4DD7}" type="pres">
      <dgm:prSet presAssocID="{A8A6B2ED-134B-4198-9E1D-483E9075FDD4}" presName="spacer" presStyleCnt="0"/>
      <dgm:spPr/>
    </dgm:pt>
    <dgm:pt modelId="{12FEF3BB-7CBC-467C-8AD8-372DB67F03E2}" type="pres">
      <dgm:prSet presAssocID="{1AFD2925-17E9-4CBD-B930-DB587C243E93}" presName="parentText" presStyleLbl="node1" presStyleIdx="4" presStyleCnt="5">
        <dgm:presLayoutVars>
          <dgm:chMax val="0"/>
          <dgm:bulletEnabled val="1"/>
        </dgm:presLayoutVars>
      </dgm:prSet>
      <dgm:spPr/>
      <dgm:t>
        <a:bodyPr/>
        <a:lstStyle/>
        <a:p>
          <a:endParaRPr lang="ru-RU"/>
        </a:p>
      </dgm:t>
    </dgm:pt>
  </dgm:ptLst>
  <dgm:cxnLst>
    <dgm:cxn modelId="{FE6AE70C-4F07-441B-BE4F-67590574CB81}" srcId="{EA050DCB-4E60-4FCC-B3FA-42DA40CB01E6}" destId="{8DE67BF8-53EB-4D98-A876-C738539D730C}" srcOrd="0" destOrd="0" parTransId="{835626F7-23A5-483E-BFEF-A9646F372F2A}" sibTransId="{D1FA8C78-892E-44C0-8568-D2C236F9EAAA}"/>
    <dgm:cxn modelId="{5B36700C-F0DA-429F-80FE-2ABA4EBD9DF0}" type="presOf" srcId="{F8205773-AF4A-497E-BCC7-D793A78D0F4E}" destId="{699FCF2B-3BD6-4033-AC43-66F6858A6B80}" srcOrd="0" destOrd="0" presId="urn:microsoft.com/office/officeart/2005/8/layout/vList2"/>
    <dgm:cxn modelId="{58D3DD36-FCAC-4BD5-9CD7-B36324B547CA}" srcId="{EA050DCB-4E60-4FCC-B3FA-42DA40CB01E6}" destId="{1AFD2925-17E9-4CBD-B930-DB587C243E93}" srcOrd="4" destOrd="0" parTransId="{49737FC9-3B2D-40BC-AEAD-A7C2154A2F93}" sibTransId="{49E76467-46B3-4695-AC4B-FC1FBAD8F6E9}"/>
    <dgm:cxn modelId="{4747D5FA-7212-4406-8FB7-4363B7A3C44E}" srcId="{EA050DCB-4E60-4FCC-B3FA-42DA40CB01E6}" destId="{45A617A2-3911-4168-8126-1B7D844E1564}" srcOrd="2" destOrd="0" parTransId="{CACCC051-33D1-4E88-9742-F6AEDC9611AD}" sibTransId="{84DC8F7C-618D-4271-B9D4-4E6347F270A7}"/>
    <dgm:cxn modelId="{6998FEC5-626F-447C-ABF8-3303723B1696}" srcId="{EA050DCB-4E60-4FCC-B3FA-42DA40CB01E6}" destId="{3AD2465F-6872-4575-8DD5-F606C7858188}" srcOrd="3" destOrd="0" parTransId="{DCA3026F-DE60-4D3A-B54A-C752F40D5983}" sibTransId="{A8A6B2ED-134B-4198-9E1D-483E9075FDD4}"/>
    <dgm:cxn modelId="{17D9A965-2CBD-4168-953E-BCB372A34EAC}" type="presOf" srcId="{3AD2465F-6872-4575-8DD5-F606C7858188}" destId="{4EC8E9B0-FF00-413E-8750-8E41E4D5A3AF}" srcOrd="0" destOrd="0" presId="urn:microsoft.com/office/officeart/2005/8/layout/vList2"/>
    <dgm:cxn modelId="{32C92982-1223-43A9-98CD-0B97F3EE0D9B}" type="presOf" srcId="{8DE67BF8-53EB-4D98-A876-C738539D730C}" destId="{89B543D9-FD3B-478E-8688-A1CF29042CA9}" srcOrd="0" destOrd="0" presId="urn:microsoft.com/office/officeart/2005/8/layout/vList2"/>
    <dgm:cxn modelId="{0D9DD6E7-9FB2-46F0-9EFB-805A62128E1A}" srcId="{EA050DCB-4E60-4FCC-B3FA-42DA40CB01E6}" destId="{F8205773-AF4A-497E-BCC7-D793A78D0F4E}" srcOrd="1" destOrd="0" parTransId="{66344F10-EAC5-404A-9AC8-3BC296A43B24}" sibTransId="{67E8F2F0-C497-4EC1-887C-A7342A410212}"/>
    <dgm:cxn modelId="{0BD50B3C-9BFF-4CAE-9B33-3A7FA55BAF5C}" type="presOf" srcId="{1AFD2925-17E9-4CBD-B930-DB587C243E93}" destId="{12FEF3BB-7CBC-467C-8AD8-372DB67F03E2}" srcOrd="0" destOrd="0" presId="urn:microsoft.com/office/officeart/2005/8/layout/vList2"/>
    <dgm:cxn modelId="{CE3BB0CA-6A09-4069-BE24-728DC3974216}" type="presOf" srcId="{EA050DCB-4E60-4FCC-B3FA-42DA40CB01E6}" destId="{A6F92608-A53E-4D19-801C-5BC468C76CDF}" srcOrd="0" destOrd="0" presId="urn:microsoft.com/office/officeart/2005/8/layout/vList2"/>
    <dgm:cxn modelId="{DBFA92AC-C386-4F1D-B55D-3E0EB697B906}" type="presOf" srcId="{45A617A2-3911-4168-8126-1B7D844E1564}" destId="{E4DE3597-8852-4C4E-806F-84744204485F}" srcOrd="0" destOrd="0" presId="urn:microsoft.com/office/officeart/2005/8/layout/vList2"/>
    <dgm:cxn modelId="{AA8A695E-33E7-4D97-8647-CE1046ECA3E6}" type="presParOf" srcId="{A6F92608-A53E-4D19-801C-5BC468C76CDF}" destId="{89B543D9-FD3B-478E-8688-A1CF29042CA9}" srcOrd="0" destOrd="0" presId="urn:microsoft.com/office/officeart/2005/8/layout/vList2"/>
    <dgm:cxn modelId="{84172682-2ADB-4F2E-8CCD-DA3DF78000A5}" type="presParOf" srcId="{A6F92608-A53E-4D19-801C-5BC468C76CDF}" destId="{D8F77BCD-0892-4F7C-AF20-2E89ADB6F543}" srcOrd="1" destOrd="0" presId="urn:microsoft.com/office/officeart/2005/8/layout/vList2"/>
    <dgm:cxn modelId="{6F5B6DA2-DD84-48EE-AFCA-8D716721E335}" type="presParOf" srcId="{A6F92608-A53E-4D19-801C-5BC468C76CDF}" destId="{699FCF2B-3BD6-4033-AC43-66F6858A6B80}" srcOrd="2" destOrd="0" presId="urn:microsoft.com/office/officeart/2005/8/layout/vList2"/>
    <dgm:cxn modelId="{7B8AA872-F330-4333-830A-F8AB314FF4B0}" type="presParOf" srcId="{A6F92608-A53E-4D19-801C-5BC468C76CDF}" destId="{C4DFB198-BD70-42D0-A870-8D48E8E7BED6}" srcOrd="3" destOrd="0" presId="urn:microsoft.com/office/officeart/2005/8/layout/vList2"/>
    <dgm:cxn modelId="{292ED694-E81D-4F7F-A4B1-6DBDE421A9C5}" type="presParOf" srcId="{A6F92608-A53E-4D19-801C-5BC468C76CDF}" destId="{E4DE3597-8852-4C4E-806F-84744204485F}" srcOrd="4" destOrd="0" presId="urn:microsoft.com/office/officeart/2005/8/layout/vList2"/>
    <dgm:cxn modelId="{1EB81BA2-F368-4DDD-91AD-EEBC6A8C512C}" type="presParOf" srcId="{A6F92608-A53E-4D19-801C-5BC468C76CDF}" destId="{BBEF315F-F594-47DC-9DE1-15E1522624E3}" srcOrd="5" destOrd="0" presId="urn:microsoft.com/office/officeart/2005/8/layout/vList2"/>
    <dgm:cxn modelId="{AECF93C7-E087-428F-BC63-46CA4A9BA18C}" type="presParOf" srcId="{A6F92608-A53E-4D19-801C-5BC468C76CDF}" destId="{4EC8E9B0-FF00-413E-8750-8E41E4D5A3AF}" srcOrd="6" destOrd="0" presId="urn:microsoft.com/office/officeart/2005/8/layout/vList2"/>
    <dgm:cxn modelId="{0CDC6932-84B5-46ED-A6E6-14AC8A4751DB}" type="presParOf" srcId="{A6F92608-A53E-4D19-801C-5BC468C76CDF}" destId="{455616AB-7396-44EA-9321-DD99B77E4DD7}" srcOrd="7" destOrd="0" presId="urn:microsoft.com/office/officeart/2005/8/layout/vList2"/>
    <dgm:cxn modelId="{632B2B07-D5F6-48CD-9347-BDEEBAB69AA5}" type="presParOf" srcId="{A6F92608-A53E-4D19-801C-5BC468C76CDF}" destId="{12FEF3BB-7CBC-467C-8AD8-372DB67F03E2}"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9AA5CA6-A16E-4ECC-9277-DC1D69B5DC18}" type="doc">
      <dgm:prSet loTypeId="urn:microsoft.com/office/officeart/2005/8/layout/hProcess9" loCatId="process" qsTypeId="urn:microsoft.com/office/officeart/2005/8/quickstyle/simple1" qsCatId="simple" csTypeId="urn:microsoft.com/office/officeart/2005/8/colors/accent1_2" csCatId="accent1"/>
      <dgm:spPr/>
      <dgm:t>
        <a:bodyPr/>
        <a:lstStyle/>
        <a:p>
          <a:endParaRPr lang="en-US"/>
        </a:p>
      </dgm:t>
    </dgm:pt>
    <dgm:pt modelId="{70003ABB-161D-49F9-8B78-B4DDDF875E4F}">
      <dgm:prSet/>
      <dgm:spPr/>
      <dgm:t>
        <a:bodyPr/>
        <a:lstStyle/>
        <a:p>
          <a:r>
            <a:rPr lang="ru-RU"/>
            <a:t>первоначального знакомства с управлением деятельностью по автоматизации предприятия;</a:t>
          </a:r>
          <a:endParaRPr lang="en-US"/>
        </a:p>
      </dgm:t>
    </dgm:pt>
    <dgm:pt modelId="{D1AF73E8-AD33-40CD-900A-A5855E748C70}" type="parTrans" cxnId="{CC584B4C-D757-47C3-8E59-5474348CC41E}">
      <dgm:prSet/>
      <dgm:spPr/>
      <dgm:t>
        <a:bodyPr/>
        <a:lstStyle/>
        <a:p>
          <a:endParaRPr lang="en-US"/>
        </a:p>
      </dgm:t>
    </dgm:pt>
    <dgm:pt modelId="{8F183556-6880-4F2A-B3B6-F4F04C85E682}" type="sibTrans" cxnId="{CC584B4C-D757-47C3-8E59-5474348CC41E}">
      <dgm:prSet/>
      <dgm:spPr/>
      <dgm:t>
        <a:bodyPr/>
        <a:lstStyle/>
        <a:p>
          <a:endParaRPr lang="en-US"/>
        </a:p>
      </dgm:t>
    </dgm:pt>
    <dgm:pt modelId="{4A24AC3F-E0C9-48C3-80EF-1569EE5E1399}">
      <dgm:prSet/>
      <dgm:spPr/>
      <dgm:t>
        <a:bodyPr/>
        <a:lstStyle/>
        <a:p>
          <a:r>
            <a:rPr lang="ru-RU"/>
            <a:t>создания первого варианта корпоративного стандарта в области автоматизации;</a:t>
          </a:r>
          <a:endParaRPr lang="en-US"/>
        </a:p>
      </dgm:t>
    </dgm:pt>
    <dgm:pt modelId="{605DE782-7D41-469A-97C1-418719052B9F}" type="parTrans" cxnId="{C31C18C0-C804-4468-B3AD-BDB86890B35D}">
      <dgm:prSet/>
      <dgm:spPr/>
      <dgm:t>
        <a:bodyPr/>
        <a:lstStyle/>
        <a:p>
          <a:endParaRPr lang="en-US"/>
        </a:p>
      </dgm:t>
    </dgm:pt>
    <dgm:pt modelId="{6E306976-CA15-411B-A2F3-0A15C258BBBD}" type="sibTrans" cxnId="{C31C18C0-C804-4468-B3AD-BDB86890B35D}">
      <dgm:prSet/>
      <dgm:spPr/>
      <dgm:t>
        <a:bodyPr/>
        <a:lstStyle/>
        <a:p>
          <a:endParaRPr lang="en-US"/>
        </a:p>
      </dgm:t>
    </dgm:pt>
    <dgm:pt modelId="{A14971DE-12AF-4846-B957-E9AC1926C9D1}">
      <dgm:prSet/>
      <dgm:spPr/>
      <dgm:t>
        <a:bodyPr/>
        <a:lstStyle/>
        <a:p>
          <a:r>
            <a:rPr lang="ru-RU"/>
            <a:t>выработки общего языка с управленцами - неспециалистами в области ИТ.</a:t>
          </a:r>
          <a:endParaRPr lang="en-US"/>
        </a:p>
      </dgm:t>
    </dgm:pt>
    <dgm:pt modelId="{EABC98D1-D8B4-46C8-963E-5E597AB50AA5}" type="parTrans" cxnId="{89DEDD25-18C2-4506-8198-8D055B8D070D}">
      <dgm:prSet/>
      <dgm:spPr/>
      <dgm:t>
        <a:bodyPr/>
        <a:lstStyle/>
        <a:p>
          <a:endParaRPr lang="en-US"/>
        </a:p>
      </dgm:t>
    </dgm:pt>
    <dgm:pt modelId="{3201FE03-0843-4985-B518-B4E05B3B0458}" type="sibTrans" cxnId="{89DEDD25-18C2-4506-8198-8D055B8D070D}">
      <dgm:prSet/>
      <dgm:spPr/>
      <dgm:t>
        <a:bodyPr/>
        <a:lstStyle/>
        <a:p>
          <a:endParaRPr lang="en-US"/>
        </a:p>
      </dgm:t>
    </dgm:pt>
    <dgm:pt modelId="{182A9077-9C9E-4F81-9A41-5EB3E95E2E20}" type="pres">
      <dgm:prSet presAssocID="{09AA5CA6-A16E-4ECC-9277-DC1D69B5DC18}" presName="CompostProcess" presStyleCnt="0">
        <dgm:presLayoutVars>
          <dgm:dir/>
          <dgm:resizeHandles val="exact"/>
        </dgm:presLayoutVars>
      </dgm:prSet>
      <dgm:spPr/>
      <dgm:t>
        <a:bodyPr/>
        <a:lstStyle/>
        <a:p>
          <a:endParaRPr lang="ru-RU"/>
        </a:p>
      </dgm:t>
    </dgm:pt>
    <dgm:pt modelId="{B7AA0B3F-F402-436C-BB78-35CED3C507BA}" type="pres">
      <dgm:prSet presAssocID="{09AA5CA6-A16E-4ECC-9277-DC1D69B5DC18}" presName="arrow" presStyleLbl="bgShp" presStyleIdx="0" presStyleCnt="1"/>
      <dgm:spPr/>
    </dgm:pt>
    <dgm:pt modelId="{8919393D-6FEB-4BC7-ADE6-D21A0F6CFDAF}" type="pres">
      <dgm:prSet presAssocID="{09AA5CA6-A16E-4ECC-9277-DC1D69B5DC18}" presName="linearProcess" presStyleCnt="0"/>
      <dgm:spPr/>
    </dgm:pt>
    <dgm:pt modelId="{DD96EC60-E5E6-4BB0-8A53-41D3AC3C96D4}" type="pres">
      <dgm:prSet presAssocID="{70003ABB-161D-49F9-8B78-B4DDDF875E4F}" presName="textNode" presStyleLbl="node1" presStyleIdx="0" presStyleCnt="3">
        <dgm:presLayoutVars>
          <dgm:bulletEnabled val="1"/>
        </dgm:presLayoutVars>
      </dgm:prSet>
      <dgm:spPr/>
      <dgm:t>
        <a:bodyPr/>
        <a:lstStyle/>
        <a:p>
          <a:endParaRPr lang="ru-RU"/>
        </a:p>
      </dgm:t>
    </dgm:pt>
    <dgm:pt modelId="{37792A7D-B514-4179-B0D7-0656DE99D15A}" type="pres">
      <dgm:prSet presAssocID="{8F183556-6880-4F2A-B3B6-F4F04C85E682}" presName="sibTrans" presStyleCnt="0"/>
      <dgm:spPr/>
    </dgm:pt>
    <dgm:pt modelId="{B2EF0716-1F8C-4D67-A03F-59B4665FBC74}" type="pres">
      <dgm:prSet presAssocID="{4A24AC3F-E0C9-48C3-80EF-1569EE5E1399}" presName="textNode" presStyleLbl="node1" presStyleIdx="1" presStyleCnt="3">
        <dgm:presLayoutVars>
          <dgm:bulletEnabled val="1"/>
        </dgm:presLayoutVars>
      </dgm:prSet>
      <dgm:spPr/>
      <dgm:t>
        <a:bodyPr/>
        <a:lstStyle/>
        <a:p>
          <a:endParaRPr lang="ru-RU"/>
        </a:p>
      </dgm:t>
    </dgm:pt>
    <dgm:pt modelId="{6B0841BF-0477-43E8-A094-1E2AABD5A8B8}" type="pres">
      <dgm:prSet presAssocID="{6E306976-CA15-411B-A2F3-0A15C258BBBD}" presName="sibTrans" presStyleCnt="0"/>
      <dgm:spPr/>
    </dgm:pt>
    <dgm:pt modelId="{D8A9F31E-770E-4045-98FF-1C4B108312B3}" type="pres">
      <dgm:prSet presAssocID="{A14971DE-12AF-4846-B957-E9AC1926C9D1}" presName="textNode" presStyleLbl="node1" presStyleIdx="2" presStyleCnt="3">
        <dgm:presLayoutVars>
          <dgm:bulletEnabled val="1"/>
        </dgm:presLayoutVars>
      </dgm:prSet>
      <dgm:spPr/>
      <dgm:t>
        <a:bodyPr/>
        <a:lstStyle/>
        <a:p>
          <a:endParaRPr lang="ru-RU"/>
        </a:p>
      </dgm:t>
    </dgm:pt>
  </dgm:ptLst>
  <dgm:cxnLst>
    <dgm:cxn modelId="{89DEDD25-18C2-4506-8198-8D055B8D070D}" srcId="{09AA5CA6-A16E-4ECC-9277-DC1D69B5DC18}" destId="{A14971DE-12AF-4846-B957-E9AC1926C9D1}" srcOrd="2" destOrd="0" parTransId="{EABC98D1-D8B4-46C8-963E-5E597AB50AA5}" sibTransId="{3201FE03-0843-4985-B518-B4E05B3B0458}"/>
    <dgm:cxn modelId="{C31C18C0-C804-4468-B3AD-BDB86890B35D}" srcId="{09AA5CA6-A16E-4ECC-9277-DC1D69B5DC18}" destId="{4A24AC3F-E0C9-48C3-80EF-1569EE5E1399}" srcOrd="1" destOrd="0" parTransId="{605DE782-7D41-469A-97C1-418719052B9F}" sibTransId="{6E306976-CA15-411B-A2F3-0A15C258BBBD}"/>
    <dgm:cxn modelId="{CC584B4C-D757-47C3-8E59-5474348CC41E}" srcId="{09AA5CA6-A16E-4ECC-9277-DC1D69B5DC18}" destId="{70003ABB-161D-49F9-8B78-B4DDDF875E4F}" srcOrd="0" destOrd="0" parTransId="{D1AF73E8-AD33-40CD-900A-A5855E748C70}" sibTransId="{8F183556-6880-4F2A-B3B6-F4F04C85E682}"/>
    <dgm:cxn modelId="{4DB35463-F1C5-49D4-AE44-758BF03621D6}" type="presOf" srcId="{A14971DE-12AF-4846-B957-E9AC1926C9D1}" destId="{D8A9F31E-770E-4045-98FF-1C4B108312B3}" srcOrd="0" destOrd="0" presId="urn:microsoft.com/office/officeart/2005/8/layout/hProcess9"/>
    <dgm:cxn modelId="{F392A31D-6CA3-467D-B347-661D4EDA7D40}" type="presOf" srcId="{70003ABB-161D-49F9-8B78-B4DDDF875E4F}" destId="{DD96EC60-E5E6-4BB0-8A53-41D3AC3C96D4}" srcOrd="0" destOrd="0" presId="urn:microsoft.com/office/officeart/2005/8/layout/hProcess9"/>
    <dgm:cxn modelId="{0B19D475-287C-4686-9AB3-70A1C37CFFFD}" type="presOf" srcId="{09AA5CA6-A16E-4ECC-9277-DC1D69B5DC18}" destId="{182A9077-9C9E-4F81-9A41-5EB3E95E2E20}" srcOrd="0" destOrd="0" presId="urn:microsoft.com/office/officeart/2005/8/layout/hProcess9"/>
    <dgm:cxn modelId="{EE1700AC-83AD-45FF-9062-8D27DEBCEE92}" type="presOf" srcId="{4A24AC3F-E0C9-48C3-80EF-1569EE5E1399}" destId="{B2EF0716-1F8C-4D67-A03F-59B4665FBC74}" srcOrd="0" destOrd="0" presId="urn:microsoft.com/office/officeart/2005/8/layout/hProcess9"/>
    <dgm:cxn modelId="{F4177F37-DD3B-462A-9133-905F575CAC35}" type="presParOf" srcId="{182A9077-9C9E-4F81-9A41-5EB3E95E2E20}" destId="{B7AA0B3F-F402-436C-BB78-35CED3C507BA}" srcOrd="0" destOrd="0" presId="urn:microsoft.com/office/officeart/2005/8/layout/hProcess9"/>
    <dgm:cxn modelId="{37F784E5-ED63-46B8-90FA-FC92AF6DEA7D}" type="presParOf" srcId="{182A9077-9C9E-4F81-9A41-5EB3E95E2E20}" destId="{8919393D-6FEB-4BC7-ADE6-D21A0F6CFDAF}" srcOrd="1" destOrd="0" presId="urn:microsoft.com/office/officeart/2005/8/layout/hProcess9"/>
    <dgm:cxn modelId="{23B5A4D6-E553-45A9-B3F9-A357ED5723F4}" type="presParOf" srcId="{8919393D-6FEB-4BC7-ADE6-D21A0F6CFDAF}" destId="{DD96EC60-E5E6-4BB0-8A53-41D3AC3C96D4}" srcOrd="0" destOrd="0" presId="urn:microsoft.com/office/officeart/2005/8/layout/hProcess9"/>
    <dgm:cxn modelId="{0F18F624-7EEB-4868-904D-FA7EFB9FF5EF}" type="presParOf" srcId="{8919393D-6FEB-4BC7-ADE6-D21A0F6CFDAF}" destId="{37792A7D-B514-4179-B0D7-0656DE99D15A}" srcOrd="1" destOrd="0" presId="urn:microsoft.com/office/officeart/2005/8/layout/hProcess9"/>
    <dgm:cxn modelId="{11E7A64E-BC7E-4208-928F-105A7A5737D8}" type="presParOf" srcId="{8919393D-6FEB-4BC7-ADE6-D21A0F6CFDAF}" destId="{B2EF0716-1F8C-4D67-A03F-59B4665FBC74}" srcOrd="2" destOrd="0" presId="urn:microsoft.com/office/officeart/2005/8/layout/hProcess9"/>
    <dgm:cxn modelId="{61DF637D-4CB8-4800-82F7-7DF0EC632A27}" type="presParOf" srcId="{8919393D-6FEB-4BC7-ADE6-D21A0F6CFDAF}" destId="{6B0841BF-0477-43E8-A094-1E2AABD5A8B8}" srcOrd="3" destOrd="0" presId="urn:microsoft.com/office/officeart/2005/8/layout/hProcess9"/>
    <dgm:cxn modelId="{E21ABF1A-3503-4BFD-B23F-79EF8253CCC8}" type="presParOf" srcId="{8919393D-6FEB-4BC7-ADE6-D21A0F6CFDAF}" destId="{D8A9F31E-770E-4045-98FF-1C4B108312B3}"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C8ED886-8A16-43E2-9E14-6703D2F24A74}"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ru-RU"/>
        </a:p>
      </dgm:t>
    </dgm:pt>
    <dgm:pt modelId="{348E6FC3-8AFC-485C-B633-16F46A5F552F}">
      <dgm:prSet/>
      <dgm:spPr/>
      <dgm:t>
        <a:bodyPr/>
        <a:lstStyle/>
        <a:p>
          <a:r>
            <a:rPr lang="ru-RU" dirty="0"/>
            <a:t>ГОСТ 34.201-89. "Виды, комплектность и обозначение документов при создании автоматизированных систем" </a:t>
          </a:r>
          <a:r>
            <a:rPr lang="ru-RU" b="1" i="0" dirty="0"/>
            <a:t>заменяется с 01.01.2022 на ГОСТ 34.201-2020 (приказ Росстандарта № 1521-ст от 19.11.2021).</a:t>
          </a:r>
          <a:endParaRPr lang="ru-RU" dirty="0"/>
        </a:p>
      </dgm:t>
    </dgm:pt>
    <dgm:pt modelId="{B9984D7D-C2E9-479D-8CAA-77E0BAD86284}" type="parTrans" cxnId="{05A0BEBF-8636-4AD2-B52A-D1063BF0F033}">
      <dgm:prSet/>
      <dgm:spPr/>
      <dgm:t>
        <a:bodyPr/>
        <a:lstStyle/>
        <a:p>
          <a:endParaRPr lang="ru-RU"/>
        </a:p>
      </dgm:t>
    </dgm:pt>
    <dgm:pt modelId="{AC31C411-09B4-4673-8E60-D4BA39D607D1}" type="sibTrans" cxnId="{05A0BEBF-8636-4AD2-B52A-D1063BF0F033}">
      <dgm:prSet/>
      <dgm:spPr/>
      <dgm:t>
        <a:bodyPr/>
        <a:lstStyle/>
        <a:p>
          <a:endParaRPr lang="ru-RU"/>
        </a:p>
      </dgm:t>
    </dgm:pt>
    <dgm:pt modelId="{16BEEB7C-9225-40E2-839A-CDBB1F60B01A}">
      <dgm:prSet/>
      <dgm:spPr/>
      <dgm:t>
        <a:bodyPr/>
        <a:lstStyle/>
        <a:p>
          <a:r>
            <a:rPr lang="ru-RU" dirty="0"/>
            <a:t>ГОСТ 34.003-90 "Термины и определения" </a:t>
          </a:r>
          <a:r>
            <a:rPr lang="ru-RU" b="1" i="0" dirty="0"/>
            <a:t>заменяется с 01.01.2022 на ГОСТ Р 59853-2021 (приказ Росстандарта № 1520-ст от 19.11.2021).</a:t>
          </a:r>
          <a:endParaRPr lang="ru-RU" dirty="0"/>
        </a:p>
      </dgm:t>
    </dgm:pt>
    <dgm:pt modelId="{B4A2A81B-B89E-48FF-8497-B9666D9F1C26}" type="parTrans" cxnId="{B5A74512-58F8-4E32-9D3A-B73675BEEB57}">
      <dgm:prSet/>
      <dgm:spPr/>
      <dgm:t>
        <a:bodyPr/>
        <a:lstStyle/>
        <a:p>
          <a:endParaRPr lang="ru-RU"/>
        </a:p>
      </dgm:t>
    </dgm:pt>
    <dgm:pt modelId="{1A7F2E97-8001-4634-ACB1-F9096BAA2EF2}" type="sibTrans" cxnId="{B5A74512-58F8-4E32-9D3A-B73675BEEB57}">
      <dgm:prSet/>
      <dgm:spPr/>
      <dgm:t>
        <a:bodyPr/>
        <a:lstStyle/>
        <a:p>
          <a:endParaRPr lang="ru-RU"/>
        </a:p>
      </dgm:t>
    </dgm:pt>
    <dgm:pt modelId="{CEC26D93-1F4A-4CE6-BA2F-A414FFF8AB81}">
      <dgm:prSet/>
      <dgm:spPr/>
      <dgm:t>
        <a:bodyPr/>
        <a:lstStyle/>
        <a:p>
          <a:r>
            <a:rPr lang="ru-RU" dirty="0"/>
            <a:t>ГОСТ 34.602-89 "Техническое задание на создание автоматизированной системы"  </a:t>
          </a:r>
          <a:r>
            <a:rPr lang="ru-RU" b="1" i="0" dirty="0"/>
            <a:t>заменяется с 01.01.2022 на ГОСТ 34.602-2020 (приказ Росстандарта № 1522-ст от 19.11.2021).</a:t>
          </a:r>
          <a:r>
            <a:rPr lang="ru-RU" dirty="0"/>
            <a:t>;</a:t>
          </a:r>
        </a:p>
      </dgm:t>
    </dgm:pt>
    <dgm:pt modelId="{D68900BA-22D0-4C24-B4C5-70AD51CB0A07}" type="parTrans" cxnId="{3FB0BA84-279C-4568-944F-4808AA551F75}">
      <dgm:prSet/>
      <dgm:spPr/>
      <dgm:t>
        <a:bodyPr/>
        <a:lstStyle/>
        <a:p>
          <a:endParaRPr lang="ru-RU"/>
        </a:p>
      </dgm:t>
    </dgm:pt>
    <dgm:pt modelId="{2BEE8A93-2CA1-4BBB-8118-DCEEF495553E}" type="sibTrans" cxnId="{3FB0BA84-279C-4568-944F-4808AA551F75}">
      <dgm:prSet/>
      <dgm:spPr/>
      <dgm:t>
        <a:bodyPr/>
        <a:lstStyle/>
        <a:p>
          <a:endParaRPr lang="ru-RU"/>
        </a:p>
      </dgm:t>
    </dgm:pt>
    <dgm:pt modelId="{63309BE1-D22B-4EAB-B819-AE0E44F8CD4E}">
      <dgm:prSet/>
      <dgm:spPr/>
      <dgm:t>
        <a:bodyPr/>
        <a:lstStyle/>
        <a:p>
          <a:r>
            <a:rPr lang="ru-RU" dirty="0"/>
            <a:t>ГОСТ 34.603-92 "Виды испытаний автоматизированных систем"  </a:t>
          </a:r>
          <a:r>
            <a:rPr lang="ru-RU" b="1" i="0" dirty="0"/>
            <a:t>заменяется с 30.04.2022 на ГОСТ Р 59792-2021 (приказ Росстандарта № 1284-ст от 25.10.2021).</a:t>
          </a:r>
          <a:endParaRPr lang="ru-RU" dirty="0"/>
        </a:p>
      </dgm:t>
    </dgm:pt>
    <dgm:pt modelId="{106829FA-BF3C-4C9F-9135-E20D53E8266E}" type="parTrans" cxnId="{14190BBA-856F-4B20-89C8-BA981D864566}">
      <dgm:prSet/>
      <dgm:spPr/>
      <dgm:t>
        <a:bodyPr/>
        <a:lstStyle/>
        <a:p>
          <a:endParaRPr lang="ru-RU"/>
        </a:p>
      </dgm:t>
    </dgm:pt>
    <dgm:pt modelId="{EB0FCC22-DDB4-425C-994C-9A2F987CCF7C}" type="sibTrans" cxnId="{14190BBA-856F-4B20-89C8-BA981D864566}">
      <dgm:prSet/>
      <dgm:spPr/>
      <dgm:t>
        <a:bodyPr/>
        <a:lstStyle/>
        <a:p>
          <a:endParaRPr lang="ru-RU"/>
        </a:p>
      </dgm:t>
    </dgm:pt>
    <dgm:pt modelId="{82E76663-F45F-4608-97C2-A92149B412A3}">
      <dgm:prSet/>
      <dgm:spPr/>
      <dgm:t>
        <a:bodyPr/>
        <a:lstStyle/>
        <a:p>
          <a:r>
            <a:rPr lang="ru-RU" dirty="0"/>
            <a:t>ГОСТ 34.601-90 "Автоматизированные системы. Стадии создания";</a:t>
          </a:r>
        </a:p>
      </dgm:t>
    </dgm:pt>
    <dgm:pt modelId="{E2AFC14F-CF3C-4F1D-BB2F-11C3BF880766}" type="parTrans" cxnId="{D2735542-2B1E-4792-B3B2-91D23DA44384}">
      <dgm:prSet/>
      <dgm:spPr/>
      <dgm:t>
        <a:bodyPr/>
        <a:lstStyle/>
        <a:p>
          <a:endParaRPr lang="ru-RU"/>
        </a:p>
      </dgm:t>
    </dgm:pt>
    <dgm:pt modelId="{3DBC6290-27F3-4A25-9E56-04BE528E8112}" type="sibTrans" cxnId="{D2735542-2B1E-4792-B3B2-91D23DA44384}">
      <dgm:prSet/>
      <dgm:spPr/>
      <dgm:t>
        <a:bodyPr/>
        <a:lstStyle/>
        <a:p>
          <a:endParaRPr lang="ru-RU"/>
        </a:p>
      </dgm:t>
    </dgm:pt>
    <dgm:pt modelId="{12DACD2A-475D-49FD-A73E-EFE3E8DBB0F7}">
      <dgm:prSet/>
      <dgm:spPr/>
      <dgm:t>
        <a:bodyPr/>
        <a:lstStyle/>
        <a:p>
          <a:r>
            <a:rPr lang="ru-RU" dirty="0"/>
            <a:t>Руководящий документ РД 50-34.698-90 "Автоматизированные системы. Требования к содержанию документов"  </a:t>
          </a:r>
          <a:r>
            <a:rPr lang="ru-RU" b="1" i="0" dirty="0"/>
            <a:t>вводится в действие ГОСТ Р 59795-2021 "Требования к содержанию документов".</a:t>
          </a:r>
          <a:endParaRPr lang="ru-RU" dirty="0"/>
        </a:p>
      </dgm:t>
    </dgm:pt>
    <dgm:pt modelId="{4B1CEE60-C69B-43FE-A41A-0F04E267238C}" type="parTrans" cxnId="{87DD50F9-0D70-47F4-A05F-56346CCF0F4F}">
      <dgm:prSet/>
      <dgm:spPr/>
      <dgm:t>
        <a:bodyPr/>
        <a:lstStyle/>
        <a:p>
          <a:endParaRPr lang="ru-RU"/>
        </a:p>
      </dgm:t>
    </dgm:pt>
    <dgm:pt modelId="{70726A0F-5B24-4A6D-AB6D-811066BB95E0}" type="sibTrans" cxnId="{87DD50F9-0D70-47F4-A05F-56346CCF0F4F}">
      <dgm:prSet/>
      <dgm:spPr/>
      <dgm:t>
        <a:bodyPr/>
        <a:lstStyle/>
        <a:p>
          <a:endParaRPr lang="ru-RU"/>
        </a:p>
      </dgm:t>
    </dgm:pt>
    <dgm:pt modelId="{21094FA2-F150-4683-9E38-9D626CDE3028}" type="pres">
      <dgm:prSet presAssocID="{FC8ED886-8A16-43E2-9E14-6703D2F24A74}" presName="linear" presStyleCnt="0">
        <dgm:presLayoutVars>
          <dgm:animLvl val="lvl"/>
          <dgm:resizeHandles val="exact"/>
        </dgm:presLayoutVars>
      </dgm:prSet>
      <dgm:spPr/>
      <dgm:t>
        <a:bodyPr/>
        <a:lstStyle/>
        <a:p>
          <a:endParaRPr lang="ru-RU"/>
        </a:p>
      </dgm:t>
    </dgm:pt>
    <dgm:pt modelId="{080E10C0-8EA7-432C-9C29-57CDA3D906B1}" type="pres">
      <dgm:prSet presAssocID="{348E6FC3-8AFC-485C-B633-16F46A5F552F}" presName="parentText" presStyleLbl="node1" presStyleIdx="0" presStyleCnt="6" custLinFactY="93604" custLinFactNeighborY="100000">
        <dgm:presLayoutVars>
          <dgm:chMax val="0"/>
          <dgm:bulletEnabled val="1"/>
        </dgm:presLayoutVars>
      </dgm:prSet>
      <dgm:spPr/>
      <dgm:t>
        <a:bodyPr/>
        <a:lstStyle/>
        <a:p>
          <a:endParaRPr lang="ru-RU"/>
        </a:p>
      </dgm:t>
    </dgm:pt>
    <dgm:pt modelId="{A30FC54C-E45D-44CC-B0C9-340D24E486CE}" type="pres">
      <dgm:prSet presAssocID="{AC31C411-09B4-4673-8E60-D4BA39D607D1}" presName="spacer" presStyleCnt="0"/>
      <dgm:spPr/>
    </dgm:pt>
    <dgm:pt modelId="{0F0F16EF-2D77-4978-84CE-25008B9C27AB}" type="pres">
      <dgm:prSet presAssocID="{16BEEB7C-9225-40E2-839A-CDBB1F60B01A}" presName="parentText" presStyleLbl="node1" presStyleIdx="1" presStyleCnt="6" custLinFactY="-151252" custLinFactNeighborX="-30392" custLinFactNeighborY="-200000">
        <dgm:presLayoutVars>
          <dgm:chMax val="0"/>
          <dgm:bulletEnabled val="1"/>
        </dgm:presLayoutVars>
      </dgm:prSet>
      <dgm:spPr/>
      <dgm:t>
        <a:bodyPr/>
        <a:lstStyle/>
        <a:p>
          <a:endParaRPr lang="ru-RU"/>
        </a:p>
      </dgm:t>
    </dgm:pt>
    <dgm:pt modelId="{0FDF08C9-786C-4FE2-B565-1BC5C715B8E6}" type="pres">
      <dgm:prSet presAssocID="{1A7F2E97-8001-4634-ACB1-F9096BAA2EF2}" presName="spacer" presStyleCnt="0"/>
      <dgm:spPr/>
    </dgm:pt>
    <dgm:pt modelId="{7A01E93D-0E4C-4C11-9390-3415E8537A7E}" type="pres">
      <dgm:prSet presAssocID="{CEC26D93-1F4A-4CE6-BA2F-A414FFF8AB81}" presName="parentText" presStyleLbl="node1" presStyleIdx="2" presStyleCnt="6" custLinFactY="96271" custLinFactNeighborY="100000">
        <dgm:presLayoutVars>
          <dgm:chMax val="0"/>
          <dgm:bulletEnabled val="1"/>
        </dgm:presLayoutVars>
      </dgm:prSet>
      <dgm:spPr/>
      <dgm:t>
        <a:bodyPr/>
        <a:lstStyle/>
        <a:p>
          <a:endParaRPr lang="ru-RU"/>
        </a:p>
      </dgm:t>
    </dgm:pt>
    <dgm:pt modelId="{D73F7F80-1304-4D4F-A12D-A5435C85FEFA}" type="pres">
      <dgm:prSet presAssocID="{2BEE8A93-2CA1-4BBB-8118-DCEEF495553E}" presName="spacer" presStyleCnt="0"/>
      <dgm:spPr/>
    </dgm:pt>
    <dgm:pt modelId="{5E218A35-184B-44FE-A101-05E0486E6D4A}" type="pres">
      <dgm:prSet presAssocID="{63309BE1-D22B-4EAB-B819-AE0E44F8CD4E}" presName="parentText" presStyleLbl="node1" presStyleIdx="3" presStyleCnt="6" custLinFactY="100000" custLinFactNeighborY="137324">
        <dgm:presLayoutVars>
          <dgm:chMax val="0"/>
          <dgm:bulletEnabled val="1"/>
        </dgm:presLayoutVars>
      </dgm:prSet>
      <dgm:spPr/>
      <dgm:t>
        <a:bodyPr/>
        <a:lstStyle/>
        <a:p>
          <a:endParaRPr lang="ru-RU"/>
        </a:p>
      </dgm:t>
    </dgm:pt>
    <dgm:pt modelId="{C79C40F3-17E8-411C-819F-F088D8BDD2C0}" type="pres">
      <dgm:prSet presAssocID="{EB0FCC22-DDB4-425C-994C-9A2F987CCF7C}" presName="spacer" presStyleCnt="0"/>
      <dgm:spPr/>
    </dgm:pt>
    <dgm:pt modelId="{2A6D318B-18BD-4EBF-8C5C-7F754C10263B}" type="pres">
      <dgm:prSet presAssocID="{82E76663-F45F-4608-97C2-A92149B412A3}" presName="parentText" presStyleLbl="node1" presStyleIdx="4" presStyleCnt="6" custLinFactY="-200000" custLinFactNeighborX="980" custLinFactNeighborY="-245164">
        <dgm:presLayoutVars>
          <dgm:chMax val="0"/>
          <dgm:bulletEnabled val="1"/>
        </dgm:presLayoutVars>
      </dgm:prSet>
      <dgm:spPr/>
      <dgm:t>
        <a:bodyPr/>
        <a:lstStyle/>
        <a:p>
          <a:endParaRPr lang="ru-RU"/>
        </a:p>
      </dgm:t>
    </dgm:pt>
    <dgm:pt modelId="{925772B4-26DD-412C-B5DD-4D296355687A}" type="pres">
      <dgm:prSet presAssocID="{3DBC6290-27F3-4A25-9E56-04BE528E8112}" presName="spacer" presStyleCnt="0"/>
      <dgm:spPr/>
    </dgm:pt>
    <dgm:pt modelId="{3373C948-22D0-4A4D-B404-A39522EF6EFD}" type="pres">
      <dgm:prSet presAssocID="{12DACD2A-475D-49FD-A73E-EFE3E8DBB0F7}" presName="parentText" presStyleLbl="node1" presStyleIdx="5" presStyleCnt="6" custLinFactNeighborY="-14259">
        <dgm:presLayoutVars>
          <dgm:chMax val="0"/>
          <dgm:bulletEnabled val="1"/>
        </dgm:presLayoutVars>
      </dgm:prSet>
      <dgm:spPr/>
      <dgm:t>
        <a:bodyPr/>
        <a:lstStyle/>
        <a:p>
          <a:endParaRPr lang="ru-RU"/>
        </a:p>
      </dgm:t>
    </dgm:pt>
  </dgm:ptLst>
  <dgm:cxnLst>
    <dgm:cxn modelId="{3FB0BA84-279C-4568-944F-4808AA551F75}" srcId="{FC8ED886-8A16-43E2-9E14-6703D2F24A74}" destId="{CEC26D93-1F4A-4CE6-BA2F-A414FFF8AB81}" srcOrd="2" destOrd="0" parTransId="{D68900BA-22D0-4C24-B4C5-70AD51CB0A07}" sibTransId="{2BEE8A93-2CA1-4BBB-8118-DCEEF495553E}"/>
    <dgm:cxn modelId="{B5A74512-58F8-4E32-9D3A-B73675BEEB57}" srcId="{FC8ED886-8A16-43E2-9E14-6703D2F24A74}" destId="{16BEEB7C-9225-40E2-839A-CDBB1F60B01A}" srcOrd="1" destOrd="0" parTransId="{B4A2A81B-B89E-48FF-8497-B9666D9F1C26}" sibTransId="{1A7F2E97-8001-4634-ACB1-F9096BAA2EF2}"/>
    <dgm:cxn modelId="{F9AF759B-F294-4569-A620-EBF86697EADC}" type="presOf" srcId="{CEC26D93-1F4A-4CE6-BA2F-A414FFF8AB81}" destId="{7A01E93D-0E4C-4C11-9390-3415E8537A7E}" srcOrd="0" destOrd="0" presId="urn:microsoft.com/office/officeart/2005/8/layout/vList2"/>
    <dgm:cxn modelId="{D2735542-2B1E-4792-B3B2-91D23DA44384}" srcId="{FC8ED886-8A16-43E2-9E14-6703D2F24A74}" destId="{82E76663-F45F-4608-97C2-A92149B412A3}" srcOrd="4" destOrd="0" parTransId="{E2AFC14F-CF3C-4F1D-BB2F-11C3BF880766}" sibTransId="{3DBC6290-27F3-4A25-9E56-04BE528E8112}"/>
    <dgm:cxn modelId="{14190BBA-856F-4B20-89C8-BA981D864566}" srcId="{FC8ED886-8A16-43E2-9E14-6703D2F24A74}" destId="{63309BE1-D22B-4EAB-B819-AE0E44F8CD4E}" srcOrd="3" destOrd="0" parTransId="{106829FA-BF3C-4C9F-9135-E20D53E8266E}" sibTransId="{EB0FCC22-DDB4-425C-994C-9A2F987CCF7C}"/>
    <dgm:cxn modelId="{87DD50F9-0D70-47F4-A05F-56346CCF0F4F}" srcId="{FC8ED886-8A16-43E2-9E14-6703D2F24A74}" destId="{12DACD2A-475D-49FD-A73E-EFE3E8DBB0F7}" srcOrd="5" destOrd="0" parTransId="{4B1CEE60-C69B-43FE-A41A-0F04E267238C}" sibTransId="{70726A0F-5B24-4A6D-AB6D-811066BB95E0}"/>
    <dgm:cxn modelId="{DB54AC95-83AC-43D9-8883-B27B423EFA5E}" type="presOf" srcId="{348E6FC3-8AFC-485C-B633-16F46A5F552F}" destId="{080E10C0-8EA7-432C-9C29-57CDA3D906B1}" srcOrd="0" destOrd="0" presId="urn:microsoft.com/office/officeart/2005/8/layout/vList2"/>
    <dgm:cxn modelId="{05A0BEBF-8636-4AD2-B52A-D1063BF0F033}" srcId="{FC8ED886-8A16-43E2-9E14-6703D2F24A74}" destId="{348E6FC3-8AFC-485C-B633-16F46A5F552F}" srcOrd="0" destOrd="0" parTransId="{B9984D7D-C2E9-479D-8CAA-77E0BAD86284}" sibTransId="{AC31C411-09B4-4673-8E60-D4BA39D607D1}"/>
    <dgm:cxn modelId="{9D11DA90-6CC1-4758-BDB5-6BE274D00D1C}" type="presOf" srcId="{16BEEB7C-9225-40E2-839A-CDBB1F60B01A}" destId="{0F0F16EF-2D77-4978-84CE-25008B9C27AB}" srcOrd="0" destOrd="0" presId="urn:microsoft.com/office/officeart/2005/8/layout/vList2"/>
    <dgm:cxn modelId="{327D6CE5-C347-4B6D-83E4-AFB4F5E2EF2B}" type="presOf" srcId="{FC8ED886-8A16-43E2-9E14-6703D2F24A74}" destId="{21094FA2-F150-4683-9E38-9D626CDE3028}" srcOrd="0" destOrd="0" presId="urn:microsoft.com/office/officeart/2005/8/layout/vList2"/>
    <dgm:cxn modelId="{C1C3ACC1-A82C-4077-91D0-114BA009CE88}" type="presOf" srcId="{63309BE1-D22B-4EAB-B819-AE0E44F8CD4E}" destId="{5E218A35-184B-44FE-A101-05E0486E6D4A}" srcOrd="0" destOrd="0" presId="urn:microsoft.com/office/officeart/2005/8/layout/vList2"/>
    <dgm:cxn modelId="{B95564DB-13C0-417C-BF80-E276071ACA8D}" type="presOf" srcId="{12DACD2A-475D-49FD-A73E-EFE3E8DBB0F7}" destId="{3373C948-22D0-4A4D-B404-A39522EF6EFD}" srcOrd="0" destOrd="0" presId="urn:microsoft.com/office/officeart/2005/8/layout/vList2"/>
    <dgm:cxn modelId="{1774278D-5392-489B-A3E8-1298920669E9}" type="presOf" srcId="{82E76663-F45F-4608-97C2-A92149B412A3}" destId="{2A6D318B-18BD-4EBF-8C5C-7F754C10263B}" srcOrd="0" destOrd="0" presId="urn:microsoft.com/office/officeart/2005/8/layout/vList2"/>
    <dgm:cxn modelId="{5E757586-BD00-48A6-8CA0-4F8711B69056}" type="presParOf" srcId="{21094FA2-F150-4683-9E38-9D626CDE3028}" destId="{080E10C0-8EA7-432C-9C29-57CDA3D906B1}" srcOrd="0" destOrd="0" presId="urn:microsoft.com/office/officeart/2005/8/layout/vList2"/>
    <dgm:cxn modelId="{6C03DAC6-1E01-455C-BC93-4CE939D18B1B}" type="presParOf" srcId="{21094FA2-F150-4683-9E38-9D626CDE3028}" destId="{A30FC54C-E45D-44CC-B0C9-340D24E486CE}" srcOrd="1" destOrd="0" presId="urn:microsoft.com/office/officeart/2005/8/layout/vList2"/>
    <dgm:cxn modelId="{518B4C3F-E43A-421E-BDF3-1EBDEB12B116}" type="presParOf" srcId="{21094FA2-F150-4683-9E38-9D626CDE3028}" destId="{0F0F16EF-2D77-4978-84CE-25008B9C27AB}" srcOrd="2" destOrd="0" presId="urn:microsoft.com/office/officeart/2005/8/layout/vList2"/>
    <dgm:cxn modelId="{483BC02A-3D39-48A2-8A60-7707819847B6}" type="presParOf" srcId="{21094FA2-F150-4683-9E38-9D626CDE3028}" destId="{0FDF08C9-786C-4FE2-B565-1BC5C715B8E6}" srcOrd="3" destOrd="0" presId="urn:microsoft.com/office/officeart/2005/8/layout/vList2"/>
    <dgm:cxn modelId="{A13AA18E-4AB5-4FEF-9796-C1ED79218AD8}" type="presParOf" srcId="{21094FA2-F150-4683-9E38-9D626CDE3028}" destId="{7A01E93D-0E4C-4C11-9390-3415E8537A7E}" srcOrd="4" destOrd="0" presId="urn:microsoft.com/office/officeart/2005/8/layout/vList2"/>
    <dgm:cxn modelId="{AB76F3EB-9088-485F-9707-97701E0BF48A}" type="presParOf" srcId="{21094FA2-F150-4683-9E38-9D626CDE3028}" destId="{D73F7F80-1304-4D4F-A12D-A5435C85FEFA}" srcOrd="5" destOrd="0" presId="urn:microsoft.com/office/officeart/2005/8/layout/vList2"/>
    <dgm:cxn modelId="{6EA2E680-0840-40D6-AFEE-29DAC93686CB}" type="presParOf" srcId="{21094FA2-F150-4683-9E38-9D626CDE3028}" destId="{5E218A35-184B-44FE-A101-05E0486E6D4A}" srcOrd="6" destOrd="0" presId="urn:microsoft.com/office/officeart/2005/8/layout/vList2"/>
    <dgm:cxn modelId="{55F79D0A-76F8-4BA7-966F-B80AFADF69ED}" type="presParOf" srcId="{21094FA2-F150-4683-9E38-9D626CDE3028}" destId="{C79C40F3-17E8-411C-819F-F088D8BDD2C0}" srcOrd="7" destOrd="0" presId="urn:microsoft.com/office/officeart/2005/8/layout/vList2"/>
    <dgm:cxn modelId="{B10A1726-681B-4538-B200-92D7C8DF9A1C}" type="presParOf" srcId="{21094FA2-F150-4683-9E38-9D626CDE3028}" destId="{2A6D318B-18BD-4EBF-8C5C-7F754C10263B}" srcOrd="8" destOrd="0" presId="urn:microsoft.com/office/officeart/2005/8/layout/vList2"/>
    <dgm:cxn modelId="{FBE41F1C-3473-4078-A2C5-01B943C52776}" type="presParOf" srcId="{21094FA2-F150-4683-9E38-9D626CDE3028}" destId="{925772B4-26DD-412C-B5DD-4D296355687A}" srcOrd="9" destOrd="0" presId="urn:microsoft.com/office/officeart/2005/8/layout/vList2"/>
    <dgm:cxn modelId="{4FFD9771-93B5-43B7-8239-476BE1AA2C2B}" type="presParOf" srcId="{21094FA2-F150-4683-9E38-9D626CDE3028}" destId="{3373C948-22D0-4A4D-B404-A39522EF6EFD}"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8CF7527-29FA-4798-AF74-95A7EEF6B3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42355EDA-D4B2-4111-9383-DE123F6BE8BB}">
      <dgm:prSet/>
      <dgm:spPr/>
      <dgm:t>
        <a:bodyPr/>
        <a:lstStyle/>
        <a:p>
          <a:r>
            <a:rPr lang="ru-RU"/>
            <a:t> Формирование требований к АС</a:t>
          </a:r>
        </a:p>
      </dgm:t>
    </dgm:pt>
    <dgm:pt modelId="{82E0F871-85A5-4ECC-823A-F27B35D00F7B}" type="parTrans" cxnId="{0344C24F-1025-4B92-B319-88923FE3D5EC}">
      <dgm:prSet/>
      <dgm:spPr/>
      <dgm:t>
        <a:bodyPr/>
        <a:lstStyle/>
        <a:p>
          <a:endParaRPr lang="ru-RU"/>
        </a:p>
      </dgm:t>
    </dgm:pt>
    <dgm:pt modelId="{D8BFE960-0D6D-49C5-9186-1DCB10305D51}" type="sibTrans" cxnId="{0344C24F-1025-4B92-B319-88923FE3D5EC}">
      <dgm:prSet/>
      <dgm:spPr/>
      <dgm:t>
        <a:bodyPr/>
        <a:lstStyle/>
        <a:p>
          <a:endParaRPr lang="ru-RU"/>
        </a:p>
      </dgm:t>
    </dgm:pt>
    <dgm:pt modelId="{74C927D5-67C4-4B65-860B-9A82127BE88F}">
      <dgm:prSet/>
      <dgm:spPr/>
      <dgm:t>
        <a:bodyPr/>
        <a:lstStyle/>
        <a:p>
          <a:r>
            <a:rPr lang="ru-RU"/>
            <a:t> Разработка концепции АС</a:t>
          </a:r>
        </a:p>
      </dgm:t>
    </dgm:pt>
    <dgm:pt modelId="{1DC879C7-5D5C-454F-B397-D05C014E89BF}" type="parTrans" cxnId="{74832BF2-2D0E-43DE-9F5E-F41793F00D21}">
      <dgm:prSet/>
      <dgm:spPr/>
      <dgm:t>
        <a:bodyPr/>
        <a:lstStyle/>
        <a:p>
          <a:endParaRPr lang="ru-RU"/>
        </a:p>
      </dgm:t>
    </dgm:pt>
    <dgm:pt modelId="{26AC6AC0-09DD-4783-9177-88974AA70AB0}" type="sibTrans" cxnId="{74832BF2-2D0E-43DE-9F5E-F41793F00D21}">
      <dgm:prSet/>
      <dgm:spPr/>
      <dgm:t>
        <a:bodyPr/>
        <a:lstStyle/>
        <a:p>
          <a:endParaRPr lang="ru-RU"/>
        </a:p>
      </dgm:t>
    </dgm:pt>
    <dgm:pt modelId="{E6FC24A6-97A7-47E5-BA91-9A7C93416D61}">
      <dgm:prSet/>
      <dgm:spPr/>
      <dgm:t>
        <a:bodyPr/>
        <a:lstStyle/>
        <a:p>
          <a:r>
            <a:rPr lang="ru-RU"/>
            <a:t> Техническое задание</a:t>
          </a:r>
        </a:p>
      </dgm:t>
    </dgm:pt>
    <dgm:pt modelId="{932259EF-D146-43A9-B123-ADB8878BB698}" type="parTrans" cxnId="{C1C4BEA9-9AF8-480E-A5BF-D4A05D31A163}">
      <dgm:prSet/>
      <dgm:spPr/>
      <dgm:t>
        <a:bodyPr/>
        <a:lstStyle/>
        <a:p>
          <a:endParaRPr lang="ru-RU"/>
        </a:p>
      </dgm:t>
    </dgm:pt>
    <dgm:pt modelId="{0126FE7D-D5F1-478F-81ED-0F72C274669D}" type="sibTrans" cxnId="{C1C4BEA9-9AF8-480E-A5BF-D4A05D31A163}">
      <dgm:prSet/>
      <dgm:spPr/>
      <dgm:t>
        <a:bodyPr/>
        <a:lstStyle/>
        <a:p>
          <a:endParaRPr lang="ru-RU"/>
        </a:p>
      </dgm:t>
    </dgm:pt>
    <dgm:pt modelId="{968C3AA2-33B3-4618-878C-2A070E4B69EF}">
      <dgm:prSet/>
      <dgm:spPr/>
      <dgm:t>
        <a:bodyPr/>
        <a:lstStyle/>
        <a:p>
          <a:r>
            <a:rPr lang="ru-RU"/>
            <a:t> Эскизный проект</a:t>
          </a:r>
        </a:p>
      </dgm:t>
    </dgm:pt>
    <dgm:pt modelId="{850CE44D-C853-42C4-A33D-9DEC66F48AC6}" type="parTrans" cxnId="{4516E5FA-C836-46CA-9E92-5FF4036EEFBC}">
      <dgm:prSet/>
      <dgm:spPr/>
      <dgm:t>
        <a:bodyPr/>
        <a:lstStyle/>
        <a:p>
          <a:endParaRPr lang="ru-RU"/>
        </a:p>
      </dgm:t>
    </dgm:pt>
    <dgm:pt modelId="{91DAEA1B-1FEE-4F58-9780-99D6341AAA95}" type="sibTrans" cxnId="{4516E5FA-C836-46CA-9E92-5FF4036EEFBC}">
      <dgm:prSet/>
      <dgm:spPr/>
      <dgm:t>
        <a:bodyPr/>
        <a:lstStyle/>
        <a:p>
          <a:endParaRPr lang="ru-RU"/>
        </a:p>
      </dgm:t>
    </dgm:pt>
    <dgm:pt modelId="{DA63E30E-DE9D-4E56-B036-1ECF768113A4}">
      <dgm:prSet/>
      <dgm:spPr/>
      <dgm:t>
        <a:bodyPr/>
        <a:lstStyle/>
        <a:p>
          <a:r>
            <a:rPr lang="ru-RU" dirty="0"/>
            <a:t> Технический проект</a:t>
          </a:r>
        </a:p>
      </dgm:t>
    </dgm:pt>
    <dgm:pt modelId="{9546ED23-B5D5-450E-A766-60EE816AA446}" type="parTrans" cxnId="{FBB15201-F7EC-4174-9584-D1B2252DACC4}">
      <dgm:prSet/>
      <dgm:spPr/>
      <dgm:t>
        <a:bodyPr/>
        <a:lstStyle/>
        <a:p>
          <a:endParaRPr lang="ru-RU"/>
        </a:p>
      </dgm:t>
    </dgm:pt>
    <dgm:pt modelId="{9822E743-5BCD-43AD-B2B5-3CC0DDAE1211}" type="sibTrans" cxnId="{FBB15201-F7EC-4174-9584-D1B2252DACC4}">
      <dgm:prSet/>
      <dgm:spPr/>
      <dgm:t>
        <a:bodyPr/>
        <a:lstStyle/>
        <a:p>
          <a:endParaRPr lang="ru-RU"/>
        </a:p>
      </dgm:t>
    </dgm:pt>
    <dgm:pt modelId="{D0C72C93-0760-4DB7-AD9A-C387BC6C2A25}">
      <dgm:prSet/>
      <dgm:spPr/>
      <dgm:t>
        <a:bodyPr/>
        <a:lstStyle/>
        <a:p>
          <a:r>
            <a:rPr lang="ru-RU"/>
            <a:t> Рабочая документация</a:t>
          </a:r>
        </a:p>
      </dgm:t>
    </dgm:pt>
    <dgm:pt modelId="{0E88DB8B-6623-44C0-A6F0-5A63D594ECE3}" type="parTrans" cxnId="{30884CCA-7266-4343-857F-FFADAFC1F9CF}">
      <dgm:prSet/>
      <dgm:spPr/>
      <dgm:t>
        <a:bodyPr/>
        <a:lstStyle/>
        <a:p>
          <a:endParaRPr lang="ru-RU"/>
        </a:p>
      </dgm:t>
    </dgm:pt>
    <dgm:pt modelId="{A49AE33F-9A65-4463-A9B2-5FD3B9C1DC0F}" type="sibTrans" cxnId="{30884CCA-7266-4343-857F-FFADAFC1F9CF}">
      <dgm:prSet/>
      <dgm:spPr/>
      <dgm:t>
        <a:bodyPr/>
        <a:lstStyle/>
        <a:p>
          <a:endParaRPr lang="ru-RU"/>
        </a:p>
      </dgm:t>
    </dgm:pt>
    <dgm:pt modelId="{DD460697-780E-49F5-A477-90E13E5DA940}">
      <dgm:prSet/>
      <dgm:spPr/>
      <dgm:t>
        <a:bodyPr/>
        <a:lstStyle/>
        <a:p>
          <a:r>
            <a:rPr lang="ru-RU"/>
            <a:t> Ввод в действие</a:t>
          </a:r>
        </a:p>
      </dgm:t>
    </dgm:pt>
    <dgm:pt modelId="{4DC25982-86DE-4059-ABAD-985433BEA020}" type="parTrans" cxnId="{99E2E5EE-1463-437E-9D05-79182627DA7A}">
      <dgm:prSet/>
      <dgm:spPr/>
      <dgm:t>
        <a:bodyPr/>
        <a:lstStyle/>
        <a:p>
          <a:endParaRPr lang="ru-RU"/>
        </a:p>
      </dgm:t>
    </dgm:pt>
    <dgm:pt modelId="{2B26DB6A-B935-42D8-A73E-6B96EEB2E8D0}" type="sibTrans" cxnId="{99E2E5EE-1463-437E-9D05-79182627DA7A}">
      <dgm:prSet/>
      <dgm:spPr/>
      <dgm:t>
        <a:bodyPr/>
        <a:lstStyle/>
        <a:p>
          <a:endParaRPr lang="ru-RU"/>
        </a:p>
      </dgm:t>
    </dgm:pt>
    <dgm:pt modelId="{9045AB56-DB2B-4DF7-A758-B2FDD2594D1C}">
      <dgm:prSet/>
      <dgm:spPr/>
      <dgm:t>
        <a:bodyPr/>
        <a:lstStyle/>
        <a:p>
          <a:r>
            <a:rPr lang="ru-RU"/>
            <a:t> Сопровождение АС</a:t>
          </a:r>
        </a:p>
      </dgm:t>
    </dgm:pt>
    <dgm:pt modelId="{9C8BCB09-6245-4E33-BEEA-AEB34904A840}" type="parTrans" cxnId="{7DC5E728-B421-4897-93F5-BAFCABBD5178}">
      <dgm:prSet/>
      <dgm:spPr/>
      <dgm:t>
        <a:bodyPr/>
        <a:lstStyle/>
        <a:p>
          <a:endParaRPr lang="ru-RU"/>
        </a:p>
      </dgm:t>
    </dgm:pt>
    <dgm:pt modelId="{B13344C0-41D6-4F96-A639-65AEA87D65F1}" type="sibTrans" cxnId="{7DC5E728-B421-4897-93F5-BAFCABBD5178}">
      <dgm:prSet/>
      <dgm:spPr/>
      <dgm:t>
        <a:bodyPr/>
        <a:lstStyle/>
        <a:p>
          <a:endParaRPr lang="ru-RU"/>
        </a:p>
      </dgm:t>
    </dgm:pt>
    <dgm:pt modelId="{1044FEA2-E2F1-4F0D-BE18-A80023760B2E}" type="pres">
      <dgm:prSet presAssocID="{38CF7527-29FA-4798-AF74-95A7EEF6B32D}" presName="linear" presStyleCnt="0">
        <dgm:presLayoutVars>
          <dgm:animLvl val="lvl"/>
          <dgm:resizeHandles val="exact"/>
        </dgm:presLayoutVars>
      </dgm:prSet>
      <dgm:spPr/>
      <dgm:t>
        <a:bodyPr/>
        <a:lstStyle/>
        <a:p>
          <a:endParaRPr lang="ru-RU"/>
        </a:p>
      </dgm:t>
    </dgm:pt>
    <dgm:pt modelId="{27928C4C-693D-4D3B-BC6E-70B7650CD5CF}" type="pres">
      <dgm:prSet presAssocID="{42355EDA-D4B2-4111-9383-DE123F6BE8BB}" presName="parentText" presStyleLbl="node1" presStyleIdx="0" presStyleCnt="8">
        <dgm:presLayoutVars>
          <dgm:chMax val="0"/>
          <dgm:bulletEnabled val="1"/>
        </dgm:presLayoutVars>
      </dgm:prSet>
      <dgm:spPr/>
      <dgm:t>
        <a:bodyPr/>
        <a:lstStyle/>
        <a:p>
          <a:endParaRPr lang="ru-RU"/>
        </a:p>
      </dgm:t>
    </dgm:pt>
    <dgm:pt modelId="{CAC01C31-9D99-41AD-9A04-3A7F1A1D37D8}" type="pres">
      <dgm:prSet presAssocID="{D8BFE960-0D6D-49C5-9186-1DCB10305D51}" presName="spacer" presStyleCnt="0"/>
      <dgm:spPr/>
    </dgm:pt>
    <dgm:pt modelId="{0B46FE7C-C1E3-44C6-A7D0-8AD757029ED6}" type="pres">
      <dgm:prSet presAssocID="{74C927D5-67C4-4B65-860B-9A82127BE88F}" presName="parentText" presStyleLbl="node1" presStyleIdx="1" presStyleCnt="8">
        <dgm:presLayoutVars>
          <dgm:chMax val="0"/>
          <dgm:bulletEnabled val="1"/>
        </dgm:presLayoutVars>
      </dgm:prSet>
      <dgm:spPr/>
      <dgm:t>
        <a:bodyPr/>
        <a:lstStyle/>
        <a:p>
          <a:endParaRPr lang="ru-RU"/>
        </a:p>
      </dgm:t>
    </dgm:pt>
    <dgm:pt modelId="{50D530B2-140F-405C-B185-4DEC3CF323F5}" type="pres">
      <dgm:prSet presAssocID="{26AC6AC0-09DD-4783-9177-88974AA70AB0}" presName="spacer" presStyleCnt="0"/>
      <dgm:spPr/>
    </dgm:pt>
    <dgm:pt modelId="{65095DEA-8484-424D-95F2-7E2CA7F2516C}" type="pres">
      <dgm:prSet presAssocID="{E6FC24A6-97A7-47E5-BA91-9A7C93416D61}" presName="parentText" presStyleLbl="node1" presStyleIdx="2" presStyleCnt="8">
        <dgm:presLayoutVars>
          <dgm:chMax val="0"/>
          <dgm:bulletEnabled val="1"/>
        </dgm:presLayoutVars>
      </dgm:prSet>
      <dgm:spPr/>
      <dgm:t>
        <a:bodyPr/>
        <a:lstStyle/>
        <a:p>
          <a:endParaRPr lang="ru-RU"/>
        </a:p>
      </dgm:t>
    </dgm:pt>
    <dgm:pt modelId="{503A99DB-65EB-459C-AF1A-D494CB24F740}" type="pres">
      <dgm:prSet presAssocID="{0126FE7D-D5F1-478F-81ED-0F72C274669D}" presName="spacer" presStyleCnt="0"/>
      <dgm:spPr/>
    </dgm:pt>
    <dgm:pt modelId="{A4FEC39D-8811-48F0-AF15-DC9935B1BC9B}" type="pres">
      <dgm:prSet presAssocID="{968C3AA2-33B3-4618-878C-2A070E4B69EF}" presName="parentText" presStyleLbl="node1" presStyleIdx="3" presStyleCnt="8">
        <dgm:presLayoutVars>
          <dgm:chMax val="0"/>
          <dgm:bulletEnabled val="1"/>
        </dgm:presLayoutVars>
      </dgm:prSet>
      <dgm:spPr/>
      <dgm:t>
        <a:bodyPr/>
        <a:lstStyle/>
        <a:p>
          <a:endParaRPr lang="ru-RU"/>
        </a:p>
      </dgm:t>
    </dgm:pt>
    <dgm:pt modelId="{41719DE5-FCD2-4484-A8E6-C89B92D70D2D}" type="pres">
      <dgm:prSet presAssocID="{91DAEA1B-1FEE-4F58-9780-99D6341AAA95}" presName="spacer" presStyleCnt="0"/>
      <dgm:spPr/>
    </dgm:pt>
    <dgm:pt modelId="{CB9B5F5F-1B05-4C69-8E0B-D5CA58E0BF18}" type="pres">
      <dgm:prSet presAssocID="{DA63E30E-DE9D-4E56-B036-1ECF768113A4}" presName="parentText" presStyleLbl="node1" presStyleIdx="4" presStyleCnt="8">
        <dgm:presLayoutVars>
          <dgm:chMax val="0"/>
          <dgm:bulletEnabled val="1"/>
        </dgm:presLayoutVars>
      </dgm:prSet>
      <dgm:spPr/>
      <dgm:t>
        <a:bodyPr/>
        <a:lstStyle/>
        <a:p>
          <a:endParaRPr lang="ru-RU"/>
        </a:p>
      </dgm:t>
    </dgm:pt>
    <dgm:pt modelId="{E3BFD94A-5673-48D8-A20E-C05A8A1AF800}" type="pres">
      <dgm:prSet presAssocID="{9822E743-5BCD-43AD-B2B5-3CC0DDAE1211}" presName="spacer" presStyleCnt="0"/>
      <dgm:spPr/>
    </dgm:pt>
    <dgm:pt modelId="{9B168B84-F5E8-47C4-B654-21A6C0AD87E9}" type="pres">
      <dgm:prSet presAssocID="{D0C72C93-0760-4DB7-AD9A-C387BC6C2A25}" presName="parentText" presStyleLbl="node1" presStyleIdx="5" presStyleCnt="8">
        <dgm:presLayoutVars>
          <dgm:chMax val="0"/>
          <dgm:bulletEnabled val="1"/>
        </dgm:presLayoutVars>
      </dgm:prSet>
      <dgm:spPr/>
      <dgm:t>
        <a:bodyPr/>
        <a:lstStyle/>
        <a:p>
          <a:endParaRPr lang="ru-RU"/>
        </a:p>
      </dgm:t>
    </dgm:pt>
    <dgm:pt modelId="{0E478572-BF2D-42E5-9139-94C4C62E7405}" type="pres">
      <dgm:prSet presAssocID="{A49AE33F-9A65-4463-A9B2-5FD3B9C1DC0F}" presName="spacer" presStyleCnt="0"/>
      <dgm:spPr/>
    </dgm:pt>
    <dgm:pt modelId="{E0EB93ED-24D0-4C03-BDAE-98E2F2A48774}" type="pres">
      <dgm:prSet presAssocID="{DD460697-780E-49F5-A477-90E13E5DA940}" presName="parentText" presStyleLbl="node1" presStyleIdx="6" presStyleCnt="8">
        <dgm:presLayoutVars>
          <dgm:chMax val="0"/>
          <dgm:bulletEnabled val="1"/>
        </dgm:presLayoutVars>
      </dgm:prSet>
      <dgm:spPr/>
      <dgm:t>
        <a:bodyPr/>
        <a:lstStyle/>
        <a:p>
          <a:endParaRPr lang="ru-RU"/>
        </a:p>
      </dgm:t>
    </dgm:pt>
    <dgm:pt modelId="{13827DB9-7AA3-4E6A-8D9E-4EA08C4398D2}" type="pres">
      <dgm:prSet presAssocID="{2B26DB6A-B935-42D8-A73E-6B96EEB2E8D0}" presName="spacer" presStyleCnt="0"/>
      <dgm:spPr/>
    </dgm:pt>
    <dgm:pt modelId="{37A7C27E-7C85-4962-AA98-B12B67D6ABCA}" type="pres">
      <dgm:prSet presAssocID="{9045AB56-DB2B-4DF7-A758-B2FDD2594D1C}" presName="parentText" presStyleLbl="node1" presStyleIdx="7" presStyleCnt="8">
        <dgm:presLayoutVars>
          <dgm:chMax val="0"/>
          <dgm:bulletEnabled val="1"/>
        </dgm:presLayoutVars>
      </dgm:prSet>
      <dgm:spPr/>
      <dgm:t>
        <a:bodyPr/>
        <a:lstStyle/>
        <a:p>
          <a:endParaRPr lang="ru-RU"/>
        </a:p>
      </dgm:t>
    </dgm:pt>
  </dgm:ptLst>
  <dgm:cxnLst>
    <dgm:cxn modelId="{70E69006-C6C0-4C6A-A70B-2D8205B10E42}" type="presOf" srcId="{D0C72C93-0760-4DB7-AD9A-C387BC6C2A25}" destId="{9B168B84-F5E8-47C4-B654-21A6C0AD87E9}" srcOrd="0" destOrd="0" presId="urn:microsoft.com/office/officeart/2005/8/layout/vList2"/>
    <dgm:cxn modelId="{74832BF2-2D0E-43DE-9F5E-F41793F00D21}" srcId="{38CF7527-29FA-4798-AF74-95A7EEF6B32D}" destId="{74C927D5-67C4-4B65-860B-9A82127BE88F}" srcOrd="1" destOrd="0" parTransId="{1DC879C7-5D5C-454F-B397-D05C014E89BF}" sibTransId="{26AC6AC0-09DD-4783-9177-88974AA70AB0}"/>
    <dgm:cxn modelId="{7DC5E728-B421-4897-93F5-BAFCABBD5178}" srcId="{38CF7527-29FA-4798-AF74-95A7EEF6B32D}" destId="{9045AB56-DB2B-4DF7-A758-B2FDD2594D1C}" srcOrd="7" destOrd="0" parTransId="{9C8BCB09-6245-4E33-BEEA-AEB34904A840}" sibTransId="{B13344C0-41D6-4F96-A639-65AEA87D65F1}"/>
    <dgm:cxn modelId="{238B5BDF-9E8C-493A-9821-1199E8819C73}" type="presOf" srcId="{38CF7527-29FA-4798-AF74-95A7EEF6B32D}" destId="{1044FEA2-E2F1-4F0D-BE18-A80023760B2E}" srcOrd="0" destOrd="0" presId="urn:microsoft.com/office/officeart/2005/8/layout/vList2"/>
    <dgm:cxn modelId="{4516E5FA-C836-46CA-9E92-5FF4036EEFBC}" srcId="{38CF7527-29FA-4798-AF74-95A7EEF6B32D}" destId="{968C3AA2-33B3-4618-878C-2A070E4B69EF}" srcOrd="3" destOrd="0" parTransId="{850CE44D-C853-42C4-A33D-9DEC66F48AC6}" sibTransId="{91DAEA1B-1FEE-4F58-9780-99D6341AAA95}"/>
    <dgm:cxn modelId="{C1C4BEA9-9AF8-480E-A5BF-D4A05D31A163}" srcId="{38CF7527-29FA-4798-AF74-95A7EEF6B32D}" destId="{E6FC24A6-97A7-47E5-BA91-9A7C93416D61}" srcOrd="2" destOrd="0" parTransId="{932259EF-D146-43A9-B123-ADB8878BB698}" sibTransId="{0126FE7D-D5F1-478F-81ED-0F72C274669D}"/>
    <dgm:cxn modelId="{99E2E5EE-1463-437E-9D05-79182627DA7A}" srcId="{38CF7527-29FA-4798-AF74-95A7EEF6B32D}" destId="{DD460697-780E-49F5-A477-90E13E5DA940}" srcOrd="6" destOrd="0" parTransId="{4DC25982-86DE-4059-ABAD-985433BEA020}" sibTransId="{2B26DB6A-B935-42D8-A73E-6B96EEB2E8D0}"/>
    <dgm:cxn modelId="{0282004C-9FB5-4F20-9E43-8ECD334BC50D}" type="presOf" srcId="{9045AB56-DB2B-4DF7-A758-B2FDD2594D1C}" destId="{37A7C27E-7C85-4962-AA98-B12B67D6ABCA}" srcOrd="0" destOrd="0" presId="urn:microsoft.com/office/officeart/2005/8/layout/vList2"/>
    <dgm:cxn modelId="{0344C24F-1025-4B92-B319-88923FE3D5EC}" srcId="{38CF7527-29FA-4798-AF74-95A7EEF6B32D}" destId="{42355EDA-D4B2-4111-9383-DE123F6BE8BB}" srcOrd="0" destOrd="0" parTransId="{82E0F871-85A5-4ECC-823A-F27B35D00F7B}" sibTransId="{D8BFE960-0D6D-49C5-9186-1DCB10305D51}"/>
    <dgm:cxn modelId="{85E286C4-6A9B-4761-859D-EA229A2A22DB}" type="presOf" srcId="{74C927D5-67C4-4B65-860B-9A82127BE88F}" destId="{0B46FE7C-C1E3-44C6-A7D0-8AD757029ED6}" srcOrd="0" destOrd="0" presId="urn:microsoft.com/office/officeart/2005/8/layout/vList2"/>
    <dgm:cxn modelId="{22D3E707-14B7-48D9-91A6-CC1C6E349BB6}" type="presOf" srcId="{968C3AA2-33B3-4618-878C-2A070E4B69EF}" destId="{A4FEC39D-8811-48F0-AF15-DC9935B1BC9B}" srcOrd="0" destOrd="0" presId="urn:microsoft.com/office/officeart/2005/8/layout/vList2"/>
    <dgm:cxn modelId="{38172C04-D2E4-4BE6-93F0-494B0C94B5D5}" type="presOf" srcId="{DA63E30E-DE9D-4E56-B036-1ECF768113A4}" destId="{CB9B5F5F-1B05-4C69-8E0B-D5CA58E0BF18}" srcOrd="0" destOrd="0" presId="urn:microsoft.com/office/officeart/2005/8/layout/vList2"/>
    <dgm:cxn modelId="{87211272-227E-4B85-B8C7-E5ACDDB5377C}" type="presOf" srcId="{DD460697-780E-49F5-A477-90E13E5DA940}" destId="{E0EB93ED-24D0-4C03-BDAE-98E2F2A48774}" srcOrd="0" destOrd="0" presId="urn:microsoft.com/office/officeart/2005/8/layout/vList2"/>
    <dgm:cxn modelId="{A5DD297B-7BDA-4043-B982-24A5A07F2F03}" type="presOf" srcId="{E6FC24A6-97A7-47E5-BA91-9A7C93416D61}" destId="{65095DEA-8484-424D-95F2-7E2CA7F2516C}" srcOrd="0" destOrd="0" presId="urn:microsoft.com/office/officeart/2005/8/layout/vList2"/>
    <dgm:cxn modelId="{3EA80FEB-F5E3-4086-A975-C386A6CA84BA}" type="presOf" srcId="{42355EDA-D4B2-4111-9383-DE123F6BE8BB}" destId="{27928C4C-693D-4D3B-BC6E-70B7650CD5CF}" srcOrd="0" destOrd="0" presId="urn:microsoft.com/office/officeart/2005/8/layout/vList2"/>
    <dgm:cxn modelId="{30884CCA-7266-4343-857F-FFADAFC1F9CF}" srcId="{38CF7527-29FA-4798-AF74-95A7EEF6B32D}" destId="{D0C72C93-0760-4DB7-AD9A-C387BC6C2A25}" srcOrd="5" destOrd="0" parTransId="{0E88DB8B-6623-44C0-A6F0-5A63D594ECE3}" sibTransId="{A49AE33F-9A65-4463-A9B2-5FD3B9C1DC0F}"/>
    <dgm:cxn modelId="{FBB15201-F7EC-4174-9584-D1B2252DACC4}" srcId="{38CF7527-29FA-4798-AF74-95A7EEF6B32D}" destId="{DA63E30E-DE9D-4E56-B036-1ECF768113A4}" srcOrd="4" destOrd="0" parTransId="{9546ED23-B5D5-450E-A766-60EE816AA446}" sibTransId="{9822E743-5BCD-43AD-B2B5-3CC0DDAE1211}"/>
    <dgm:cxn modelId="{FE723BD1-EBEA-4B9D-AC88-C3857121CC6C}" type="presParOf" srcId="{1044FEA2-E2F1-4F0D-BE18-A80023760B2E}" destId="{27928C4C-693D-4D3B-BC6E-70B7650CD5CF}" srcOrd="0" destOrd="0" presId="urn:microsoft.com/office/officeart/2005/8/layout/vList2"/>
    <dgm:cxn modelId="{D4252A74-EFB5-4907-A155-8580B8B3A4EB}" type="presParOf" srcId="{1044FEA2-E2F1-4F0D-BE18-A80023760B2E}" destId="{CAC01C31-9D99-41AD-9A04-3A7F1A1D37D8}" srcOrd="1" destOrd="0" presId="urn:microsoft.com/office/officeart/2005/8/layout/vList2"/>
    <dgm:cxn modelId="{EF23D27B-C86D-43D7-B046-88794488B69F}" type="presParOf" srcId="{1044FEA2-E2F1-4F0D-BE18-A80023760B2E}" destId="{0B46FE7C-C1E3-44C6-A7D0-8AD757029ED6}" srcOrd="2" destOrd="0" presId="urn:microsoft.com/office/officeart/2005/8/layout/vList2"/>
    <dgm:cxn modelId="{60EB7ACB-F7E9-4877-B2C1-5896F0F45EFB}" type="presParOf" srcId="{1044FEA2-E2F1-4F0D-BE18-A80023760B2E}" destId="{50D530B2-140F-405C-B185-4DEC3CF323F5}" srcOrd="3" destOrd="0" presId="urn:microsoft.com/office/officeart/2005/8/layout/vList2"/>
    <dgm:cxn modelId="{5CB30F5D-6964-48AB-A972-8673A0296999}" type="presParOf" srcId="{1044FEA2-E2F1-4F0D-BE18-A80023760B2E}" destId="{65095DEA-8484-424D-95F2-7E2CA7F2516C}" srcOrd="4" destOrd="0" presId="urn:microsoft.com/office/officeart/2005/8/layout/vList2"/>
    <dgm:cxn modelId="{F31BE82B-B818-4438-BB4C-0F861981EDCD}" type="presParOf" srcId="{1044FEA2-E2F1-4F0D-BE18-A80023760B2E}" destId="{503A99DB-65EB-459C-AF1A-D494CB24F740}" srcOrd="5" destOrd="0" presId="urn:microsoft.com/office/officeart/2005/8/layout/vList2"/>
    <dgm:cxn modelId="{B483EB8E-8968-4ADB-8EB0-1E49E7CED8F6}" type="presParOf" srcId="{1044FEA2-E2F1-4F0D-BE18-A80023760B2E}" destId="{A4FEC39D-8811-48F0-AF15-DC9935B1BC9B}" srcOrd="6" destOrd="0" presId="urn:microsoft.com/office/officeart/2005/8/layout/vList2"/>
    <dgm:cxn modelId="{D70F81AF-8492-43CC-B50D-9C8A2C369D61}" type="presParOf" srcId="{1044FEA2-E2F1-4F0D-BE18-A80023760B2E}" destId="{41719DE5-FCD2-4484-A8E6-C89B92D70D2D}" srcOrd="7" destOrd="0" presId="urn:microsoft.com/office/officeart/2005/8/layout/vList2"/>
    <dgm:cxn modelId="{02C8D8FB-32D2-46CC-BFA2-762E853FC7C5}" type="presParOf" srcId="{1044FEA2-E2F1-4F0D-BE18-A80023760B2E}" destId="{CB9B5F5F-1B05-4C69-8E0B-D5CA58E0BF18}" srcOrd="8" destOrd="0" presId="urn:microsoft.com/office/officeart/2005/8/layout/vList2"/>
    <dgm:cxn modelId="{0E685AA0-E840-45E5-9610-719986F0663A}" type="presParOf" srcId="{1044FEA2-E2F1-4F0D-BE18-A80023760B2E}" destId="{E3BFD94A-5673-48D8-A20E-C05A8A1AF800}" srcOrd="9" destOrd="0" presId="urn:microsoft.com/office/officeart/2005/8/layout/vList2"/>
    <dgm:cxn modelId="{E3E2E907-9828-42F8-83F0-2D9679C34524}" type="presParOf" srcId="{1044FEA2-E2F1-4F0D-BE18-A80023760B2E}" destId="{9B168B84-F5E8-47C4-B654-21A6C0AD87E9}" srcOrd="10" destOrd="0" presId="urn:microsoft.com/office/officeart/2005/8/layout/vList2"/>
    <dgm:cxn modelId="{29E3B26F-98DB-40B8-B4EE-0437062CBB73}" type="presParOf" srcId="{1044FEA2-E2F1-4F0D-BE18-A80023760B2E}" destId="{0E478572-BF2D-42E5-9139-94C4C62E7405}" srcOrd="11" destOrd="0" presId="urn:microsoft.com/office/officeart/2005/8/layout/vList2"/>
    <dgm:cxn modelId="{05A064F1-355D-4E23-B77F-2BE116FBE45C}" type="presParOf" srcId="{1044FEA2-E2F1-4F0D-BE18-A80023760B2E}" destId="{E0EB93ED-24D0-4C03-BDAE-98E2F2A48774}" srcOrd="12" destOrd="0" presId="urn:microsoft.com/office/officeart/2005/8/layout/vList2"/>
    <dgm:cxn modelId="{C186A63F-733D-4F46-B56F-3386F7862BA8}" type="presParOf" srcId="{1044FEA2-E2F1-4F0D-BE18-A80023760B2E}" destId="{13827DB9-7AA3-4E6A-8D9E-4EA08C4398D2}" srcOrd="13" destOrd="0" presId="urn:microsoft.com/office/officeart/2005/8/layout/vList2"/>
    <dgm:cxn modelId="{33AEA62E-8DE9-4521-9CD7-A600FC7B547C}" type="presParOf" srcId="{1044FEA2-E2F1-4F0D-BE18-A80023760B2E}" destId="{37A7C27E-7C85-4962-AA98-B12B67D6ABCA}"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0E10C0-8EA7-432C-9C29-57CDA3D906B1}">
      <dsp:nvSpPr>
        <dsp:cNvPr id="0" name=""/>
        <dsp:cNvSpPr/>
      </dsp:nvSpPr>
      <dsp:spPr>
        <a:xfrm>
          <a:off x="0" y="835418"/>
          <a:ext cx="7344816" cy="684450"/>
        </a:xfrm>
        <a:prstGeom prst="roundRect">
          <a:avLst/>
        </a:prstGeom>
        <a:gradFill rotWithShape="0">
          <a:gsLst>
            <a:gs pos="0">
              <a:schemeClr val="accent1">
                <a:hueOff val="0"/>
                <a:satOff val="0"/>
                <a:lumOff val="0"/>
                <a:alphaOff val="0"/>
                <a:tint val="50000"/>
                <a:satMod val="180000"/>
                <a:lumMod val="100000"/>
              </a:schemeClr>
            </a:gs>
            <a:gs pos="40000">
              <a:schemeClr val="accent1">
                <a:hueOff val="0"/>
                <a:satOff val="0"/>
                <a:lumOff val="0"/>
                <a:alphaOff val="0"/>
                <a:tint val="60000"/>
                <a:satMod val="130000"/>
                <a:lumMod val="100000"/>
              </a:schemeClr>
            </a:gs>
            <a:gs pos="100000">
              <a:schemeClr val="accent1">
                <a:hueOff val="0"/>
                <a:satOff val="0"/>
                <a:lumOff val="0"/>
                <a:alphaOff val="0"/>
                <a:tint val="96000"/>
                <a:lumMod val="10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ru-RU" sz="1300" kern="1200" dirty="0"/>
            <a:t>ГОСТ 34.201-89. "Виды, комплектность и обозначение документов при создании автоматизированных систем" </a:t>
          </a:r>
          <a:r>
            <a:rPr lang="ru-RU" sz="1300" b="1" i="0" kern="1200" dirty="0"/>
            <a:t>заменяется с 01.01.2022 на ГОСТ 34.201-2020 (приказ Росстандарта № 1521-ст от 19.11.2021).</a:t>
          </a:r>
          <a:endParaRPr lang="ru-RU" sz="1300" kern="1200" dirty="0"/>
        </a:p>
      </dsp:txBody>
      <dsp:txXfrm>
        <a:off x="33412" y="868830"/>
        <a:ext cx="7277992" cy="617626"/>
      </dsp:txXfrm>
    </dsp:sp>
    <dsp:sp modelId="{0F0F16EF-2D77-4978-84CE-25008B9C27AB}">
      <dsp:nvSpPr>
        <dsp:cNvPr id="0" name=""/>
        <dsp:cNvSpPr/>
      </dsp:nvSpPr>
      <dsp:spPr>
        <a:xfrm>
          <a:off x="0" y="0"/>
          <a:ext cx="7344816" cy="684450"/>
        </a:xfrm>
        <a:prstGeom prst="roundRect">
          <a:avLst/>
        </a:prstGeom>
        <a:gradFill rotWithShape="0">
          <a:gsLst>
            <a:gs pos="0">
              <a:schemeClr val="accent1">
                <a:hueOff val="0"/>
                <a:satOff val="0"/>
                <a:lumOff val="0"/>
                <a:alphaOff val="0"/>
                <a:tint val="50000"/>
                <a:satMod val="180000"/>
                <a:lumMod val="100000"/>
              </a:schemeClr>
            </a:gs>
            <a:gs pos="40000">
              <a:schemeClr val="accent1">
                <a:hueOff val="0"/>
                <a:satOff val="0"/>
                <a:lumOff val="0"/>
                <a:alphaOff val="0"/>
                <a:tint val="60000"/>
                <a:satMod val="130000"/>
                <a:lumMod val="100000"/>
              </a:schemeClr>
            </a:gs>
            <a:gs pos="100000">
              <a:schemeClr val="accent1">
                <a:hueOff val="0"/>
                <a:satOff val="0"/>
                <a:lumOff val="0"/>
                <a:alphaOff val="0"/>
                <a:tint val="96000"/>
                <a:lumMod val="10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ru-RU" sz="1300" kern="1200" dirty="0"/>
            <a:t>ГОСТ 34.003-90 "Термины и определения" </a:t>
          </a:r>
          <a:r>
            <a:rPr lang="ru-RU" sz="1300" b="1" i="0" kern="1200" dirty="0"/>
            <a:t>заменяется с 01.01.2022 на ГОСТ Р 59853-2021 (приказ Росстандарта № 1520-ст от 19.11.2021).</a:t>
          </a:r>
          <a:endParaRPr lang="ru-RU" sz="1300" kern="1200" dirty="0"/>
        </a:p>
      </dsp:txBody>
      <dsp:txXfrm>
        <a:off x="33412" y="33412"/>
        <a:ext cx="7277992" cy="617626"/>
      </dsp:txXfrm>
    </dsp:sp>
    <dsp:sp modelId="{7A01E93D-0E4C-4C11-9390-3415E8537A7E}">
      <dsp:nvSpPr>
        <dsp:cNvPr id="0" name=""/>
        <dsp:cNvSpPr/>
      </dsp:nvSpPr>
      <dsp:spPr>
        <a:xfrm>
          <a:off x="0" y="2297452"/>
          <a:ext cx="7344816" cy="684450"/>
        </a:xfrm>
        <a:prstGeom prst="roundRect">
          <a:avLst/>
        </a:prstGeom>
        <a:gradFill rotWithShape="0">
          <a:gsLst>
            <a:gs pos="0">
              <a:schemeClr val="accent1">
                <a:hueOff val="0"/>
                <a:satOff val="0"/>
                <a:lumOff val="0"/>
                <a:alphaOff val="0"/>
                <a:tint val="50000"/>
                <a:satMod val="180000"/>
                <a:lumMod val="100000"/>
              </a:schemeClr>
            </a:gs>
            <a:gs pos="40000">
              <a:schemeClr val="accent1">
                <a:hueOff val="0"/>
                <a:satOff val="0"/>
                <a:lumOff val="0"/>
                <a:alphaOff val="0"/>
                <a:tint val="60000"/>
                <a:satMod val="130000"/>
                <a:lumMod val="100000"/>
              </a:schemeClr>
            </a:gs>
            <a:gs pos="100000">
              <a:schemeClr val="accent1">
                <a:hueOff val="0"/>
                <a:satOff val="0"/>
                <a:lumOff val="0"/>
                <a:alphaOff val="0"/>
                <a:tint val="96000"/>
                <a:lumMod val="10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ru-RU" sz="1300" kern="1200" dirty="0"/>
            <a:t>ГОСТ 34.602-89 "Техническое задание на создание автоматизированной системы"  </a:t>
          </a:r>
          <a:r>
            <a:rPr lang="ru-RU" sz="1300" b="1" i="0" kern="1200" dirty="0"/>
            <a:t>заменяется с 01.01.2022 на ГОСТ 34.602-2020 (приказ Росстандарта № 1522-ст от 19.11.2021).</a:t>
          </a:r>
          <a:r>
            <a:rPr lang="ru-RU" sz="1300" kern="1200" dirty="0"/>
            <a:t>;</a:t>
          </a:r>
        </a:p>
      </dsp:txBody>
      <dsp:txXfrm>
        <a:off x="33412" y="2330864"/>
        <a:ext cx="7277992" cy="617626"/>
      </dsp:txXfrm>
    </dsp:sp>
    <dsp:sp modelId="{5E218A35-184B-44FE-A101-05E0486E6D4A}">
      <dsp:nvSpPr>
        <dsp:cNvPr id="0" name=""/>
        <dsp:cNvSpPr/>
      </dsp:nvSpPr>
      <dsp:spPr>
        <a:xfrm>
          <a:off x="0" y="3058840"/>
          <a:ext cx="7344816" cy="684450"/>
        </a:xfrm>
        <a:prstGeom prst="roundRect">
          <a:avLst/>
        </a:prstGeom>
        <a:gradFill rotWithShape="0">
          <a:gsLst>
            <a:gs pos="0">
              <a:schemeClr val="accent1">
                <a:hueOff val="0"/>
                <a:satOff val="0"/>
                <a:lumOff val="0"/>
                <a:alphaOff val="0"/>
                <a:tint val="50000"/>
                <a:satMod val="180000"/>
                <a:lumMod val="100000"/>
              </a:schemeClr>
            </a:gs>
            <a:gs pos="40000">
              <a:schemeClr val="accent1">
                <a:hueOff val="0"/>
                <a:satOff val="0"/>
                <a:lumOff val="0"/>
                <a:alphaOff val="0"/>
                <a:tint val="60000"/>
                <a:satMod val="130000"/>
                <a:lumMod val="100000"/>
              </a:schemeClr>
            </a:gs>
            <a:gs pos="100000">
              <a:schemeClr val="accent1">
                <a:hueOff val="0"/>
                <a:satOff val="0"/>
                <a:lumOff val="0"/>
                <a:alphaOff val="0"/>
                <a:tint val="96000"/>
                <a:lumMod val="10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ru-RU" sz="1300" kern="1200" dirty="0"/>
            <a:t>ГОСТ 34.603-92 "Виды испытаний автоматизированных систем"  </a:t>
          </a:r>
          <a:r>
            <a:rPr lang="ru-RU" sz="1300" b="1" i="0" kern="1200" dirty="0"/>
            <a:t>заменяется с 30.04.2022 на ГОСТ Р 59792-2021 (приказ Росстандарта № 1284-ст от 25.10.2021).</a:t>
          </a:r>
          <a:endParaRPr lang="ru-RU" sz="1300" kern="1200" dirty="0"/>
        </a:p>
      </dsp:txBody>
      <dsp:txXfrm>
        <a:off x="33412" y="3092252"/>
        <a:ext cx="7277992" cy="617626"/>
      </dsp:txXfrm>
    </dsp:sp>
    <dsp:sp modelId="{2A6D318B-18BD-4EBF-8C5C-7F754C10263B}">
      <dsp:nvSpPr>
        <dsp:cNvPr id="0" name=""/>
        <dsp:cNvSpPr/>
      </dsp:nvSpPr>
      <dsp:spPr>
        <a:xfrm>
          <a:off x="0" y="1584176"/>
          <a:ext cx="7344816" cy="684450"/>
        </a:xfrm>
        <a:prstGeom prst="roundRect">
          <a:avLst/>
        </a:prstGeom>
        <a:gradFill rotWithShape="0">
          <a:gsLst>
            <a:gs pos="0">
              <a:schemeClr val="accent1">
                <a:hueOff val="0"/>
                <a:satOff val="0"/>
                <a:lumOff val="0"/>
                <a:alphaOff val="0"/>
                <a:tint val="50000"/>
                <a:satMod val="180000"/>
                <a:lumMod val="100000"/>
              </a:schemeClr>
            </a:gs>
            <a:gs pos="40000">
              <a:schemeClr val="accent1">
                <a:hueOff val="0"/>
                <a:satOff val="0"/>
                <a:lumOff val="0"/>
                <a:alphaOff val="0"/>
                <a:tint val="60000"/>
                <a:satMod val="130000"/>
                <a:lumMod val="100000"/>
              </a:schemeClr>
            </a:gs>
            <a:gs pos="100000">
              <a:schemeClr val="accent1">
                <a:hueOff val="0"/>
                <a:satOff val="0"/>
                <a:lumOff val="0"/>
                <a:alphaOff val="0"/>
                <a:tint val="96000"/>
                <a:lumMod val="10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ru-RU" sz="1300" kern="1200" dirty="0"/>
            <a:t>ГОСТ 34.601-90 "Автоматизированные системы. Стадии создания";</a:t>
          </a:r>
        </a:p>
      </dsp:txBody>
      <dsp:txXfrm>
        <a:off x="33412" y="1617588"/>
        <a:ext cx="7277992" cy="617626"/>
      </dsp:txXfrm>
    </dsp:sp>
    <dsp:sp modelId="{3373C948-22D0-4A4D-B404-A39522EF6EFD}">
      <dsp:nvSpPr>
        <dsp:cNvPr id="0" name=""/>
        <dsp:cNvSpPr/>
      </dsp:nvSpPr>
      <dsp:spPr>
        <a:xfrm>
          <a:off x="0" y="3761417"/>
          <a:ext cx="7344816" cy="684450"/>
        </a:xfrm>
        <a:prstGeom prst="roundRect">
          <a:avLst/>
        </a:prstGeom>
        <a:gradFill rotWithShape="0">
          <a:gsLst>
            <a:gs pos="0">
              <a:schemeClr val="accent1">
                <a:hueOff val="0"/>
                <a:satOff val="0"/>
                <a:lumOff val="0"/>
                <a:alphaOff val="0"/>
                <a:tint val="50000"/>
                <a:satMod val="180000"/>
                <a:lumMod val="100000"/>
              </a:schemeClr>
            </a:gs>
            <a:gs pos="40000">
              <a:schemeClr val="accent1">
                <a:hueOff val="0"/>
                <a:satOff val="0"/>
                <a:lumOff val="0"/>
                <a:alphaOff val="0"/>
                <a:tint val="60000"/>
                <a:satMod val="130000"/>
                <a:lumMod val="100000"/>
              </a:schemeClr>
            </a:gs>
            <a:gs pos="100000">
              <a:schemeClr val="accent1">
                <a:hueOff val="0"/>
                <a:satOff val="0"/>
                <a:lumOff val="0"/>
                <a:alphaOff val="0"/>
                <a:tint val="96000"/>
                <a:lumMod val="10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ru-RU" sz="1300" kern="1200" dirty="0"/>
            <a:t>Руководящий документ РД 50-34.698-90 "Автоматизированные системы. Требования к содержанию документов"  </a:t>
          </a:r>
          <a:r>
            <a:rPr lang="ru-RU" sz="1300" b="1" i="0" kern="1200" dirty="0"/>
            <a:t>вводится в действие ГОСТ Р 59795-2021 "Требования к содержанию документов".</a:t>
          </a:r>
          <a:endParaRPr lang="ru-RU" sz="1300" kern="1200" dirty="0"/>
        </a:p>
      </dsp:txBody>
      <dsp:txXfrm>
        <a:off x="33412" y="3794829"/>
        <a:ext cx="7277992" cy="6176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0E10C0-8EA7-432C-9C29-57CDA3D906B1}">
      <dsp:nvSpPr>
        <dsp:cNvPr id="0" name=""/>
        <dsp:cNvSpPr/>
      </dsp:nvSpPr>
      <dsp:spPr>
        <a:xfrm>
          <a:off x="0" y="835418"/>
          <a:ext cx="7344816" cy="684450"/>
        </a:xfrm>
        <a:prstGeom prst="roundRect">
          <a:avLst/>
        </a:prstGeom>
        <a:gradFill rotWithShape="0">
          <a:gsLst>
            <a:gs pos="0">
              <a:schemeClr val="accent1">
                <a:hueOff val="0"/>
                <a:satOff val="0"/>
                <a:lumOff val="0"/>
                <a:alphaOff val="0"/>
                <a:tint val="50000"/>
                <a:satMod val="180000"/>
                <a:lumMod val="100000"/>
              </a:schemeClr>
            </a:gs>
            <a:gs pos="40000">
              <a:schemeClr val="accent1">
                <a:hueOff val="0"/>
                <a:satOff val="0"/>
                <a:lumOff val="0"/>
                <a:alphaOff val="0"/>
                <a:tint val="60000"/>
                <a:satMod val="130000"/>
                <a:lumMod val="100000"/>
              </a:schemeClr>
            </a:gs>
            <a:gs pos="100000">
              <a:schemeClr val="accent1">
                <a:hueOff val="0"/>
                <a:satOff val="0"/>
                <a:lumOff val="0"/>
                <a:alphaOff val="0"/>
                <a:tint val="96000"/>
                <a:lumMod val="10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ru-RU" sz="1300" kern="1200" dirty="0"/>
            <a:t>ГОСТ 34.201-89. "Виды, комплектность и обозначение документов при создании автоматизированных систем" </a:t>
          </a:r>
          <a:r>
            <a:rPr lang="ru-RU" sz="1300" b="1" i="0" kern="1200" dirty="0"/>
            <a:t>заменяется с 01.01.2022 на ГОСТ 34.201-2020 (приказ Росстандарта № 1521-ст от 19.11.2021).</a:t>
          </a:r>
          <a:endParaRPr lang="ru-RU" sz="1300" kern="1200" dirty="0"/>
        </a:p>
      </dsp:txBody>
      <dsp:txXfrm>
        <a:off x="33412" y="868830"/>
        <a:ext cx="7277992" cy="617626"/>
      </dsp:txXfrm>
    </dsp:sp>
    <dsp:sp modelId="{0F0F16EF-2D77-4978-84CE-25008B9C27AB}">
      <dsp:nvSpPr>
        <dsp:cNvPr id="0" name=""/>
        <dsp:cNvSpPr/>
      </dsp:nvSpPr>
      <dsp:spPr>
        <a:xfrm>
          <a:off x="0" y="0"/>
          <a:ext cx="7344816" cy="684450"/>
        </a:xfrm>
        <a:prstGeom prst="roundRect">
          <a:avLst/>
        </a:prstGeom>
        <a:gradFill rotWithShape="0">
          <a:gsLst>
            <a:gs pos="0">
              <a:schemeClr val="accent1">
                <a:hueOff val="0"/>
                <a:satOff val="0"/>
                <a:lumOff val="0"/>
                <a:alphaOff val="0"/>
                <a:tint val="50000"/>
                <a:satMod val="180000"/>
                <a:lumMod val="100000"/>
              </a:schemeClr>
            </a:gs>
            <a:gs pos="40000">
              <a:schemeClr val="accent1">
                <a:hueOff val="0"/>
                <a:satOff val="0"/>
                <a:lumOff val="0"/>
                <a:alphaOff val="0"/>
                <a:tint val="60000"/>
                <a:satMod val="130000"/>
                <a:lumMod val="100000"/>
              </a:schemeClr>
            </a:gs>
            <a:gs pos="100000">
              <a:schemeClr val="accent1">
                <a:hueOff val="0"/>
                <a:satOff val="0"/>
                <a:lumOff val="0"/>
                <a:alphaOff val="0"/>
                <a:tint val="96000"/>
                <a:lumMod val="10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ru-RU" sz="1300" kern="1200" dirty="0"/>
            <a:t>ГОСТ 34.003-90 "Термины и определения" </a:t>
          </a:r>
          <a:r>
            <a:rPr lang="ru-RU" sz="1300" b="1" i="0" kern="1200" dirty="0"/>
            <a:t>заменяется с 01.01.2022 на ГОСТ Р 59853-2021 (приказ Росстандарта № 1520-ст от 19.11.2021).</a:t>
          </a:r>
          <a:endParaRPr lang="ru-RU" sz="1300" kern="1200" dirty="0"/>
        </a:p>
      </dsp:txBody>
      <dsp:txXfrm>
        <a:off x="33412" y="33412"/>
        <a:ext cx="7277992" cy="617626"/>
      </dsp:txXfrm>
    </dsp:sp>
    <dsp:sp modelId="{7A01E93D-0E4C-4C11-9390-3415E8537A7E}">
      <dsp:nvSpPr>
        <dsp:cNvPr id="0" name=""/>
        <dsp:cNvSpPr/>
      </dsp:nvSpPr>
      <dsp:spPr>
        <a:xfrm>
          <a:off x="0" y="2297452"/>
          <a:ext cx="7344816" cy="684450"/>
        </a:xfrm>
        <a:prstGeom prst="roundRect">
          <a:avLst/>
        </a:prstGeom>
        <a:gradFill rotWithShape="0">
          <a:gsLst>
            <a:gs pos="0">
              <a:schemeClr val="accent1">
                <a:hueOff val="0"/>
                <a:satOff val="0"/>
                <a:lumOff val="0"/>
                <a:alphaOff val="0"/>
                <a:tint val="50000"/>
                <a:satMod val="180000"/>
                <a:lumMod val="100000"/>
              </a:schemeClr>
            </a:gs>
            <a:gs pos="40000">
              <a:schemeClr val="accent1">
                <a:hueOff val="0"/>
                <a:satOff val="0"/>
                <a:lumOff val="0"/>
                <a:alphaOff val="0"/>
                <a:tint val="60000"/>
                <a:satMod val="130000"/>
                <a:lumMod val="100000"/>
              </a:schemeClr>
            </a:gs>
            <a:gs pos="100000">
              <a:schemeClr val="accent1">
                <a:hueOff val="0"/>
                <a:satOff val="0"/>
                <a:lumOff val="0"/>
                <a:alphaOff val="0"/>
                <a:tint val="96000"/>
                <a:lumMod val="10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ru-RU" sz="1300" kern="1200" dirty="0"/>
            <a:t>ГОСТ 34.602-89 "Техническое задание на создание автоматизированной системы"  </a:t>
          </a:r>
          <a:r>
            <a:rPr lang="ru-RU" sz="1300" b="1" i="0" kern="1200" dirty="0"/>
            <a:t>заменяется с 01.01.2022 на ГОСТ 34.602-2020 (приказ Росстандарта № 1522-ст от 19.11.2021).</a:t>
          </a:r>
          <a:r>
            <a:rPr lang="ru-RU" sz="1300" kern="1200" dirty="0"/>
            <a:t>;</a:t>
          </a:r>
        </a:p>
      </dsp:txBody>
      <dsp:txXfrm>
        <a:off x="33412" y="2330864"/>
        <a:ext cx="7277992" cy="617626"/>
      </dsp:txXfrm>
    </dsp:sp>
    <dsp:sp modelId="{5E218A35-184B-44FE-A101-05E0486E6D4A}">
      <dsp:nvSpPr>
        <dsp:cNvPr id="0" name=""/>
        <dsp:cNvSpPr/>
      </dsp:nvSpPr>
      <dsp:spPr>
        <a:xfrm>
          <a:off x="0" y="3058840"/>
          <a:ext cx="7344816" cy="684450"/>
        </a:xfrm>
        <a:prstGeom prst="roundRect">
          <a:avLst/>
        </a:prstGeom>
        <a:gradFill rotWithShape="0">
          <a:gsLst>
            <a:gs pos="0">
              <a:schemeClr val="accent1">
                <a:hueOff val="0"/>
                <a:satOff val="0"/>
                <a:lumOff val="0"/>
                <a:alphaOff val="0"/>
                <a:tint val="50000"/>
                <a:satMod val="180000"/>
                <a:lumMod val="100000"/>
              </a:schemeClr>
            </a:gs>
            <a:gs pos="40000">
              <a:schemeClr val="accent1">
                <a:hueOff val="0"/>
                <a:satOff val="0"/>
                <a:lumOff val="0"/>
                <a:alphaOff val="0"/>
                <a:tint val="60000"/>
                <a:satMod val="130000"/>
                <a:lumMod val="100000"/>
              </a:schemeClr>
            </a:gs>
            <a:gs pos="100000">
              <a:schemeClr val="accent1">
                <a:hueOff val="0"/>
                <a:satOff val="0"/>
                <a:lumOff val="0"/>
                <a:alphaOff val="0"/>
                <a:tint val="96000"/>
                <a:lumMod val="10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ru-RU" sz="1300" kern="1200" dirty="0"/>
            <a:t>ГОСТ 34.603-92 "Виды испытаний автоматизированных систем"  </a:t>
          </a:r>
          <a:r>
            <a:rPr lang="ru-RU" sz="1300" b="1" i="0" kern="1200" dirty="0"/>
            <a:t>заменяется с 30.04.2022 на ГОСТ Р 59792-2021 (приказ Росстандарта № 1284-ст от 25.10.2021).</a:t>
          </a:r>
          <a:endParaRPr lang="ru-RU" sz="1300" kern="1200" dirty="0"/>
        </a:p>
      </dsp:txBody>
      <dsp:txXfrm>
        <a:off x="33412" y="3092252"/>
        <a:ext cx="7277992" cy="617626"/>
      </dsp:txXfrm>
    </dsp:sp>
    <dsp:sp modelId="{2A6D318B-18BD-4EBF-8C5C-7F754C10263B}">
      <dsp:nvSpPr>
        <dsp:cNvPr id="0" name=""/>
        <dsp:cNvSpPr/>
      </dsp:nvSpPr>
      <dsp:spPr>
        <a:xfrm>
          <a:off x="0" y="1584176"/>
          <a:ext cx="7344816" cy="684450"/>
        </a:xfrm>
        <a:prstGeom prst="roundRect">
          <a:avLst/>
        </a:prstGeom>
        <a:gradFill rotWithShape="0">
          <a:gsLst>
            <a:gs pos="0">
              <a:schemeClr val="accent1">
                <a:hueOff val="0"/>
                <a:satOff val="0"/>
                <a:lumOff val="0"/>
                <a:alphaOff val="0"/>
                <a:tint val="50000"/>
                <a:satMod val="180000"/>
                <a:lumMod val="100000"/>
              </a:schemeClr>
            </a:gs>
            <a:gs pos="40000">
              <a:schemeClr val="accent1">
                <a:hueOff val="0"/>
                <a:satOff val="0"/>
                <a:lumOff val="0"/>
                <a:alphaOff val="0"/>
                <a:tint val="60000"/>
                <a:satMod val="130000"/>
                <a:lumMod val="100000"/>
              </a:schemeClr>
            </a:gs>
            <a:gs pos="100000">
              <a:schemeClr val="accent1">
                <a:hueOff val="0"/>
                <a:satOff val="0"/>
                <a:lumOff val="0"/>
                <a:alphaOff val="0"/>
                <a:tint val="96000"/>
                <a:lumMod val="10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ru-RU" sz="1300" kern="1200" dirty="0"/>
            <a:t>ГОСТ 34.601-90 "Автоматизированные системы. Стадии создания";</a:t>
          </a:r>
        </a:p>
      </dsp:txBody>
      <dsp:txXfrm>
        <a:off x="33412" y="1617588"/>
        <a:ext cx="7277992" cy="617626"/>
      </dsp:txXfrm>
    </dsp:sp>
    <dsp:sp modelId="{3373C948-22D0-4A4D-B404-A39522EF6EFD}">
      <dsp:nvSpPr>
        <dsp:cNvPr id="0" name=""/>
        <dsp:cNvSpPr/>
      </dsp:nvSpPr>
      <dsp:spPr>
        <a:xfrm>
          <a:off x="0" y="3761417"/>
          <a:ext cx="7344816" cy="684450"/>
        </a:xfrm>
        <a:prstGeom prst="roundRect">
          <a:avLst/>
        </a:prstGeom>
        <a:gradFill rotWithShape="0">
          <a:gsLst>
            <a:gs pos="0">
              <a:schemeClr val="accent1">
                <a:hueOff val="0"/>
                <a:satOff val="0"/>
                <a:lumOff val="0"/>
                <a:alphaOff val="0"/>
                <a:tint val="50000"/>
                <a:satMod val="180000"/>
                <a:lumMod val="100000"/>
              </a:schemeClr>
            </a:gs>
            <a:gs pos="40000">
              <a:schemeClr val="accent1">
                <a:hueOff val="0"/>
                <a:satOff val="0"/>
                <a:lumOff val="0"/>
                <a:alphaOff val="0"/>
                <a:tint val="60000"/>
                <a:satMod val="130000"/>
                <a:lumMod val="100000"/>
              </a:schemeClr>
            </a:gs>
            <a:gs pos="100000">
              <a:schemeClr val="accent1">
                <a:hueOff val="0"/>
                <a:satOff val="0"/>
                <a:lumOff val="0"/>
                <a:alphaOff val="0"/>
                <a:tint val="96000"/>
                <a:lumMod val="10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ru-RU" sz="1300" kern="1200" dirty="0"/>
            <a:t>Руководящий документ РД 50-34.698-90 "Автоматизированные системы. Требования к содержанию документов"  </a:t>
          </a:r>
          <a:r>
            <a:rPr lang="ru-RU" sz="1300" b="1" i="0" kern="1200" dirty="0"/>
            <a:t>вводится в действие ГОСТ Р 59795-2021 "Требования к содержанию документов".</a:t>
          </a:r>
          <a:endParaRPr lang="ru-RU" sz="1300" kern="1200" dirty="0"/>
        </a:p>
      </dsp:txBody>
      <dsp:txXfrm>
        <a:off x="33412" y="3794829"/>
        <a:ext cx="7277992" cy="6176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0E10C0-8EA7-432C-9C29-57CDA3D906B1}">
      <dsp:nvSpPr>
        <dsp:cNvPr id="0" name=""/>
        <dsp:cNvSpPr/>
      </dsp:nvSpPr>
      <dsp:spPr>
        <a:xfrm>
          <a:off x="0" y="835418"/>
          <a:ext cx="7344816" cy="684450"/>
        </a:xfrm>
        <a:prstGeom prst="roundRect">
          <a:avLst/>
        </a:prstGeom>
        <a:gradFill rotWithShape="0">
          <a:gsLst>
            <a:gs pos="0">
              <a:schemeClr val="accent1">
                <a:hueOff val="0"/>
                <a:satOff val="0"/>
                <a:lumOff val="0"/>
                <a:alphaOff val="0"/>
                <a:tint val="50000"/>
                <a:satMod val="180000"/>
                <a:lumMod val="100000"/>
              </a:schemeClr>
            </a:gs>
            <a:gs pos="40000">
              <a:schemeClr val="accent1">
                <a:hueOff val="0"/>
                <a:satOff val="0"/>
                <a:lumOff val="0"/>
                <a:alphaOff val="0"/>
                <a:tint val="60000"/>
                <a:satMod val="130000"/>
                <a:lumMod val="100000"/>
              </a:schemeClr>
            </a:gs>
            <a:gs pos="100000">
              <a:schemeClr val="accent1">
                <a:hueOff val="0"/>
                <a:satOff val="0"/>
                <a:lumOff val="0"/>
                <a:alphaOff val="0"/>
                <a:tint val="96000"/>
                <a:lumMod val="10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ru-RU" sz="1300" kern="1200" dirty="0"/>
            <a:t>ГОСТ 34.201-89. "Виды, комплектность и обозначение документов при создании автоматизированных систем" </a:t>
          </a:r>
          <a:r>
            <a:rPr lang="ru-RU" sz="1300" b="1" i="0" kern="1200" dirty="0"/>
            <a:t>заменяется с 01.01.2022 на ГОСТ 34.201-2020 (приказ Росстандарта № 1521-ст от 19.11.2021).</a:t>
          </a:r>
          <a:endParaRPr lang="ru-RU" sz="1300" kern="1200" dirty="0"/>
        </a:p>
      </dsp:txBody>
      <dsp:txXfrm>
        <a:off x="33412" y="868830"/>
        <a:ext cx="7277992" cy="617626"/>
      </dsp:txXfrm>
    </dsp:sp>
    <dsp:sp modelId="{0F0F16EF-2D77-4978-84CE-25008B9C27AB}">
      <dsp:nvSpPr>
        <dsp:cNvPr id="0" name=""/>
        <dsp:cNvSpPr/>
      </dsp:nvSpPr>
      <dsp:spPr>
        <a:xfrm>
          <a:off x="0" y="0"/>
          <a:ext cx="7344816" cy="684450"/>
        </a:xfrm>
        <a:prstGeom prst="roundRect">
          <a:avLst/>
        </a:prstGeom>
        <a:gradFill rotWithShape="0">
          <a:gsLst>
            <a:gs pos="0">
              <a:schemeClr val="accent1">
                <a:hueOff val="0"/>
                <a:satOff val="0"/>
                <a:lumOff val="0"/>
                <a:alphaOff val="0"/>
                <a:tint val="50000"/>
                <a:satMod val="180000"/>
                <a:lumMod val="100000"/>
              </a:schemeClr>
            </a:gs>
            <a:gs pos="40000">
              <a:schemeClr val="accent1">
                <a:hueOff val="0"/>
                <a:satOff val="0"/>
                <a:lumOff val="0"/>
                <a:alphaOff val="0"/>
                <a:tint val="60000"/>
                <a:satMod val="130000"/>
                <a:lumMod val="100000"/>
              </a:schemeClr>
            </a:gs>
            <a:gs pos="100000">
              <a:schemeClr val="accent1">
                <a:hueOff val="0"/>
                <a:satOff val="0"/>
                <a:lumOff val="0"/>
                <a:alphaOff val="0"/>
                <a:tint val="96000"/>
                <a:lumMod val="10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ru-RU" sz="1300" kern="1200" dirty="0"/>
            <a:t>ГОСТ 34.003-90 "Термины и определения" </a:t>
          </a:r>
          <a:r>
            <a:rPr lang="ru-RU" sz="1300" b="1" i="0" kern="1200" dirty="0"/>
            <a:t>заменяется с 01.01.2022 на ГОСТ Р 59853-2021 (приказ Росстандарта № 1520-ст от 19.11.2021).</a:t>
          </a:r>
          <a:endParaRPr lang="ru-RU" sz="1300" kern="1200" dirty="0"/>
        </a:p>
      </dsp:txBody>
      <dsp:txXfrm>
        <a:off x="33412" y="33412"/>
        <a:ext cx="7277992" cy="617626"/>
      </dsp:txXfrm>
    </dsp:sp>
    <dsp:sp modelId="{7A01E93D-0E4C-4C11-9390-3415E8537A7E}">
      <dsp:nvSpPr>
        <dsp:cNvPr id="0" name=""/>
        <dsp:cNvSpPr/>
      </dsp:nvSpPr>
      <dsp:spPr>
        <a:xfrm>
          <a:off x="0" y="2297452"/>
          <a:ext cx="7344816" cy="684450"/>
        </a:xfrm>
        <a:prstGeom prst="roundRect">
          <a:avLst/>
        </a:prstGeom>
        <a:gradFill rotWithShape="0">
          <a:gsLst>
            <a:gs pos="0">
              <a:schemeClr val="accent1">
                <a:hueOff val="0"/>
                <a:satOff val="0"/>
                <a:lumOff val="0"/>
                <a:alphaOff val="0"/>
                <a:tint val="50000"/>
                <a:satMod val="180000"/>
                <a:lumMod val="100000"/>
              </a:schemeClr>
            </a:gs>
            <a:gs pos="40000">
              <a:schemeClr val="accent1">
                <a:hueOff val="0"/>
                <a:satOff val="0"/>
                <a:lumOff val="0"/>
                <a:alphaOff val="0"/>
                <a:tint val="60000"/>
                <a:satMod val="130000"/>
                <a:lumMod val="100000"/>
              </a:schemeClr>
            </a:gs>
            <a:gs pos="100000">
              <a:schemeClr val="accent1">
                <a:hueOff val="0"/>
                <a:satOff val="0"/>
                <a:lumOff val="0"/>
                <a:alphaOff val="0"/>
                <a:tint val="96000"/>
                <a:lumMod val="10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ru-RU" sz="1300" kern="1200" dirty="0"/>
            <a:t>ГОСТ 34.602-89 "Техническое задание на создание автоматизированной системы"  </a:t>
          </a:r>
          <a:r>
            <a:rPr lang="ru-RU" sz="1300" b="1" i="0" kern="1200" dirty="0"/>
            <a:t>заменяется с 01.01.2022 на ГОСТ 34.602-2020 (приказ Росстандарта № 1522-ст от 19.11.2021).</a:t>
          </a:r>
          <a:r>
            <a:rPr lang="ru-RU" sz="1300" kern="1200" dirty="0"/>
            <a:t>;</a:t>
          </a:r>
        </a:p>
      </dsp:txBody>
      <dsp:txXfrm>
        <a:off x="33412" y="2330864"/>
        <a:ext cx="7277992" cy="617626"/>
      </dsp:txXfrm>
    </dsp:sp>
    <dsp:sp modelId="{5E218A35-184B-44FE-A101-05E0486E6D4A}">
      <dsp:nvSpPr>
        <dsp:cNvPr id="0" name=""/>
        <dsp:cNvSpPr/>
      </dsp:nvSpPr>
      <dsp:spPr>
        <a:xfrm>
          <a:off x="0" y="3058840"/>
          <a:ext cx="7344816" cy="684450"/>
        </a:xfrm>
        <a:prstGeom prst="roundRect">
          <a:avLst/>
        </a:prstGeom>
        <a:gradFill rotWithShape="0">
          <a:gsLst>
            <a:gs pos="0">
              <a:schemeClr val="accent1">
                <a:hueOff val="0"/>
                <a:satOff val="0"/>
                <a:lumOff val="0"/>
                <a:alphaOff val="0"/>
                <a:tint val="50000"/>
                <a:satMod val="180000"/>
                <a:lumMod val="100000"/>
              </a:schemeClr>
            </a:gs>
            <a:gs pos="40000">
              <a:schemeClr val="accent1">
                <a:hueOff val="0"/>
                <a:satOff val="0"/>
                <a:lumOff val="0"/>
                <a:alphaOff val="0"/>
                <a:tint val="60000"/>
                <a:satMod val="130000"/>
                <a:lumMod val="100000"/>
              </a:schemeClr>
            </a:gs>
            <a:gs pos="100000">
              <a:schemeClr val="accent1">
                <a:hueOff val="0"/>
                <a:satOff val="0"/>
                <a:lumOff val="0"/>
                <a:alphaOff val="0"/>
                <a:tint val="96000"/>
                <a:lumMod val="10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ru-RU" sz="1300" kern="1200" dirty="0"/>
            <a:t>ГОСТ 34.603-92 "Виды испытаний автоматизированных систем"  </a:t>
          </a:r>
          <a:r>
            <a:rPr lang="ru-RU" sz="1300" b="1" i="0" kern="1200" dirty="0"/>
            <a:t>заменяется с 30.04.2022 на ГОСТ Р 59792-2021 (приказ Росстандарта № 1284-ст от 25.10.2021).</a:t>
          </a:r>
          <a:endParaRPr lang="ru-RU" sz="1300" kern="1200" dirty="0"/>
        </a:p>
      </dsp:txBody>
      <dsp:txXfrm>
        <a:off x="33412" y="3092252"/>
        <a:ext cx="7277992" cy="617626"/>
      </dsp:txXfrm>
    </dsp:sp>
    <dsp:sp modelId="{2A6D318B-18BD-4EBF-8C5C-7F754C10263B}">
      <dsp:nvSpPr>
        <dsp:cNvPr id="0" name=""/>
        <dsp:cNvSpPr/>
      </dsp:nvSpPr>
      <dsp:spPr>
        <a:xfrm>
          <a:off x="0" y="1584176"/>
          <a:ext cx="7344816" cy="684450"/>
        </a:xfrm>
        <a:prstGeom prst="roundRect">
          <a:avLst/>
        </a:prstGeom>
        <a:gradFill rotWithShape="0">
          <a:gsLst>
            <a:gs pos="0">
              <a:schemeClr val="accent1">
                <a:hueOff val="0"/>
                <a:satOff val="0"/>
                <a:lumOff val="0"/>
                <a:alphaOff val="0"/>
                <a:tint val="50000"/>
                <a:satMod val="180000"/>
                <a:lumMod val="100000"/>
              </a:schemeClr>
            </a:gs>
            <a:gs pos="40000">
              <a:schemeClr val="accent1">
                <a:hueOff val="0"/>
                <a:satOff val="0"/>
                <a:lumOff val="0"/>
                <a:alphaOff val="0"/>
                <a:tint val="60000"/>
                <a:satMod val="130000"/>
                <a:lumMod val="100000"/>
              </a:schemeClr>
            </a:gs>
            <a:gs pos="100000">
              <a:schemeClr val="accent1">
                <a:hueOff val="0"/>
                <a:satOff val="0"/>
                <a:lumOff val="0"/>
                <a:alphaOff val="0"/>
                <a:tint val="96000"/>
                <a:lumMod val="10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ru-RU" sz="1300" kern="1200" dirty="0"/>
            <a:t>ГОСТ 34.601-90 "Автоматизированные системы. Стадии создания";</a:t>
          </a:r>
        </a:p>
      </dsp:txBody>
      <dsp:txXfrm>
        <a:off x="33412" y="1617588"/>
        <a:ext cx="7277992" cy="617626"/>
      </dsp:txXfrm>
    </dsp:sp>
    <dsp:sp modelId="{3373C948-22D0-4A4D-B404-A39522EF6EFD}">
      <dsp:nvSpPr>
        <dsp:cNvPr id="0" name=""/>
        <dsp:cNvSpPr/>
      </dsp:nvSpPr>
      <dsp:spPr>
        <a:xfrm>
          <a:off x="0" y="3761417"/>
          <a:ext cx="7344816" cy="684450"/>
        </a:xfrm>
        <a:prstGeom prst="roundRect">
          <a:avLst/>
        </a:prstGeom>
        <a:gradFill rotWithShape="0">
          <a:gsLst>
            <a:gs pos="0">
              <a:schemeClr val="accent1">
                <a:hueOff val="0"/>
                <a:satOff val="0"/>
                <a:lumOff val="0"/>
                <a:alphaOff val="0"/>
                <a:tint val="50000"/>
                <a:satMod val="180000"/>
                <a:lumMod val="100000"/>
              </a:schemeClr>
            </a:gs>
            <a:gs pos="40000">
              <a:schemeClr val="accent1">
                <a:hueOff val="0"/>
                <a:satOff val="0"/>
                <a:lumOff val="0"/>
                <a:alphaOff val="0"/>
                <a:tint val="60000"/>
                <a:satMod val="130000"/>
                <a:lumMod val="100000"/>
              </a:schemeClr>
            </a:gs>
            <a:gs pos="100000">
              <a:schemeClr val="accent1">
                <a:hueOff val="0"/>
                <a:satOff val="0"/>
                <a:lumOff val="0"/>
                <a:alphaOff val="0"/>
                <a:tint val="96000"/>
                <a:lumMod val="10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ru-RU" sz="1300" kern="1200" dirty="0"/>
            <a:t>Руководящий документ РД 50-34.698-90 "Автоматизированные системы. Требования к содержанию документов"  </a:t>
          </a:r>
          <a:r>
            <a:rPr lang="ru-RU" sz="1300" b="1" i="0" kern="1200" dirty="0"/>
            <a:t>вводится в действие ГОСТ Р 59795-2021 "Требования к содержанию документов".</a:t>
          </a:r>
          <a:endParaRPr lang="ru-RU" sz="1300" kern="1200" dirty="0"/>
        </a:p>
      </dsp:txBody>
      <dsp:txXfrm>
        <a:off x="33412" y="3794829"/>
        <a:ext cx="7277992" cy="6176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495BAD-723B-4491-A9CB-9535794083AE}">
      <dsp:nvSpPr>
        <dsp:cNvPr id="0" name=""/>
        <dsp:cNvSpPr/>
      </dsp:nvSpPr>
      <dsp:spPr>
        <a:xfrm>
          <a:off x="0" y="106186"/>
          <a:ext cx="7736740" cy="1425059"/>
        </a:xfrm>
        <a:prstGeom prst="roundRect">
          <a:avLst/>
        </a:prstGeom>
        <a:gradFill rotWithShape="0">
          <a:gsLst>
            <a:gs pos="0">
              <a:schemeClr val="accent1">
                <a:hueOff val="0"/>
                <a:satOff val="0"/>
                <a:lumOff val="0"/>
                <a:alphaOff val="0"/>
                <a:tint val="50000"/>
                <a:satMod val="180000"/>
                <a:lumMod val="100000"/>
              </a:schemeClr>
            </a:gs>
            <a:gs pos="40000">
              <a:schemeClr val="accent1">
                <a:hueOff val="0"/>
                <a:satOff val="0"/>
                <a:lumOff val="0"/>
                <a:alphaOff val="0"/>
                <a:tint val="60000"/>
                <a:satMod val="130000"/>
                <a:lumMod val="100000"/>
              </a:schemeClr>
            </a:gs>
            <a:gs pos="100000">
              <a:schemeClr val="accent1">
                <a:hueOff val="0"/>
                <a:satOff val="0"/>
                <a:lumOff val="0"/>
                <a:alphaOff val="0"/>
                <a:tint val="96000"/>
                <a:lumMod val="10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ru-RU" sz="2100" kern="1200"/>
            <a:t>стандарт ориентирован на полностью заказную разработку системы "с нуля" и не рассчитан на внедрение готового решения с помощью типовой методологии или на комбинацию заказных разработок и внедрений;</a:t>
          </a:r>
        </a:p>
      </dsp:txBody>
      <dsp:txXfrm>
        <a:off x="69566" y="175752"/>
        <a:ext cx="7597608" cy="1285927"/>
      </dsp:txXfrm>
    </dsp:sp>
    <dsp:sp modelId="{4A857F9B-85C6-46FF-AB67-AB38DE34F1BA}">
      <dsp:nvSpPr>
        <dsp:cNvPr id="0" name=""/>
        <dsp:cNvSpPr/>
      </dsp:nvSpPr>
      <dsp:spPr>
        <a:xfrm>
          <a:off x="0" y="1591726"/>
          <a:ext cx="7736740" cy="1425059"/>
        </a:xfrm>
        <a:prstGeom prst="roundRect">
          <a:avLst/>
        </a:prstGeom>
        <a:gradFill rotWithShape="0">
          <a:gsLst>
            <a:gs pos="0">
              <a:schemeClr val="accent1">
                <a:hueOff val="0"/>
                <a:satOff val="0"/>
                <a:lumOff val="0"/>
                <a:alphaOff val="0"/>
                <a:tint val="50000"/>
                <a:satMod val="180000"/>
                <a:lumMod val="100000"/>
              </a:schemeClr>
            </a:gs>
            <a:gs pos="40000">
              <a:schemeClr val="accent1">
                <a:hueOff val="0"/>
                <a:satOff val="0"/>
                <a:lumOff val="0"/>
                <a:alphaOff val="0"/>
                <a:tint val="60000"/>
                <a:satMod val="130000"/>
                <a:lumMod val="100000"/>
              </a:schemeClr>
            </a:gs>
            <a:gs pos="100000">
              <a:schemeClr val="accent1">
                <a:hueOff val="0"/>
                <a:satOff val="0"/>
                <a:lumOff val="0"/>
                <a:alphaOff val="0"/>
                <a:tint val="96000"/>
                <a:lumMod val="10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ru-RU" sz="2100" kern="1200"/>
            <a:t>стандарт предлагает одну-единственную модель жизненного цикла системы, называемую каскадной, когда все работы по созданию системы линейно упорядочены и этот порядок заранее определен;</a:t>
          </a:r>
        </a:p>
      </dsp:txBody>
      <dsp:txXfrm>
        <a:off x="69566" y="1661292"/>
        <a:ext cx="7597608" cy="1285927"/>
      </dsp:txXfrm>
    </dsp:sp>
    <dsp:sp modelId="{112D9F70-9985-4D67-9B27-9B383C80DB57}">
      <dsp:nvSpPr>
        <dsp:cNvPr id="0" name=""/>
        <dsp:cNvSpPr/>
      </dsp:nvSpPr>
      <dsp:spPr>
        <a:xfrm>
          <a:off x="0" y="3077266"/>
          <a:ext cx="7736740" cy="1425059"/>
        </a:xfrm>
        <a:prstGeom prst="roundRect">
          <a:avLst/>
        </a:prstGeom>
        <a:gradFill rotWithShape="0">
          <a:gsLst>
            <a:gs pos="0">
              <a:schemeClr val="accent1">
                <a:hueOff val="0"/>
                <a:satOff val="0"/>
                <a:lumOff val="0"/>
                <a:alphaOff val="0"/>
                <a:tint val="50000"/>
                <a:satMod val="180000"/>
                <a:lumMod val="100000"/>
              </a:schemeClr>
            </a:gs>
            <a:gs pos="40000">
              <a:schemeClr val="accent1">
                <a:hueOff val="0"/>
                <a:satOff val="0"/>
                <a:lumOff val="0"/>
                <a:alphaOff val="0"/>
                <a:tint val="60000"/>
                <a:satMod val="130000"/>
                <a:lumMod val="100000"/>
              </a:schemeClr>
            </a:gs>
            <a:gs pos="100000">
              <a:schemeClr val="accent1">
                <a:hueOff val="0"/>
                <a:satOff val="0"/>
                <a:lumOff val="0"/>
                <a:alphaOff val="0"/>
                <a:tint val="96000"/>
                <a:lumMod val="10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ru-RU" sz="2100" kern="1200" dirty="0"/>
            <a:t>стандарт имеет слишком формальный характер. На практике это приводит к появлению Технических заданий, по форме удовлетворяющих требованиям ГОСТ 34.602-2020, но по сути малосодержательных.</a:t>
          </a:r>
        </a:p>
      </dsp:txBody>
      <dsp:txXfrm>
        <a:off x="69566" y="3146832"/>
        <a:ext cx="7597608" cy="128592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0E10C0-8EA7-432C-9C29-57CDA3D906B1}">
      <dsp:nvSpPr>
        <dsp:cNvPr id="0" name=""/>
        <dsp:cNvSpPr/>
      </dsp:nvSpPr>
      <dsp:spPr>
        <a:xfrm>
          <a:off x="0" y="835418"/>
          <a:ext cx="7344816" cy="684450"/>
        </a:xfrm>
        <a:prstGeom prst="roundRect">
          <a:avLst/>
        </a:prstGeom>
        <a:gradFill rotWithShape="0">
          <a:gsLst>
            <a:gs pos="0">
              <a:schemeClr val="accent1">
                <a:hueOff val="0"/>
                <a:satOff val="0"/>
                <a:lumOff val="0"/>
                <a:alphaOff val="0"/>
                <a:tint val="50000"/>
                <a:satMod val="180000"/>
                <a:lumMod val="100000"/>
              </a:schemeClr>
            </a:gs>
            <a:gs pos="40000">
              <a:schemeClr val="accent1">
                <a:hueOff val="0"/>
                <a:satOff val="0"/>
                <a:lumOff val="0"/>
                <a:alphaOff val="0"/>
                <a:tint val="60000"/>
                <a:satMod val="130000"/>
                <a:lumMod val="100000"/>
              </a:schemeClr>
            </a:gs>
            <a:gs pos="100000">
              <a:schemeClr val="accent1">
                <a:hueOff val="0"/>
                <a:satOff val="0"/>
                <a:lumOff val="0"/>
                <a:alphaOff val="0"/>
                <a:tint val="96000"/>
                <a:lumMod val="10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ru-RU" sz="1300" kern="1200" dirty="0"/>
            <a:t>ГОСТ 34.201-89. "Виды, комплектность и обозначение документов при создании автоматизированных систем" </a:t>
          </a:r>
          <a:r>
            <a:rPr lang="ru-RU" sz="1300" b="1" i="0" kern="1200" dirty="0"/>
            <a:t>заменяется с 01.01.2022 на ГОСТ 34.201-2020 (приказ Росстандарта № 1521-ст от 19.11.2021).</a:t>
          </a:r>
          <a:endParaRPr lang="ru-RU" sz="1300" kern="1200" dirty="0"/>
        </a:p>
      </dsp:txBody>
      <dsp:txXfrm>
        <a:off x="33412" y="868830"/>
        <a:ext cx="7277992" cy="617626"/>
      </dsp:txXfrm>
    </dsp:sp>
    <dsp:sp modelId="{0F0F16EF-2D77-4978-84CE-25008B9C27AB}">
      <dsp:nvSpPr>
        <dsp:cNvPr id="0" name=""/>
        <dsp:cNvSpPr/>
      </dsp:nvSpPr>
      <dsp:spPr>
        <a:xfrm>
          <a:off x="0" y="0"/>
          <a:ext cx="7344816" cy="684450"/>
        </a:xfrm>
        <a:prstGeom prst="roundRect">
          <a:avLst/>
        </a:prstGeom>
        <a:gradFill rotWithShape="0">
          <a:gsLst>
            <a:gs pos="0">
              <a:schemeClr val="accent1">
                <a:hueOff val="0"/>
                <a:satOff val="0"/>
                <a:lumOff val="0"/>
                <a:alphaOff val="0"/>
                <a:tint val="50000"/>
                <a:satMod val="180000"/>
                <a:lumMod val="100000"/>
              </a:schemeClr>
            </a:gs>
            <a:gs pos="40000">
              <a:schemeClr val="accent1">
                <a:hueOff val="0"/>
                <a:satOff val="0"/>
                <a:lumOff val="0"/>
                <a:alphaOff val="0"/>
                <a:tint val="60000"/>
                <a:satMod val="130000"/>
                <a:lumMod val="100000"/>
              </a:schemeClr>
            </a:gs>
            <a:gs pos="100000">
              <a:schemeClr val="accent1">
                <a:hueOff val="0"/>
                <a:satOff val="0"/>
                <a:lumOff val="0"/>
                <a:alphaOff val="0"/>
                <a:tint val="96000"/>
                <a:lumMod val="10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ru-RU" sz="1300" kern="1200" dirty="0"/>
            <a:t>ГОСТ 34.003-90 "Термины и определения" </a:t>
          </a:r>
          <a:r>
            <a:rPr lang="ru-RU" sz="1300" b="1" i="0" kern="1200" dirty="0"/>
            <a:t>заменяется с 01.01.2022 на ГОСТ Р 59853-2021 (приказ Росстандарта № 1520-ст от 19.11.2021).</a:t>
          </a:r>
          <a:endParaRPr lang="ru-RU" sz="1300" kern="1200" dirty="0"/>
        </a:p>
      </dsp:txBody>
      <dsp:txXfrm>
        <a:off x="33412" y="33412"/>
        <a:ext cx="7277992" cy="617626"/>
      </dsp:txXfrm>
    </dsp:sp>
    <dsp:sp modelId="{7A01E93D-0E4C-4C11-9390-3415E8537A7E}">
      <dsp:nvSpPr>
        <dsp:cNvPr id="0" name=""/>
        <dsp:cNvSpPr/>
      </dsp:nvSpPr>
      <dsp:spPr>
        <a:xfrm>
          <a:off x="0" y="2297452"/>
          <a:ext cx="7344816" cy="684450"/>
        </a:xfrm>
        <a:prstGeom prst="roundRect">
          <a:avLst/>
        </a:prstGeom>
        <a:gradFill rotWithShape="0">
          <a:gsLst>
            <a:gs pos="0">
              <a:schemeClr val="accent1">
                <a:hueOff val="0"/>
                <a:satOff val="0"/>
                <a:lumOff val="0"/>
                <a:alphaOff val="0"/>
                <a:tint val="50000"/>
                <a:satMod val="180000"/>
                <a:lumMod val="100000"/>
              </a:schemeClr>
            </a:gs>
            <a:gs pos="40000">
              <a:schemeClr val="accent1">
                <a:hueOff val="0"/>
                <a:satOff val="0"/>
                <a:lumOff val="0"/>
                <a:alphaOff val="0"/>
                <a:tint val="60000"/>
                <a:satMod val="130000"/>
                <a:lumMod val="100000"/>
              </a:schemeClr>
            </a:gs>
            <a:gs pos="100000">
              <a:schemeClr val="accent1">
                <a:hueOff val="0"/>
                <a:satOff val="0"/>
                <a:lumOff val="0"/>
                <a:alphaOff val="0"/>
                <a:tint val="96000"/>
                <a:lumMod val="10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ru-RU" sz="1300" kern="1200" dirty="0"/>
            <a:t>ГОСТ 34.602-89 "Техническое задание на создание автоматизированной системы"  </a:t>
          </a:r>
          <a:r>
            <a:rPr lang="ru-RU" sz="1300" b="1" i="0" kern="1200" dirty="0"/>
            <a:t>заменяется с 01.01.2022 на ГОСТ 34.602-2020 (приказ Росстандарта № 1522-ст от 19.11.2021).</a:t>
          </a:r>
          <a:r>
            <a:rPr lang="ru-RU" sz="1300" kern="1200" dirty="0"/>
            <a:t>;</a:t>
          </a:r>
        </a:p>
      </dsp:txBody>
      <dsp:txXfrm>
        <a:off x="33412" y="2330864"/>
        <a:ext cx="7277992" cy="617626"/>
      </dsp:txXfrm>
    </dsp:sp>
    <dsp:sp modelId="{5E218A35-184B-44FE-A101-05E0486E6D4A}">
      <dsp:nvSpPr>
        <dsp:cNvPr id="0" name=""/>
        <dsp:cNvSpPr/>
      </dsp:nvSpPr>
      <dsp:spPr>
        <a:xfrm>
          <a:off x="0" y="3058840"/>
          <a:ext cx="7344816" cy="684450"/>
        </a:xfrm>
        <a:prstGeom prst="roundRect">
          <a:avLst/>
        </a:prstGeom>
        <a:gradFill rotWithShape="0">
          <a:gsLst>
            <a:gs pos="0">
              <a:schemeClr val="accent1">
                <a:hueOff val="0"/>
                <a:satOff val="0"/>
                <a:lumOff val="0"/>
                <a:alphaOff val="0"/>
                <a:tint val="50000"/>
                <a:satMod val="180000"/>
                <a:lumMod val="100000"/>
              </a:schemeClr>
            </a:gs>
            <a:gs pos="40000">
              <a:schemeClr val="accent1">
                <a:hueOff val="0"/>
                <a:satOff val="0"/>
                <a:lumOff val="0"/>
                <a:alphaOff val="0"/>
                <a:tint val="60000"/>
                <a:satMod val="130000"/>
                <a:lumMod val="100000"/>
              </a:schemeClr>
            </a:gs>
            <a:gs pos="100000">
              <a:schemeClr val="accent1">
                <a:hueOff val="0"/>
                <a:satOff val="0"/>
                <a:lumOff val="0"/>
                <a:alphaOff val="0"/>
                <a:tint val="96000"/>
                <a:lumMod val="10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ru-RU" sz="1300" kern="1200" dirty="0"/>
            <a:t>ГОСТ 34.603-92 "Виды испытаний автоматизированных систем"  </a:t>
          </a:r>
          <a:r>
            <a:rPr lang="ru-RU" sz="1300" b="1" i="0" kern="1200" dirty="0"/>
            <a:t>заменяется с 30.04.2022 на ГОСТ Р 59792-2021 (приказ Росстандарта № 1284-ст от 25.10.2021).</a:t>
          </a:r>
          <a:endParaRPr lang="ru-RU" sz="1300" kern="1200" dirty="0"/>
        </a:p>
      </dsp:txBody>
      <dsp:txXfrm>
        <a:off x="33412" y="3092252"/>
        <a:ext cx="7277992" cy="617626"/>
      </dsp:txXfrm>
    </dsp:sp>
    <dsp:sp modelId="{2A6D318B-18BD-4EBF-8C5C-7F754C10263B}">
      <dsp:nvSpPr>
        <dsp:cNvPr id="0" name=""/>
        <dsp:cNvSpPr/>
      </dsp:nvSpPr>
      <dsp:spPr>
        <a:xfrm>
          <a:off x="0" y="1584176"/>
          <a:ext cx="7344816" cy="684450"/>
        </a:xfrm>
        <a:prstGeom prst="roundRect">
          <a:avLst/>
        </a:prstGeom>
        <a:gradFill rotWithShape="0">
          <a:gsLst>
            <a:gs pos="0">
              <a:schemeClr val="accent1">
                <a:hueOff val="0"/>
                <a:satOff val="0"/>
                <a:lumOff val="0"/>
                <a:alphaOff val="0"/>
                <a:tint val="50000"/>
                <a:satMod val="180000"/>
                <a:lumMod val="100000"/>
              </a:schemeClr>
            </a:gs>
            <a:gs pos="40000">
              <a:schemeClr val="accent1">
                <a:hueOff val="0"/>
                <a:satOff val="0"/>
                <a:lumOff val="0"/>
                <a:alphaOff val="0"/>
                <a:tint val="60000"/>
                <a:satMod val="130000"/>
                <a:lumMod val="100000"/>
              </a:schemeClr>
            </a:gs>
            <a:gs pos="100000">
              <a:schemeClr val="accent1">
                <a:hueOff val="0"/>
                <a:satOff val="0"/>
                <a:lumOff val="0"/>
                <a:alphaOff val="0"/>
                <a:tint val="96000"/>
                <a:lumMod val="10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ru-RU" sz="1300" kern="1200" dirty="0"/>
            <a:t>ГОСТ 34.601-90 "Автоматизированные системы. Стадии создания";</a:t>
          </a:r>
        </a:p>
      </dsp:txBody>
      <dsp:txXfrm>
        <a:off x="33412" y="1617588"/>
        <a:ext cx="7277992" cy="617626"/>
      </dsp:txXfrm>
    </dsp:sp>
    <dsp:sp modelId="{3373C948-22D0-4A4D-B404-A39522EF6EFD}">
      <dsp:nvSpPr>
        <dsp:cNvPr id="0" name=""/>
        <dsp:cNvSpPr/>
      </dsp:nvSpPr>
      <dsp:spPr>
        <a:xfrm>
          <a:off x="0" y="3761417"/>
          <a:ext cx="7344816" cy="684450"/>
        </a:xfrm>
        <a:prstGeom prst="roundRect">
          <a:avLst/>
        </a:prstGeom>
        <a:gradFill rotWithShape="0">
          <a:gsLst>
            <a:gs pos="0">
              <a:schemeClr val="accent1">
                <a:hueOff val="0"/>
                <a:satOff val="0"/>
                <a:lumOff val="0"/>
                <a:alphaOff val="0"/>
                <a:tint val="50000"/>
                <a:satMod val="180000"/>
                <a:lumMod val="100000"/>
              </a:schemeClr>
            </a:gs>
            <a:gs pos="40000">
              <a:schemeClr val="accent1">
                <a:hueOff val="0"/>
                <a:satOff val="0"/>
                <a:lumOff val="0"/>
                <a:alphaOff val="0"/>
                <a:tint val="60000"/>
                <a:satMod val="130000"/>
                <a:lumMod val="100000"/>
              </a:schemeClr>
            </a:gs>
            <a:gs pos="100000">
              <a:schemeClr val="accent1">
                <a:hueOff val="0"/>
                <a:satOff val="0"/>
                <a:lumOff val="0"/>
                <a:alphaOff val="0"/>
                <a:tint val="96000"/>
                <a:lumMod val="10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ru-RU" sz="1300" kern="1200" dirty="0"/>
            <a:t>Руководящий документ РД 50-34.698-90 "Автоматизированные системы. Требования к содержанию документов"  </a:t>
          </a:r>
          <a:r>
            <a:rPr lang="ru-RU" sz="1300" b="1" i="0" kern="1200" dirty="0"/>
            <a:t>вводится в действие ГОСТ Р 59795-2021 "Требования к содержанию документов".</a:t>
          </a:r>
          <a:endParaRPr lang="ru-RU" sz="1300" kern="1200" dirty="0"/>
        </a:p>
      </dsp:txBody>
      <dsp:txXfrm>
        <a:off x="33412" y="3794829"/>
        <a:ext cx="7277992" cy="61762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B543D9-FD3B-478E-8688-A1CF29042CA9}">
      <dsp:nvSpPr>
        <dsp:cNvPr id="0" name=""/>
        <dsp:cNvSpPr/>
      </dsp:nvSpPr>
      <dsp:spPr>
        <a:xfrm>
          <a:off x="0" y="653541"/>
          <a:ext cx="8928992" cy="743242"/>
        </a:xfrm>
        <a:prstGeom prst="roundRect">
          <a:avLst/>
        </a:prstGeom>
        <a:gradFill rotWithShape="0">
          <a:gsLst>
            <a:gs pos="0">
              <a:schemeClr val="accent1">
                <a:hueOff val="0"/>
                <a:satOff val="0"/>
                <a:lumOff val="0"/>
                <a:alphaOff val="0"/>
                <a:tint val="50000"/>
                <a:satMod val="180000"/>
                <a:lumMod val="100000"/>
              </a:schemeClr>
            </a:gs>
            <a:gs pos="40000">
              <a:schemeClr val="accent1">
                <a:hueOff val="0"/>
                <a:satOff val="0"/>
                <a:lumOff val="0"/>
                <a:alphaOff val="0"/>
                <a:tint val="60000"/>
                <a:satMod val="130000"/>
                <a:lumMod val="100000"/>
              </a:schemeClr>
            </a:gs>
            <a:gs pos="100000">
              <a:schemeClr val="accent1">
                <a:hueOff val="0"/>
                <a:satOff val="0"/>
                <a:lumOff val="0"/>
                <a:alphaOff val="0"/>
                <a:tint val="96000"/>
                <a:lumMod val="10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ru-RU" sz="1400" kern="1200"/>
            <a:t>ГОСТ 34 регламентирует только деятельность по созданию информационной системы. Остаются открытыми вопросы о сопровождении, эксплуатации и выводе системы из эксплуатации.</a:t>
          </a:r>
          <a:endParaRPr lang="en-US" sz="1400" kern="1200"/>
        </a:p>
      </dsp:txBody>
      <dsp:txXfrm>
        <a:off x="36282" y="689823"/>
        <a:ext cx="8856428" cy="670678"/>
      </dsp:txXfrm>
    </dsp:sp>
    <dsp:sp modelId="{699FCF2B-3BD6-4033-AC43-66F6858A6B80}">
      <dsp:nvSpPr>
        <dsp:cNvPr id="0" name=""/>
        <dsp:cNvSpPr/>
      </dsp:nvSpPr>
      <dsp:spPr>
        <a:xfrm>
          <a:off x="0" y="1437104"/>
          <a:ext cx="8928992" cy="743242"/>
        </a:xfrm>
        <a:prstGeom prst="roundRect">
          <a:avLst/>
        </a:prstGeom>
        <a:gradFill rotWithShape="0">
          <a:gsLst>
            <a:gs pos="0">
              <a:schemeClr val="accent1">
                <a:hueOff val="0"/>
                <a:satOff val="0"/>
                <a:lumOff val="0"/>
                <a:alphaOff val="0"/>
                <a:tint val="50000"/>
                <a:satMod val="180000"/>
                <a:lumMod val="100000"/>
              </a:schemeClr>
            </a:gs>
            <a:gs pos="40000">
              <a:schemeClr val="accent1">
                <a:hueOff val="0"/>
                <a:satOff val="0"/>
                <a:lumOff val="0"/>
                <a:alphaOff val="0"/>
                <a:tint val="60000"/>
                <a:satMod val="130000"/>
                <a:lumMod val="100000"/>
              </a:schemeClr>
            </a:gs>
            <a:gs pos="100000">
              <a:schemeClr val="accent1">
                <a:hueOff val="0"/>
                <a:satOff val="0"/>
                <a:lumOff val="0"/>
                <a:alphaOff val="0"/>
                <a:tint val="96000"/>
                <a:lumMod val="10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ru-RU" sz="1400" kern="1200"/>
            <a:t>ГОСТ 34 относится только к заказной разработке ИС. Организация процесса выбора, приобретения и внедрения систем и их компонентов остается за рамками ГОСТ 34.</a:t>
          </a:r>
          <a:endParaRPr lang="en-US" sz="1400" kern="1200"/>
        </a:p>
      </dsp:txBody>
      <dsp:txXfrm>
        <a:off x="36282" y="1473386"/>
        <a:ext cx="8856428" cy="670678"/>
      </dsp:txXfrm>
    </dsp:sp>
    <dsp:sp modelId="{E4DE3597-8852-4C4E-806F-84744204485F}">
      <dsp:nvSpPr>
        <dsp:cNvPr id="0" name=""/>
        <dsp:cNvSpPr/>
      </dsp:nvSpPr>
      <dsp:spPr>
        <a:xfrm>
          <a:off x="0" y="2220666"/>
          <a:ext cx="8928992" cy="743242"/>
        </a:xfrm>
        <a:prstGeom prst="roundRect">
          <a:avLst/>
        </a:prstGeom>
        <a:gradFill rotWithShape="0">
          <a:gsLst>
            <a:gs pos="0">
              <a:schemeClr val="accent1">
                <a:hueOff val="0"/>
                <a:satOff val="0"/>
                <a:lumOff val="0"/>
                <a:alphaOff val="0"/>
                <a:tint val="50000"/>
                <a:satMod val="180000"/>
                <a:lumMod val="100000"/>
              </a:schemeClr>
            </a:gs>
            <a:gs pos="40000">
              <a:schemeClr val="accent1">
                <a:hueOff val="0"/>
                <a:satOff val="0"/>
                <a:lumOff val="0"/>
                <a:alphaOff val="0"/>
                <a:tint val="60000"/>
                <a:satMod val="130000"/>
                <a:lumMod val="100000"/>
              </a:schemeClr>
            </a:gs>
            <a:gs pos="100000">
              <a:schemeClr val="accent1">
                <a:hueOff val="0"/>
                <a:satOff val="0"/>
                <a:lumOff val="0"/>
                <a:alphaOff val="0"/>
                <a:tint val="96000"/>
                <a:lumMod val="10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ru-RU" sz="1400" kern="1200"/>
            <a:t>ГОСТ 34 не содержит рекомендаций по управлению проектом создания системы (хотя неявные указания на проектный характер деятельности по созданию ИС присутствуют). В 34-м ГОСТе нет плана проекта, распределения проектных ролей, ответственностей, задач, ресурсов проекта и т. п.</a:t>
          </a:r>
          <a:endParaRPr lang="en-US" sz="1400" kern="1200"/>
        </a:p>
      </dsp:txBody>
      <dsp:txXfrm>
        <a:off x="36282" y="2256948"/>
        <a:ext cx="8856428" cy="670678"/>
      </dsp:txXfrm>
    </dsp:sp>
    <dsp:sp modelId="{4EC8E9B0-FF00-413E-8750-8E41E4D5A3AF}">
      <dsp:nvSpPr>
        <dsp:cNvPr id="0" name=""/>
        <dsp:cNvSpPr/>
      </dsp:nvSpPr>
      <dsp:spPr>
        <a:xfrm>
          <a:off x="0" y="3004229"/>
          <a:ext cx="8928992" cy="743242"/>
        </a:xfrm>
        <a:prstGeom prst="roundRect">
          <a:avLst/>
        </a:prstGeom>
        <a:gradFill rotWithShape="0">
          <a:gsLst>
            <a:gs pos="0">
              <a:schemeClr val="accent1">
                <a:hueOff val="0"/>
                <a:satOff val="0"/>
                <a:lumOff val="0"/>
                <a:alphaOff val="0"/>
                <a:tint val="50000"/>
                <a:satMod val="180000"/>
                <a:lumMod val="100000"/>
              </a:schemeClr>
            </a:gs>
            <a:gs pos="40000">
              <a:schemeClr val="accent1">
                <a:hueOff val="0"/>
                <a:satOff val="0"/>
                <a:lumOff val="0"/>
                <a:alphaOff val="0"/>
                <a:tint val="60000"/>
                <a:satMod val="130000"/>
                <a:lumMod val="100000"/>
              </a:schemeClr>
            </a:gs>
            <a:gs pos="100000">
              <a:schemeClr val="accent1">
                <a:hueOff val="0"/>
                <a:satOff val="0"/>
                <a:lumOff val="0"/>
                <a:alphaOff val="0"/>
                <a:tint val="96000"/>
                <a:lumMod val="10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ru-RU" sz="1400" kern="1200"/>
            <a:t>ГОСТ 34 не подразумевает связей между деятельностью по созданию ИС и другими процессами организации.</a:t>
          </a:r>
          <a:endParaRPr lang="en-US" sz="1400" kern="1200"/>
        </a:p>
      </dsp:txBody>
      <dsp:txXfrm>
        <a:off x="36282" y="3040511"/>
        <a:ext cx="8856428" cy="670678"/>
      </dsp:txXfrm>
    </dsp:sp>
    <dsp:sp modelId="{12FEF3BB-7CBC-467C-8AD8-372DB67F03E2}">
      <dsp:nvSpPr>
        <dsp:cNvPr id="0" name=""/>
        <dsp:cNvSpPr/>
      </dsp:nvSpPr>
      <dsp:spPr>
        <a:xfrm>
          <a:off x="0" y="3787791"/>
          <a:ext cx="8928992" cy="743242"/>
        </a:xfrm>
        <a:prstGeom prst="roundRect">
          <a:avLst/>
        </a:prstGeom>
        <a:gradFill rotWithShape="0">
          <a:gsLst>
            <a:gs pos="0">
              <a:schemeClr val="accent1">
                <a:hueOff val="0"/>
                <a:satOff val="0"/>
                <a:lumOff val="0"/>
                <a:alphaOff val="0"/>
                <a:tint val="50000"/>
                <a:satMod val="180000"/>
                <a:lumMod val="100000"/>
              </a:schemeClr>
            </a:gs>
            <a:gs pos="40000">
              <a:schemeClr val="accent1">
                <a:hueOff val="0"/>
                <a:satOff val="0"/>
                <a:lumOff val="0"/>
                <a:alphaOff val="0"/>
                <a:tint val="60000"/>
                <a:satMod val="130000"/>
                <a:lumMod val="100000"/>
              </a:schemeClr>
            </a:gs>
            <a:gs pos="100000">
              <a:schemeClr val="accent1">
                <a:hueOff val="0"/>
                <a:satOff val="0"/>
                <a:lumOff val="0"/>
                <a:alphaOff val="0"/>
                <a:tint val="96000"/>
                <a:lumMod val="10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ru-RU" sz="1400" kern="1200"/>
            <a:t>ГОСТ 34 "закрыт" и не соотносится с международными стандартами в области управления качеством, управления проектами, управления информационной безопасностью и др.</a:t>
          </a:r>
          <a:endParaRPr lang="en-US" sz="1400" kern="1200"/>
        </a:p>
      </dsp:txBody>
      <dsp:txXfrm>
        <a:off x="36282" y="3824073"/>
        <a:ext cx="8856428" cy="67067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AA0B3F-F402-436C-BB78-35CED3C507BA}">
      <dsp:nvSpPr>
        <dsp:cNvPr id="0" name=""/>
        <dsp:cNvSpPr/>
      </dsp:nvSpPr>
      <dsp:spPr>
        <a:xfrm>
          <a:off x="583264" y="0"/>
          <a:ext cx="6610333" cy="396044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96EC60-E5E6-4BB0-8A53-41D3AC3C96D4}">
      <dsp:nvSpPr>
        <dsp:cNvPr id="0" name=""/>
        <dsp:cNvSpPr/>
      </dsp:nvSpPr>
      <dsp:spPr>
        <a:xfrm>
          <a:off x="263532" y="1188131"/>
          <a:ext cx="2333058" cy="158417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a:t>первоначального знакомства с управлением деятельностью по автоматизации предприятия;</a:t>
          </a:r>
          <a:endParaRPr lang="en-US" sz="1600" kern="1200"/>
        </a:p>
      </dsp:txBody>
      <dsp:txXfrm>
        <a:off x="340865" y="1265464"/>
        <a:ext cx="2178392" cy="1429510"/>
      </dsp:txXfrm>
    </dsp:sp>
    <dsp:sp modelId="{B2EF0716-1F8C-4D67-A03F-59B4665FBC74}">
      <dsp:nvSpPr>
        <dsp:cNvPr id="0" name=""/>
        <dsp:cNvSpPr/>
      </dsp:nvSpPr>
      <dsp:spPr>
        <a:xfrm>
          <a:off x="2721902" y="1188131"/>
          <a:ext cx="2333058" cy="158417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a:t>создания первого варианта корпоративного стандарта в области автоматизации;</a:t>
          </a:r>
          <a:endParaRPr lang="en-US" sz="1600" kern="1200"/>
        </a:p>
      </dsp:txBody>
      <dsp:txXfrm>
        <a:off x="2799235" y="1265464"/>
        <a:ext cx="2178392" cy="1429510"/>
      </dsp:txXfrm>
    </dsp:sp>
    <dsp:sp modelId="{D8A9F31E-770E-4045-98FF-1C4B108312B3}">
      <dsp:nvSpPr>
        <dsp:cNvPr id="0" name=""/>
        <dsp:cNvSpPr/>
      </dsp:nvSpPr>
      <dsp:spPr>
        <a:xfrm>
          <a:off x="5180271" y="1188131"/>
          <a:ext cx="2333058" cy="158417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a:t>выработки общего языка с управленцами - неспециалистами в области ИТ.</a:t>
          </a:r>
          <a:endParaRPr lang="en-US" sz="1600" kern="1200"/>
        </a:p>
      </dsp:txBody>
      <dsp:txXfrm>
        <a:off x="5257604" y="1265464"/>
        <a:ext cx="2178392" cy="142951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0E10C0-8EA7-432C-9C29-57CDA3D906B1}">
      <dsp:nvSpPr>
        <dsp:cNvPr id="0" name=""/>
        <dsp:cNvSpPr/>
      </dsp:nvSpPr>
      <dsp:spPr>
        <a:xfrm>
          <a:off x="0" y="835418"/>
          <a:ext cx="7344816" cy="684450"/>
        </a:xfrm>
        <a:prstGeom prst="roundRect">
          <a:avLst/>
        </a:prstGeom>
        <a:gradFill rotWithShape="0">
          <a:gsLst>
            <a:gs pos="0">
              <a:schemeClr val="accent1">
                <a:hueOff val="0"/>
                <a:satOff val="0"/>
                <a:lumOff val="0"/>
                <a:alphaOff val="0"/>
                <a:tint val="50000"/>
                <a:satMod val="180000"/>
                <a:lumMod val="100000"/>
              </a:schemeClr>
            </a:gs>
            <a:gs pos="40000">
              <a:schemeClr val="accent1">
                <a:hueOff val="0"/>
                <a:satOff val="0"/>
                <a:lumOff val="0"/>
                <a:alphaOff val="0"/>
                <a:tint val="60000"/>
                <a:satMod val="130000"/>
                <a:lumMod val="100000"/>
              </a:schemeClr>
            </a:gs>
            <a:gs pos="100000">
              <a:schemeClr val="accent1">
                <a:hueOff val="0"/>
                <a:satOff val="0"/>
                <a:lumOff val="0"/>
                <a:alphaOff val="0"/>
                <a:tint val="96000"/>
                <a:lumMod val="10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ru-RU" sz="1300" kern="1200" dirty="0"/>
            <a:t>ГОСТ 34.201-89. "Виды, комплектность и обозначение документов при создании автоматизированных систем" </a:t>
          </a:r>
          <a:r>
            <a:rPr lang="ru-RU" sz="1300" b="1" i="0" kern="1200" dirty="0"/>
            <a:t>заменяется с 01.01.2022 на ГОСТ 34.201-2020 (приказ Росстандарта № 1521-ст от 19.11.2021).</a:t>
          </a:r>
          <a:endParaRPr lang="ru-RU" sz="1300" kern="1200" dirty="0"/>
        </a:p>
      </dsp:txBody>
      <dsp:txXfrm>
        <a:off x="33412" y="868830"/>
        <a:ext cx="7277992" cy="617626"/>
      </dsp:txXfrm>
    </dsp:sp>
    <dsp:sp modelId="{0F0F16EF-2D77-4978-84CE-25008B9C27AB}">
      <dsp:nvSpPr>
        <dsp:cNvPr id="0" name=""/>
        <dsp:cNvSpPr/>
      </dsp:nvSpPr>
      <dsp:spPr>
        <a:xfrm>
          <a:off x="0" y="0"/>
          <a:ext cx="7344816" cy="684450"/>
        </a:xfrm>
        <a:prstGeom prst="roundRect">
          <a:avLst/>
        </a:prstGeom>
        <a:gradFill rotWithShape="0">
          <a:gsLst>
            <a:gs pos="0">
              <a:schemeClr val="accent1">
                <a:hueOff val="0"/>
                <a:satOff val="0"/>
                <a:lumOff val="0"/>
                <a:alphaOff val="0"/>
                <a:tint val="50000"/>
                <a:satMod val="180000"/>
                <a:lumMod val="100000"/>
              </a:schemeClr>
            </a:gs>
            <a:gs pos="40000">
              <a:schemeClr val="accent1">
                <a:hueOff val="0"/>
                <a:satOff val="0"/>
                <a:lumOff val="0"/>
                <a:alphaOff val="0"/>
                <a:tint val="60000"/>
                <a:satMod val="130000"/>
                <a:lumMod val="100000"/>
              </a:schemeClr>
            </a:gs>
            <a:gs pos="100000">
              <a:schemeClr val="accent1">
                <a:hueOff val="0"/>
                <a:satOff val="0"/>
                <a:lumOff val="0"/>
                <a:alphaOff val="0"/>
                <a:tint val="96000"/>
                <a:lumMod val="10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ru-RU" sz="1300" kern="1200" dirty="0"/>
            <a:t>ГОСТ 34.003-90 "Термины и определения" </a:t>
          </a:r>
          <a:r>
            <a:rPr lang="ru-RU" sz="1300" b="1" i="0" kern="1200" dirty="0"/>
            <a:t>заменяется с 01.01.2022 на ГОСТ Р 59853-2021 (приказ Росстандарта № 1520-ст от 19.11.2021).</a:t>
          </a:r>
          <a:endParaRPr lang="ru-RU" sz="1300" kern="1200" dirty="0"/>
        </a:p>
      </dsp:txBody>
      <dsp:txXfrm>
        <a:off x="33412" y="33412"/>
        <a:ext cx="7277992" cy="617626"/>
      </dsp:txXfrm>
    </dsp:sp>
    <dsp:sp modelId="{7A01E93D-0E4C-4C11-9390-3415E8537A7E}">
      <dsp:nvSpPr>
        <dsp:cNvPr id="0" name=""/>
        <dsp:cNvSpPr/>
      </dsp:nvSpPr>
      <dsp:spPr>
        <a:xfrm>
          <a:off x="0" y="2297452"/>
          <a:ext cx="7344816" cy="684450"/>
        </a:xfrm>
        <a:prstGeom prst="roundRect">
          <a:avLst/>
        </a:prstGeom>
        <a:gradFill rotWithShape="0">
          <a:gsLst>
            <a:gs pos="0">
              <a:schemeClr val="accent1">
                <a:hueOff val="0"/>
                <a:satOff val="0"/>
                <a:lumOff val="0"/>
                <a:alphaOff val="0"/>
                <a:tint val="50000"/>
                <a:satMod val="180000"/>
                <a:lumMod val="100000"/>
              </a:schemeClr>
            </a:gs>
            <a:gs pos="40000">
              <a:schemeClr val="accent1">
                <a:hueOff val="0"/>
                <a:satOff val="0"/>
                <a:lumOff val="0"/>
                <a:alphaOff val="0"/>
                <a:tint val="60000"/>
                <a:satMod val="130000"/>
                <a:lumMod val="100000"/>
              </a:schemeClr>
            </a:gs>
            <a:gs pos="100000">
              <a:schemeClr val="accent1">
                <a:hueOff val="0"/>
                <a:satOff val="0"/>
                <a:lumOff val="0"/>
                <a:alphaOff val="0"/>
                <a:tint val="96000"/>
                <a:lumMod val="10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ru-RU" sz="1300" kern="1200" dirty="0"/>
            <a:t>ГОСТ 34.602-89 "Техническое задание на создание автоматизированной системы"  </a:t>
          </a:r>
          <a:r>
            <a:rPr lang="ru-RU" sz="1300" b="1" i="0" kern="1200" dirty="0"/>
            <a:t>заменяется с 01.01.2022 на ГОСТ 34.602-2020 (приказ Росстандарта № 1522-ст от 19.11.2021).</a:t>
          </a:r>
          <a:r>
            <a:rPr lang="ru-RU" sz="1300" kern="1200" dirty="0"/>
            <a:t>;</a:t>
          </a:r>
        </a:p>
      </dsp:txBody>
      <dsp:txXfrm>
        <a:off x="33412" y="2330864"/>
        <a:ext cx="7277992" cy="617626"/>
      </dsp:txXfrm>
    </dsp:sp>
    <dsp:sp modelId="{5E218A35-184B-44FE-A101-05E0486E6D4A}">
      <dsp:nvSpPr>
        <dsp:cNvPr id="0" name=""/>
        <dsp:cNvSpPr/>
      </dsp:nvSpPr>
      <dsp:spPr>
        <a:xfrm>
          <a:off x="0" y="3058840"/>
          <a:ext cx="7344816" cy="684450"/>
        </a:xfrm>
        <a:prstGeom prst="roundRect">
          <a:avLst/>
        </a:prstGeom>
        <a:gradFill rotWithShape="0">
          <a:gsLst>
            <a:gs pos="0">
              <a:schemeClr val="accent1">
                <a:hueOff val="0"/>
                <a:satOff val="0"/>
                <a:lumOff val="0"/>
                <a:alphaOff val="0"/>
                <a:tint val="50000"/>
                <a:satMod val="180000"/>
                <a:lumMod val="100000"/>
              </a:schemeClr>
            </a:gs>
            <a:gs pos="40000">
              <a:schemeClr val="accent1">
                <a:hueOff val="0"/>
                <a:satOff val="0"/>
                <a:lumOff val="0"/>
                <a:alphaOff val="0"/>
                <a:tint val="60000"/>
                <a:satMod val="130000"/>
                <a:lumMod val="100000"/>
              </a:schemeClr>
            </a:gs>
            <a:gs pos="100000">
              <a:schemeClr val="accent1">
                <a:hueOff val="0"/>
                <a:satOff val="0"/>
                <a:lumOff val="0"/>
                <a:alphaOff val="0"/>
                <a:tint val="96000"/>
                <a:lumMod val="10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ru-RU" sz="1300" kern="1200" dirty="0"/>
            <a:t>ГОСТ 34.603-92 "Виды испытаний автоматизированных систем"  </a:t>
          </a:r>
          <a:r>
            <a:rPr lang="ru-RU" sz="1300" b="1" i="0" kern="1200" dirty="0"/>
            <a:t>заменяется с 30.04.2022 на ГОСТ Р 59792-2021 (приказ Росстандарта № 1284-ст от 25.10.2021).</a:t>
          </a:r>
          <a:endParaRPr lang="ru-RU" sz="1300" kern="1200" dirty="0"/>
        </a:p>
      </dsp:txBody>
      <dsp:txXfrm>
        <a:off x="33412" y="3092252"/>
        <a:ext cx="7277992" cy="617626"/>
      </dsp:txXfrm>
    </dsp:sp>
    <dsp:sp modelId="{2A6D318B-18BD-4EBF-8C5C-7F754C10263B}">
      <dsp:nvSpPr>
        <dsp:cNvPr id="0" name=""/>
        <dsp:cNvSpPr/>
      </dsp:nvSpPr>
      <dsp:spPr>
        <a:xfrm>
          <a:off x="0" y="1584176"/>
          <a:ext cx="7344816" cy="684450"/>
        </a:xfrm>
        <a:prstGeom prst="roundRect">
          <a:avLst/>
        </a:prstGeom>
        <a:gradFill rotWithShape="0">
          <a:gsLst>
            <a:gs pos="0">
              <a:schemeClr val="accent1">
                <a:hueOff val="0"/>
                <a:satOff val="0"/>
                <a:lumOff val="0"/>
                <a:alphaOff val="0"/>
                <a:tint val="50000"/>
                <a:satMod val="180000"/>
                <a:lumMod val="100000"/>
              </a:schemeClr>
            </a:gs>
            <a:gs pos="40000">
              <a:schemeClr val="accent1">
                <a:hueOff val="0"/>
                <a:satOff val="0"/>
                <a:lumOff val="0"/>
                <a:alphaOff val="0"/>
                <a:tint val="60000"/>
                <a:satMod val="130000"/>
                <a:lumMod val="100000"/>
              </a:schemeClr>
            </a:gs>
            <a:gs pos="100000">
              <a:schemeClr val="accent1">
                <a:hueOff val="0"/>
                <a:satOff val="0"/>
                <a:lumOff val="0"/>
                <a:alphaOff val="0"/>
                <a:tint val="96000"/>
                <a:lumMod val="10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ru-RU" sz="1300" kern="1200" dirty="0"/>
            <a:t>ГОСТ 34.601-90 "Автоматизированные системы. Стадии создания";</a:t>
          </a:r>
        </a:p>
      </dsp:txBody>
      <dsp:txXfrm>
        <a:off x="33412" y="1617588"/>
        <a:ext cx="7277992" cy="617626"/>
      </dsp:txXfrm>
    </dsp:sp>
    <dsp:sp modelId="{3373C948-22D0-4A4D-B404-A39522EF6EFD}">
      <dsp:nvSpPr>
        <dsp:cNvPr id="0" name=""/>
        <dsp:cNvSpPr/>
      </dsp:nvSpPr>
      <dsp:spPr>
        <a:xfrm>
          <a:off x="0" y="3761417"/>
          <a:ext cx="7344816" cy="684450"/>
        </a:xfrm>
        <a:prstGeom prst="roundRect">
          <a:avLst/>
        </a:prstGeom>
        <a:gradFill rotWithShape="0">
          <a:gsLst>
            <a:gs pos="0">
              <a:schemeClr val="accent1">
                <a:hueOff val="0"/>
                <a:satOff val="0"/>
                <a:lumOff val="0"/>
                <a:alphaOff val="0"/>
                <a:tint val="50000"/>
                <a:satMod val="180000"/>
                <a:lumMod val="100000"/>
              </a:schemeClr>
            </a:gs>
            <a:gs pos="40000">
              <a:schemeClr val="accent1">
                <a:hueOff val="0"/>
                <a:satOff val="0"/>
                <a:lumOff val="0"/>
                <a:alphaOff val="0"/>
                <a:tint val="60000"/>
                <a:satMod val="130000"/>
                <a:lumMod val="100000"/>
              </a:schemeClr>
            </a:gs>
            <a:gs pos="100000">
              <a:schemeClr val="accent1">
                <a:hueOff val="0"/>
                <a:satOff val="0"/>
                <a:lumOff val="0"/>
                <a:alphaOff val="0"/>
                <a:tint val="96000"/>
                <a:lumMod val="10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ru-RU" sz="1300" kern="1200" dirty="0"/>
            <a:t>Руководящий документ РД 50-34.698-90 "Автоматизированные системы. Требования к содержанию документов"  </a:t>
          </a:r>
          <a:r>
            <a:rPr lang="ru-RU" sz="1300" b="1" i="0" kern="1200" dirty="0"/>
            <a:t>вводится в действие ГОСТ Р 59795-2021 "Требования к содержанию документов".</a:t>
          </a:r>
          <a:endParaRPr lang="ru-RU" sz="1300" kern="1200" dirty="0"/>
        </a:p>
      </dsp:txBody>
      <dsp:txXfrm>
        <a:off x="33412" y="3794829"/>
        <a:ext cx="7277992" cy="61762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928C4C-693D-4D3B-BC6E-70B7650CD5CF}">
      <dsp:nvSpPr>
        <dsp:cNvPr id="0" name=""/>
        <dsp:cNvSpPr/>
      </dsp:nvSpPr>
      <dsp:spPr>
        <a:xfrm>
          <a:off x="0" y="90971"/>
          <a:ext cx="7344816" cy="49139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ru-RU" sz="2100" kern="1200"/>
            <a:t> Формирование требований к АС</a:t>
          </a:r>
        </a:p>
      </dsp:txBody>
      <dsp:txXfrm>
        <a:off x="23988" y="114959"/>
        <a:ext cx="7296840" cy="443423"/>
      </dsp:txXfrm>
    </dsp:sp>
    <dsp:sp modelId="{0B46FE7C-C1E3-44C6-A7D0-8AD757029ED6}">
      <dsp:nvSpPr>
        <dsp:cNvPr id="0" name=""/>
        <dsp:cNvSpPr/>
      </dsp:nvSpPr>
      <dsp:spPr>
        <a:xfrm>
          <a:off x="0" y="642851"/>
          <a:ext cx="7344816" cy="49139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ru-RU" sz="2100" kern="1200"/>
            <a:t> Разработка концепции АС</a:t>
          </a:r>
        </a:p>
      </dsp:txBody>
      <dsp:txXfrm>
        <a:off x="23988" y="666839"/>
        <a:ext cx="7296840" cy="443423"/>
      </dsp:txXfrm>
    </dsp:sp>
    <dsp:sp modelId="{65095DEA-8484-424D-95F2-7E2CA7F2516C}">
      <dsp:nvSpPr>
        <dsp:cNvPr id="0" name=""/>
        <dsp:cNvSpPr/>
      </dsp:nvSpPr>
      <dsp:spPr>
        <a:xfrm>
          <a:off x="0" y="1194731"/>
          <a:ext cx="7344816" cy="49139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ru-RU" sz="2100" kern="1200"/>
            <a:t> Техническое задание</a:t>
          </a:r>
        </a:p>
      </dsp:txBody>
      <dsp:txXfrm>
        <a:off x="23988" y="1218719"/>
        <a:ext cx="7296840" cy="443423"/>
      </dsp:txXfrm>
    </dsp:sp>
    <dsp:sp modelId="{A4FEC39D-8811-48F0-AF15-DC9935B1BC9B}">
      <dsp:nvSpPr>
        <dsp:cNvPr id="0" name=""/>
        <dsp:cNvSpPr/>
      </dsp:nvSpPr>
      <dsp:spPr>
        <a:xfrm>
          <a:off x="0" y="1746611"/>
          <a:ext cx="7344816" cy="49139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ru-RU" sz="2100" kern="1200"/>
            <a:t> Эскизный проект</a:t>
          </a:r>
        </a:p>
      </dsp:txBody>
      <dsp:txXfrm>
        <a:off x="23988" y="1770599"/>
        <a:ext cx="7296840" cy="443423"/>
      </dsp:txXfrm>
    </dsp:sp>
    <dsp:sp modelId="{CB9B5F5F-1B05-4C69-8E0B-D5CA58E0BF18}">
      <dsp:nvSpPr>
        <dsp:cNvPr id="0" name=""/>
        <dsp:cNvSpPr/>
      </dsp:nvSpPr>
      <dsp:spPr>
        <a:xfrm>
          <a:off x="0" y="2298491"/>
          <a:ext cx="7344816" cy="49139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ru-RU" sz="2100" kern="1200" dirty="0"/>
            <a:t> Технический проект</a:t>
          </a:r>
        </a:p>
      </dsp:txBody>
      <dsp:txXfrm>
        <a:off x="23988" y="2322479"/>
        <a:ext cx="7296840" cy="443423"/>
      </dsp:txXfrm>
    </dsp:sp>
    <dsp:sp modelId="{9B168B84-F5E8-47C4-B654-21A6C0AD87E9}">
      <dsp:nvSpPr>
        <dsp:cNvPr id="0" name=""/>
        <dsp:cNvSpPr/>
      </dsp:nvSpPr>
      <dsp:spPr>
        <a:xfrm>
          <a:off x="0" y="2850371"/>
          <a:ext cx="7344816" cy="49139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ru-RU" sz="2100" kern="1200"/>
            <a:t> Рабочая документация</a:t>
          </a:r>
        </a:p>
      </dsp:txBody>
      <dsp:txXfrm>
        <a:off x="23988" y="2874359"/>
        <a:ext cx="7296840" cy="443423"/>
      </dsp:txXfrm>
    </dsp:sp>
    <dsp:sp modelId="{E0EB93ED-24D0-4C03-BDAE-98E2F2A48774}">
      <dsp:nvSpPr>
        <dsp:cNvPr id="0" name=""/>
        <dsp:cNvSpPr/>
      </dsp:nvSpPr>
      <dsp:spPr>
        <a:xfrm>
          <a:off x="0" y="3402251"/>
          <a:ext cx="7344816" cy="49139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ru-RU" sz="2100" kern="1200"/>
            <a:t> Ввод в действие</a:t>
          </a:r>
        </a:p>
      </dsp:txBody>
      <dsp:txXfrm>
        <a:off x="23988" y="3426239"/>
        <a:ext cx="7296840" cy="443423"/>
      </dsp:txXfrm>
    </dsp:sp>
    <dsp:sp modelId="{37A7C27E-7C85-4962-AA98-B12B67D6ABCA}">
      <dsp:nvSpPr>
        <dsp:cNvPr id="0" name=""/>
        <dsp:cNvSpPr/>
      </dsp:nvSpPr>
      <dsp:spPr>
        <a:xfrm>
          <a:off x="0" y="3954131"/>
          <a:ext cx="7344816" cy="49139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ru-RU" sz="2100" kern="1200"/>
            <a:t> Сопровождение АС</a:t>
          </a:r>
        </a:p>
      </dsp:txBody>
      <dsp:txXfrm>
        <a:off x="23988" y="3978119"/>
        <a:ext cx="7296840" cy="44342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ru-RU"/>
              <a:t>Образец заголовка</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89E1E8EF-F6CD-440D-AA29-680560C8B386}" type="datetimeFigureOut">
              <a:rPr lang="ru-RU" smtClean="0"/>
              <a:pPr/>
              <a:t>29.02.2024</a:t>
            </a:fld>
            <a:endParaRPr lang="ru-RU"/>
          </a:p>
        </p:txBody>
      </p:sp>
      <p:sp>
        <p:nvSpPr>
          <p:cNvPr id="5" name="Footer Placeholder 4"/>
          <p:cNvSpPr>
            <a:spLocks noGrp="1"/>
          </p:cNvSpPr>
          <p:nvPr>
            <p:ph type="ftr" sz="quarter" idx="11"/>
          </p:nvPr>
        </p:nvSpPr>
        <p:spPr>
          <a:xfrm>
            <a:off x="1174044" y="5357592"/>
            <a:ext cx="5034845" cy="365125"/>
          </a:xfrm>
        </p:spPr>
        <p:txBody>
          <a:bodyPr/>
          <a:lstStyle/>
          <a:p>
            <a:endParaRPr lang="ru-RU"/>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D47CD0BA-85E8-42EA-93A2-15EB81E81FE1}"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89E1E8EF-F6CD-440D-AA29-680560C8B386}" type="datetimeFigureOut">
              <a:rPr lang="ru-RU" smtClean="0"/>
              <a:pPr/>
              <a:t>29.02.2024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47CD0BA-85E8-42EA-93A2-15EB81E81FE1}"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89E1E8EF-F6CD-440D-AA29-680560C8B386}" type="datetimeFigureOut">
              <a:rPr lang="ru-RU" smtClean="0"/>
              <a:pPr/>
              <a:t>29.02.2024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47CD0BA-85E8-42EA-93A2-15EB81E81FE1}"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89E1E8EF-F6CD-440D-AA29-680560C8B386}" type="datetimeFigureOut">
              <a:rPr lang="ru-RU" smtClean="0"/>
              <a:pPr/>
              <a:t>29.02.2024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47CD0BA-85E8-42EA-93A2-15EB81E81FE1}"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ru-RU"/>
              <a:t>Образец заголовка</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9E1E8EF-F6CD-440D-AA29-680560C8B386}" type="datetimeFigureOut">
              <a:rPr lang="ru-RU" smtClean="0"/>
              <a:pPr/>
              <a:t>29.02.2024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47CD0BA-85E8-42EA-93A2-15EB81E81FE1}"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5" name="Date Placeholder 4"/>
          <p:cNvSpPr>
            <a:spLocks noGrp="1"/>
          </p:cNvSpPr>
          <p:nvPr>
            <p:ph type="dt" sz="half" idx="10"/>
          </p:nvPr>
        </p:nvSpPr>
        <p:spPr/>
        <p:txBody>
          <a:bodyPr/>
          <a:lstStyle/>
          <a:p>
            <a:fld id="{89E1E8EF-F6CD-440D-AA29-680560C8B386}" type="datetimeFigureOut">
              <a:rPr lang="ru-RU" smtClean="0"/>
              <a:pPr/>
              <a:t>29.02.2024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47CD0BA-85E8-42EA-93A2-15EB81E81FE1}" type="slidenum">
              <a:rPr lang="ru-RU" smtClean="0"/>
              <a:pPr/>
              <a:t>‹#›</a:t>
            </a:fld>
            <a:endParaRPr lang="ru-RU"/>
          </a:p>
        </p:txBody>
      </p:sp>
      <p:sp>
        <p:nvSpPr>
          <p:cNvPr id="9" name="Content Placeholder 8"/>
          <p:cNvSpPr>
            <a:spLocks noGrp="1"/>
          </p:cNvSpPr>
          <p:nvPr>
            <p:ph sz="quarter" idx="13"/>
          </p:nvPr>
        </p:nvSpPr>
        <p:spPr>
          <a:xfrm>
            <a:off x="1298448" y="2121407"/>
            <a:ext cx="3200400" cy="360273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7" name="Date Placeholder 6"/>
          <p:cNvSpPr>
            <a:spLocks noGrp="1"/>
          </p:cNvSpPr>
          <p:nvPr>
            <p:ph type="dt" sz="half" idx="10"/>
          </p:nvPr>
        </p:nvSpPr>
        <p:spPr/>
        <p:txBody>
          <a:bodyPr/>
          <a:lstStyle/>
          <a:p>
            <a:fld id="{89E1E8EF-F6CD-440D-AA29-680560C8B386}" type="datetimeFigureOut">
              <a:rPr lang="ru-RU" smtClean="0"/>
              <a:pPr/>
              <a:t>29.02.2024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D47CD0BA-85E8-42EA-93A2-15EB81E81FE1}" type="slidenum">
              <a:rPr lang="ru-RU" smtClean="0"/>
              <a:pPr/>
              <a:t>‹#›</a:t>
            </a:fld>
            <a:endParaRPr lang="ru-RU"/>
          </a:p>
        </p:txBody>
      </p:sp>
      <p:sp>
        <p:nvSpPr>
          <p:cNvPr id="11" name="Content Placeholder 10"/>
          <p:cNvSpPr>
            <a:spLocks noGrp="1"/>
          </p:cNvSpPr>
          <p:nvPr>
            <p:ph sz="quarter" idx="13"/>
          </p:nvPr>
        </p:nvSpPr>
        <p:spPr>
          <a:xfrm>
            <a:off x="1298448" y="2944368"/>
            <a:ext cx="3227832" cy="277977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fld id="{89E1E8EF-F6CD-440D-AA29-680560C8B386}" type="datetimeFigureOut">
              <a:rPr lang="ru-RU" smtClean="0"/>
              <a:pPr/>
              <a:t>29.02.2024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D47CD0BA-85E8-42EA-93A2-15EB81E81FE1}"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E1E8EF-F6CD-440D-AA29-680560C8B386}" type="datetimeFigureOut">
              <a:rPr lang="ru-RU" smtClean="0"/>
              <a:pPr/>
              <a:t>29.02.2024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D47CD0BA-85E8-42EA-93A2-15EB81E81FE1}"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ru-RU"/>
              <a:t>Образец заголовка</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a:xfrm rot="60000">
            <a:off x="6341698" y="5885672"/>
            <a:ext cx="1213821" cy="365125"/>
          </a:xfrm>
        </p:spPr>
        <p:txBody>
          <a:bodyPr/>
          <a:lstStyle/>
          <a:p>
            <a:fld id="{89E1E8EF-F6CD-440D-AA29-680560C8B386}" type="datetimeFigureOut">
              <a:rPr lang="ru-RU" smtClean="0"/>
              <a:pPr/>
              <a:t>29.02.2024</a:t>
            </a:fld>
            <a:endParaRPr lang="ru-RU"/>
          </a:p>
        </p:txBody>
      </p:sp>
      <p:sp>
        <p:nvSpPr>
          <p:cNvPr id="6" name="Footer Placeholder 5"/>
          <p:cNvSpPr>
            <a:spLocks noGrp="1"/>
          </p:cNvSpPr>
          <p:nvPr>
            <p:ph type="ftr" sz="quarter" idx="11"/>
          </p:nvPr>
        </p:nvSpPr>
        <p:spPr>
          <a:xfrm rot="-60000">
            <a:off x="914554" y="5829261"/>
            <a:ext cx="3522607" cy="365125"/>
          </a:xfrm>
        </p:spPr>
        <p:txBody>
          <a:bodyPr/>
          <a:lstStyle/>
          <a:p>
            <a:endParaRPr lang="ru-RU"/>
          </a:p>
        </p:txBody>
      </p:sp>
      <p:sp>
        <p:nvSpPr>
          <p:cNvPr id="7" name="Slide Number Placeholder 6"/>
          <p:cNvSpPr>
            <a:spLocks noGrp="1"/>
          </p:cNvSpPr>
          <p:nvPr>
            <p:ph type="sldNum" sz="quarter" idx="12"/>
          </p:nvPr>
        </p:nvSpPr>
        <p:spPr>
          <a:xfrm rot="60000">
            <a:off x="7557313" y="5896961"/>
            <a:ext cx="554023" cy="365125"/>
          </a:xfrm>
        </p:spPr>
        <p:txBody>
          <a:bodyPr/>
          <a:lstStyle/>
          <a:p>
            <a:fld id="{D47CD0BA-85E8-42EA-93A2-15EB81E81FE1}"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ru-RU"/>
              <a:t>Образец заголовка</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a:xfrm rot="60000">
            <a:off x="6345936" y="5888737"/>
            <a:ext cx="1213821" cy="365125"/>
          </a:xfrm>
        </p:spPr>
        <p:txBody>
          <a:bodyPr/>
          <a:lstStyle/>
          <a:p>
            <a:fld id="{89E1E8EF-F6CD-440D-AA29-680560C8B386}" type="datetimeFigureOut">
              <a:rPr lang="ru-RU" smtClean="0"/>
              <a:pPr/>
              <a:t>29.02.2024</a:t>
            </a:fld>
            <a:endParaRPr lang="ru-RU"/>
          </a:p>
        </p:txBody>
      </p:sp>
      <p:sp>
        <p:nvSpPr>
          <p:cNvPr id="6" name="Footer Placeholder 5"/>
          <p:cNvSpPr>
            <a:spLocks noGrp="1"/>
          </p:cNvSpPr>
          <p:nvPr>
            <p:ph type="ftr" sz="quarter" idx="11"/>
          </p:nvPr>
        </p:nvSpPr>
        <p:spPr>
          <a:xfrm rot="-60000">
            <a:off x="914569" y="5831037"/>
            <a:ext cx="3319043" cy="365125"/>
          </a:xfrm>
        </p:spPr>
        <p:txBody>
          <a:bodyPr/>
          <a:lstStyle/>
          <a:p>
            <a:endParaRPr lang="ru-RU"/>
          </a:p>
        </p:txBody>
      </p:sp>
      <p:sp>
        <p:nvSpPr>
          <p:cNvPr id="7" name="Slide Number Placeholder 6"/>
          <p:cNvSpPr>
            <a:spLocks noGrp="1"/>
          </p:cNvSpPr>
          <p:nvPr>
            <p:ph type="sldNum" sz="quarter" idx="12"/>
          </p:nvPr>
        </p:nvSpPr>
        <p:spPr>
          <a:xfrm rot="60000">
            <a:off x="7562089" y="5900026"/>
            <a:ext cx="554023" cy="365125"/>
          </a:xfrm>
        </p:spPr>
        <p:txBody>
          <a:bodyPr/>
          <a:lstStyle/>
          <a:p>
            <a:fld id="{D47CD0BA-85E8-42EA-93A2-15EB81E81FE1}"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89E1E8EF-F6CD-440D-AA29-680560C8B386}" type="datetimeFigureOut">
              <a:rPr lang="ru-RU" smtClean="0"/>
              <a:pPr/>
              <a:t>29.02.2024</a:t>
            </a:fld>
            <a:endParaRPr lang="ru-RU"/>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ru-RU"/>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D47CD0BA-85E8-42EA-93A2-15EB81E81FE1}"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6.xml"/><Relationship Id="rId1" Type="http://schemas.openxmlformats.org/officeDocument/2006/relationships/slideLayout" Target="../slideLayouts/slideLayout2.xml"/><Relationship Id="rId4" Type="http://schemas.openxmlformats.org/officeDocument/2006/relationships/slide" Target="slide2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691680" y="1772816"/>
            <a:ext cx="5795476" cy="3052226"/>
          </a:xfrm>
        </p:spPr>
        <p:txBody>
          <a:bodyPr>
            <a:normAutofit fontScale="90000"/>
          </a:bodyPr>
          <a:lstStyle/>
          <a:p>
            <a:r>
              <a:rPr lang="ru-RU" dirty="0"/>
              <a:t>ГОСТ 34. Разработка автоматизированной системы управления (АСУ) </a:t>
            </a:r>
          </a:p>
        </p:txBody>
      </p:sp>
      <p:sp>
        <p:nvSpPr>
          <p:cNvPr id="3" name="Подзаголовок 2"/>
          <p:cNvSpPr>
            <a:spLocks noGrp="1"/>
          </p:cNvSpPr>
          <p:nvPr>
            <p:ph type="subTitle" idx="1"/>
          </p:nvPr>
        </p:nvSpPr>
        <p:spPr>
          <a:xfrm>
            <a:off x="2915816" y="5229200"/>
            <a:ext cx="5184576" cy="576064"/>
          </a:xfrm>
        </p:spPr>
        <p:txBody>
          <a:bodyPr/>
          <a:lstStyle/>
          <a:p>
            <a:r>
              <a:rPr lang="ru-RU" dirty="0"/>
              <a:t>Хабибрахманова Алсу Ильгамовна</a:t>
            </a:r>
          </a:p>
        </p:txBody>
      </p:sp>
    </p:spTree>
    <p:extLst>
      <p:ext uri="{BB962C8B-B14F-4D97-AF65-F5344CB8AC3E}">
        <p14:creationId xmlns:p14="http://schemas.microsoft.com/office/powerpoint/2010/main" val="8002664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algn="just"/>
            <a:r>
              <a:rPr lang="ru-RU" i="1" dirty="0"/>
              <a:t>Примечание — В случае отсутствия требований по </a:t>
            </a:r>
            <a:r>
              <a:rPr lang="ru-RU" i="1" dirty="0" smtClean="0"/>
              <a:t>разделу,</a:t>
            </a:r>
            <a:r>
              <a:rPr lang="en-US" i="1" dirty="0" smtClean="0"/>
              <a:t> c</a:t>
            </a:r>
            <a:r>
              <a:rPr lang="ru-RU" i="1" dirty="0" err="1" smtClean="0"/>
              <a:t>оответствующий</a:t>
            </a:r>
            <a:r>
              <a:rPr lang="ru-RU" i="1" dirty="0" smtClean="0"/>
              <a:t> </a:t>
            </a:r>
            <a:r>
              <a:rPr lang="ru-RU" i="1" dirty="0"/>
              <a:t>раздел сохраняется, и </a:t>
            </a:r>
            <a:r>
              <a:rPr lang="ru-RU" i="1" dirty="0" smtClean="0"/>
              <a:t>в</a:t>
            </a:r>
            <a:r>
              <a:rPr lang="en-US" i="1" dirty="0" smtClean="0"/>
              <a:t> </a:t>
            </a:r>
            <a:r>
              <a:rPr lang="ru-RU" i="1" dirty="0" smtClean="0"/>
              <a:t>нем </a:t>
            </a:r>
            <a:r>
              <a:rPr lang="ru-RU" i="1" dirty="0"/>
              <a:t>приводится запись об отсутствии требований.</a:t>
            </a:r>
          </a:p>
        </p:txBody>
      </p:sp>
    </p:spTree>
    <p:extLst>
      <p:ext uri="{BB962C8B-B14F-4D97-AF65-F5344CB8AC3E}">
        <p14:creationId xmlns:p14="http://schemas.microsoft.com/office/powerpoint/2010/main" val="1064192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Объект 1">
            <a:extLst>
              <a:ext uri="{FF2B5EF4-FFF2-40B4-BE49-F238E27FC236}">
                <a16:creationId xmlns:a16="http://schemas.microsoft.com/office/drawing/2014/main" xmlns="" id="{9E6D581F-C31C-19BC-AABA-96A4ED870AAD}"/>
              </a:ext>
            </a:extLst>
          </p:cNvPr>
          <p:cNvGraphicFramePr>
            <a:graphicFrameLocks noGrp="1"/>
          </p:cNvGraphicFramePr>
          <p:nvPr>
            <p:ph idx="1"/>
            <p:extLst>
              <p:ext uri="{D42A27DB-BD31-4B8C-83A1-F6EECF244321}">
                <p14:modId xmlns:p14="http://schemas.microsoft.com/office/powerpoint/2010/main" val="3537008650"/>
              </p:ext>
            </p:extLst>
          </p:nvPr>
        </p:nvGraphicFramePr>
        <p:xfrm>
          <a:off x="683568" y="1772816"/>
          <a:ext cx="7736740"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Заголовок 3"/>
          <p:cNvSpPr>
            <a:spLocks noGrp="1"/>
          </p:cNvSpPr>
          <p:nvPr>
            <p:ph type="title"/>
          </p:nvPr>
        </p:nvSpPr>
        <p:spPr>
          <a:xfrm>
            <a:off x="683568" y="980728"/>
            <a:ext cx="7880756" cy="883226"/>
          </a:xfrm>
        </p:spPr>
        <p:txBody>
          <a:bodyPr>
            <a:noAutofit/>
          </a:bodyPr>
          <a:lstStyle/>
          <a:p>
            <a:r>
              <a:rPr lang="ru-RU" sz="3600" b="1" dirty="0">
                <a:solidFill>
                  <a:schemeClr val="accent1">
                    <a:lumMod val="75000"/>
                  </a:schemeClr>
                </a:solidFill>
              </a:rPr>
              <a:t>Недостатки</a:t>
            </a:r>
            <a:br>
              <a:rPr lang="ru-RU" sz="3600" b="1" dirty="0">
                <a:solidFill>
                  <a:schemeClr val="accent1">
                    <a:lumMod val="75000"/>
                  </a:schemeClr>
                </a:solidFill>
              </a:rPr>
            </a:br>
            <a:endParaRPr lang="ru-RU" sz="3600" b="1" dirty="0">
              <a:solidFill>
                <a:schemeClr val="accent1">
                  <a:lumMod val="75000"/>
                </a:schemeClr>
              </a:solidFill>
            </a:endParaRPr>
          </a:p>
        </p:txBody>
      </p:sp>
    </p:spTree>
    <p:extLst>
      <p:ext uri="{BB962C8B-B14F-4D97-AF65-F5344CB8AC3E}">
        <p14:creationId xmlns:p14="http://schemas.microsoft.com/office/powerpoint/2010/main" val="364816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Autofit/>
          </a:bodyPr>
          <a:lstStyle/>
          <a:p>
            <a:r>
              <a:rPr lang="ru-RU" sz="3200" b="1" i="1" cap="all" dirty="0"/>
              <a:t/>
            </a:r>
            <a:br>
              <a:rPr lang="ru-RU" sz="3200" b="1" i="1" cap="all" dirty="0"/>
            </a:br>
            <a:endParaRPr lang="ru-RU" sz="3200" b="1" dirty="0">
              <a:solidFill>
                <a:prstClr val="black"/>
              </a:solidFill>
            </a:endParaRPr>
          </a:p>
        </p:txBody>
      </p:sp>
      <p:graphicFrame>
        <p:nvGraphicFramePr>
          <p:cNvPr id="7" name="Объект 6">
            <a:extLst>
              <a:ext uri="{FF2B5EF4-FFF2-40B4-BE49-F238E27FC236}">
                <a16:creationId xmlns:a16="http://schemas.microsoft.com/office/drawing/2014/main" xmlns="" id="{C763E531-D1DF-3517-1260-EED53CFA2CE3}"/>
              </a:ext>
            </a:extLst>
          </p:cNvPr>
          <p:cNvGraphicFramePr>
            <a:graphicFrameLocks noGrp="1"/>
          </p:cNvGraphicFramePr>
          <p:nvPr>
            <p:ph idx="1"/>
            <p:extLst/>
          </p:nvPr>
        </p:nvGraphicFramePr>
        <p:xfrm>
          <a:off x="899592" y="1628800"/>
          <a:ext cx="7344816"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Заголовок 3">
            <a:extLst>
              <a:ext uri="{FF2B5EF4-FFF2-40B4-BE49-F238E27FC236}">
                <a16:creationId xmlns:a16="http://schemas.microsoft.com/office/drawing/2014/main" xmlns="" id="{362F1419-B112-4024-8A24-E6B278BEBE9E}"/>
              </a:ext>
            </a:extLst>
          </p:cNvPr>
          <p:cNvSpPr txBox="1">
            <a:spLocks/>
          </p:cNvSpPr>
          <p:nvPr/>
        </p:nvSpPr>
        <p:spPr>
          <a:xfrm>
            <a:off x="827585" y="817582"/>
            <a:ext cx="7232684" cy="120248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3200" b="1" i="1" cap="all" dirty="0"/>
              <a:t>Стандарты семейства ГОСТ 34</a:t>
            </a:r>
            <a:br>
              <a:rPr lang="ru-RU" sz="3200" b="1" i="1" cap="all" dirty="0"/>
            </a:br>
            <a:endParaRPr lang="ru-RU" sz="3200" b="1" dirty="0">
              <a:solidFill>
                <a:prstClr val="black"/>
              </a:solidFill>
            </a:endParaRPr>
          </a:p>
        </p:txBody>
      </p:sp>
    </p:spTree>
    <p:extLst>
      <p:ext uri="{BB962C8B-B14F-4D97-AF65-F5344CB8AC3E}">
        <p14:creationId xmlns:p14="http://schemas.microsoft.com/office/powerpoint/2010/main" val="2326732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2C9EA09-C47E-402E-B165-0591F94DBA94}"/>
              </a:ext>
            </a:extLst>
          </p:cNvPr>
          <p:cNvSpPr>
            <a:spLocks noGrp="1"/>
          </p:cNvSpPr>
          <p:nvPr>
            <p:ph type="title"/>
          </p:nvPr>
        </p:nvSpPr>
        <p:spPr>
          <a:xfrm>
            <a:off x="1089377" y="936794"/>
            <a:ext cx="6965245" cy="1202485"/>
          </a:xfrm>
        </p:spPr>
        <p:txBody>
          <a:bodyPr>
            <a:normAutofit fontScale="90000"/>
          </a:bodyPr>
          <a:lstStyle/>
          <a:p>
            <a:r>
              <a:rPr lang="ru-RU" sz="3600" b="1" dirty="0"/>
              <a:t>ГОСТ Р 59795-2021 "Требования к содержанию документов"</a:t>
            </a:r>
            <a:r>
              <a:rPr lang="en-US" dirty="0"/>
              <a:t/>
            </a:r>
            <a:br>
              <a:rPr lang="en-US" dirty="0"/>
            </a:br>
            <a:endParaRPr lang="en-US" dirty="0"/>
          </a:p>
        </p:txBody>
      </p:sp>
      <p:pic>
        <p:nvPicPr>
          <p:cNvPr id="5" name="Объект 4">
            <a:extLst>
              <a:ext uri="{FF2B5EF4-FFF2-40B4-BE49-F238E27FC236}">
                <a16:creationId xmlns:a16="http://schemas.microsoft.com/office/drawing/2014/main" xmlns="" id="{4C2BCD14-E424-4492-BD44-24EBC1F59A7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75807" y="1916832"/>
            <a:ext cx="4132839" cy="4104455"/>
          </a:xfrm>
        </p:spPr>
      </p:pic>
    </p:spTree>
    <p:extLst>
      <p:ext uri="{BB962C8B-B14F-4D97-AF65-F5344CB8AC3E}">
        <p14:creationId xmlns:p14="http://schemas.microsoft.com/office/powerpoint/2010/main" val="4038551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089377" y="908720"/>
            <a:ext cx="6965245" cy="1202485"/>
          </a:xfrm>
        </p:spPr>
        <p:txBody>
          <a:bodyPr>
            <a:noAutofit/>
          </a:bodyPr>
          <a:lstStyle/>
          <a:p>
            <a:r>
              <a:rPr lang="ru-RU" sz="2400" b="1" dirty="0"/>
              <a:t>ГОСТ Р 59795-2021 "Требования к содержанию документов"</a:t>
            </a:r>
            <a:r>
              <a:rPr lang="en-US" sz="2000" dirty="0"/>
              <a:t/>
            </a:r>
            <a:br>
              <a:rPr lang="en-US" sz="2000" dirty="0"/>
            </a:br>
            <a:r>
              <a:rPr lang="ru-RU" sz="2000" b="1" i="1" cap="all" dirty="0"/>
              <a:t/>
            </a:r>
            <a:br>
              <a:rPr lang="ru-RU" sz="2000" b="1" i="1" cap="all" dirty="0"/>
            </a:br>
            <a:r>
              <a:rPr lang="ru-RU" sz="2000" b="1" i="1" cap="all" dirty="0"/>
              <a:t/>
            </a:r>
            <a:br>
              <a:rPr lang="ru-RU" sz="2000" b="1" i="1" cap="all" dirty="0"/>
            </a:br>
            <a:endParaRPr lang="ru-RU" sz="2000" b="1" dirty="0">
              <a:solidFill>
                <a:prstClr val="black"/>
              </a:solidFill>
            </a:endParaRPr>
          </a:p>
        </p:txBody>
      </p:sp>
      <p:pic>
        <p:nvPicPr>
          <p:cNvPr id="5" name="Объект 4">
            <a:extLst>
              <a:ext uri="{FF2B5EF4-FFF2-40B4-BE49-F238E27FC236}">
                <a16:creationId xmlns:a16="http://schemas.microsoft.com/office/drawing/2014/main" xmlns="" id="{9A8D5EF9-C8AF-4CF7-A19B-E0BB62423B4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72132" y="1700808"/>
            <a:ext cx="7599735" cy="3602837"/>
          </a:xfrm>
        </p:spPr>
      </p:pic>
    </p:spTree>
    <p:extLst>
      <p:ext uri="{BB962C8B-B14F-4D97-AF65-F5344CB8AC3E}">
        <p14:creationId xmlns:p14="http://schemas.microsoft.com/office/powerpoint/2010/main" val="6340074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089377" y="908720"/>
            <a:ext cx="6965245" cy="1202485"/>
          </a:xfrm>
        </p:spPr>
        <p:txBody>
          <a:bodyPr>
            <a:noAutofit/>
          </a:bodyPr>
          <a:lstStyle/>
          <a:p>
            <a:r>
              <a:rPr lang="ru-RU" sz="2400" b="1" dirty="0"/>
              <a:t>ГОСТ Р 59795-2021 "Требования к содержанию документов"</a:t>
            </a:r>
            <a:r>
              <a:rPr lang="en-US" sz="2000" dirty="0"/>
              <a:t/>
            </a:r>
            <a:br>
              <a:rPr lang="en-US" sz="2000" dirty="0"/>
            </a:br>
            <a:r>
              <a:rPr lang="ru-RU" sz="2000" b="1" i="1" cap="all" dirty="0"/>
              <a:t/>
            </a:r>
            <a:br>
              <a:rPr lang="ru-RU" sz="2000" b="1" i="1" cap="all" dirty="0"/>
            </a:br>
            <a:r>
              <a:rPr lang="ru-RU" sz="2000" b="1" i="1" cap="all" dirty="0"/>
              <a:t/>
            </a:r>
            <a:br>
              <a:rPr lang="ru-RU" sz="2000" b="1" i="1" cap="all" dirty="0"/>
            </a:br>
            <a:endParaRPr lang="ru-RU" sz="2000" b="1" dirty="0">
              <a:solidFill>
                <a:prstClr val="black"/>
              </a:solidFill>
            </a:endParaRPr>
          </a:p>
        </p:txBody>
      </p:sp>
      <p:pic>
        <p:nvPicPr>
          <p:cNvPr id="11" name="Объект 10">
            <a:extLst>
              <a:ext uri="{FF2B5EF4-FFF2-40B4-BE49-F238E27FC236}">
                <a16:creationId xmlns:a16="http://schemas.microsoft.com/office/drawing/2014/main" xmlns="" id="{358745B5-AAA4-4818-8E46-7B20609E0F1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75503" y="1844824"/>
            <a:ext cx="7592994" cy="2376264"/>
          </a:xfrm>
        </p:spPr>
      </p:pic>
    </p:spTree>
    <p:extLst>
      <p:ext uri="{BB962C8B-B14F-4D97-AF65-F5344CB8AC3E}">
        <p14:creationId xmlns:p14="http://schemas.microsoft.com/office/powerpoint/2010/main" val="3549543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EEA5F37-A599-982E-4C66-90923BB90440}"/>
              </a:ext>
            </a:extLst>
          </p:cNvPr>
          <p:cNvSpPr>
            <a:spLocks noGrp="1"/>
          </p:cNvSpPr>
          <p:nvPr>
            <p:ph type="title"/>
          </p:nvPr>
        </p:nvSpPr>
        <p:spPr/>
        <p:txBody>
          <a:bodyPr/>
          <a:lstStyle/>
          <a:p>
            <a:r>
              <a:rPr lang="ru-RU" dirty="0"/>
              <a:t>Особенности ГОСТ 34</a:t>
            </a:r>
          </a:p>
        </p:txBody>
      </p:sp>
      <p:graphicFrame>
        <p:nvGraphicFramePr>
          <p:cNvPr id="4" name="Объект 3">
            <a:extLst>
              <a:ext uri="{FF2B5EF4-FFF2-40B4-BE49-F238E27FC236}">
                <a16:creationId xmlns:a16="http://schemas.microsoft.com/office/drawing/2014/main" xmlns="" id="{938F9D13-DD22-4CD4-B8B5-1A406D80D1FE}"/>
              </a:ext>
            </a:extLst>
          </p:cNvPr>
          <p:cNvGraphicFramePr>
            <a:graphicFrameLocks noGrp="1"/>
          </p:cNvGraphicFramePr>
          <p:nvPr>
            <p:ph idx="1"/>
            <p:extLst>
              <p:ext uri="{D42A27DB-BD31-4B8C-83A1-F6EECF244321}">
                <p14:modId xmlns:p14="http://schemas.microsoft.com/office/powerpoint/2010/main" val="150431061"/>
              </p:ext>
            </p:extLst>
          </p:nvPr>
        </p:nvGraphicFramePr>
        <p:xfrm>
          <a:off x="107504" y="1399465"/>
          <a:ext cx="8928992"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39506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6648003-86C4-44C6-B79B-DB46ECEEACA0}"/>
              </a:ext>
            </a:extLst>
          </p:cNvPr>
          <p:cNvSpPr>
            <a:spLocks noGrp="1"/>
          </p:cNvSpPr>
          <p:nvPr>
            <p:ph type="title"/>
          </p:nvPr>
        </p:nvSpPr>
        <p:spPr>
          <a:xfrm>
            <a:off x="467544" y="817583"/>
            <a:ext cx="8064895" cy="1171257"/>
          </a:xfrm>
        </p:spPr>
        <p:txBody>
          <a:bodyPr>
            <a:normAutofit fontScale="90000"/>
          </a:bodyPr>
          <a:lstStyle/>
          <a:p>
            <a:r>
              <a:rPr lang="ru-RU" dirty="0"/>
              <a:t>Практический интерес ГОСТ 34</a:t>
            </a:r>
          </a:p>
        </p:txBody>
      </p:sp>
      <p:graphicFrame>
        <p:nvGraphicFramePr>
          <p:cNvPr id="4" name="Объект 3">
            <a:extLst>
              <a:ext uri="{FF2B5EF4-FFF2-40B4-BE49-F238E27FC236}">
                <a16:creationId xmlns:a16="http://schemas.microsoft.com/office/drawing/2014/main" xmlns="" id="{1A84A9B1-79DC-4C5C-B450-90F5B2D5D689}"/>
              </a:ext>
            </a:extLst>
          </p:cNvPr>
          <p:cNvGraphicFramePr>
            <a:graphicFrameLocks noGrp="1"/>
          </p:cNvGraphicFramePr>
          <p:nvPr>
            <p:ph idx="1"/>
            <p:extLst>
              <p:ext uri="{D42A27DB-BD31-4B8C-83A1-F6EECF244321}">
                <p14:modId xmlns:p14="http://schemas.microsoft.com/office/powerpoint/2010/main" val="1588869662"/>
              </p:ext>
            </p:extLst>
          </p:nvPr>
        </p:nvGraphicFramePr>
        <p:xfrm>
          <a:off x="611561" y="1916832"/>
          <a:ext cx="7776863" cy="3960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17844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Autofit/>
          </a:bodyPr>
          <a:lstStyle/>
          <a:p>
            <a:r>
              <a:rPr lang="ru-RU" sz="3200" b="1" i="1" cap="all" dirty="0"/>
              <a:t/>
            </a:r>
            <a:br>
              <a:rPr lang="ru-RU" sz="3200" b="1" i="1" cap="all" dirty="0"/>
            </a:br>
            <a:endParaRPr lang="ru-RU" sz="3200" b="1" dirty="0">
              <a:solidFill>
                <a:prstClr val="black"/>
              </a:solidFill>
            </a:endParaRPr>
          </a:p>
        </p:txBody>
      </p:sp>
      <p:graphicFrame>
        <p:nvGraphicFramePr>
          <p:cNvPr id="7" name="Объект 6">
            <a:extLst>
              <a:ext uri="{FF2B5EF4-FFF2-40B4-BE49-F238E27FC236}">
                <a16:creationId xmlns:a16="http://schemas.microsoft.com/office/drawing/2014/main" xmlns="" id="{C763E531-D1DF-3517-1260-EED53CFA2CE3}"/>
              </a:ext>
            </a:extLst>
          </p:cNvPr>
          <p:cNvGraphicFramePr>
            <a:graphicFrameLocks noGrp="1"/>
          </p:cNvGraphicFramePr>
          <p:nvPr>
            <p:ph idx="1"/>
            <p:extLst/>
          </p:nvPr>
        </p:nvGraphicFramePr>
        <p:xfrm>
          <a:off x="899592" y="1628800"/>
          <a:ext cx="7344816"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Заголовок 3">
            <a:extLst>
              <a:ext uri="{FF2B5EF4-FFF2-40B4-BE49-F238E27FC236}">
                <a16:creationId xmlns:a16="http://schemas.microsoft.com/office/drawing/2014/main" xmlns="" id="{362F1419-B112-4024-8A24-E6B278BEBE9E}"/>
              </a:ext>
            </a:extLst>
          </p:cNvPr>
          <p:cNvSpPr txBox="1">
            <a:spLocks/>
          </p:cNvSpPr>
          <p:nvPr/>
        </p:nvSpPr>
        <p:spPr>
          <a:xfrm>
            <a:off x="827585" y="817582"/>
            <a:ext cx="7232684" cy="120248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3200" b="1" i="1" cap="all" dirty="0"/>
              <a:t>Стандарты семейства ГОСТ 34</a:t>
            </a:r>
            <a:br>
              <a:rPr lang="ru-RU" sz="3200" b="1" i="1" cap="all" dirty="0"/>
            </a:br>
            <a:endParaRPr lang="ru-RU" sz="3200" b="1" dirty="0">
              <a:solidFill>
                <a:prstClr val="black"/>
              </a:solidFill>
            </a:endParaRPr>
          </a:p>
        </p:txBody>
      </p:sp>
    </p:spTree>
    <p:extLst>
      <p:ext uri="{BB962C8B-B14F-4D97-AF65-F5344CB8AC3E}">
        <p14:creationId xmlns:p14="http://schemas.microsoft.com/office/powerpoint/2010/main" val="27667611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одержимое 4"/>
          <p:cNvGraphicFramePr>
            <a:graphicFrameLocks noGrp="1"/>
          </p:cNvGraphicFramePr>
          <p:nvPr>
            <p:ph idx="1"/>
          </p:nvPr>
        </p:nvGraphicFramePr>
        <p:xfrm>
          <a:off x="899592" y="1628800"/>
          <a:ext cx="7344816" cy="45365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Заголовок 3"/>
          <p:cNvSpPr>
            <a:spLocks noGrp="1"/>
          </p:cNvSpPr>
          <p:nvPr>
            <p:ph type="title"/>
          </p:nvPr>
        </p:nvSpPr>
        <p:spPr/>
        <p:txBody>
          <a:bodyPr>
            <a:noAutofit/>
          </a:bodyPr>
          <a:lstStyle/>
          <a:p>
            <a:r>
              <a:rPr lang="ru-RU" sz="2000" b="1" i="1" cap="all" dirty="0"/>
              <a:t>Жизненный цикл процесса создания АСУ согласно ГОСТ 34 (ГОСТ 34.601-90) включает</a:t>
            </a:r>
            <a:br>
              <a:rPr lang="ru-RU" sz="2000" b="1" i="1" cap="all" dirty="0"/>
            </a:br>
            <a:r>
              <a:rPr lang="ru-RU" sz="2000" b="1" i="1" cap="all" dirty="0"/>
              <a:t>следующие стадии:</a:t>
            </a:r>
            <a:r>
              <a:rPr lang="ru-RU" sz="3200" b="1" i="1" cap="all" dirty="0"/>
              <a:t/>
            </a:r>
            <a:br>
              <a:rPr lang="ru-RU" sz="3200" b="1" i="1" cap="all" dirty="0"/>
            </a:br>
            <a:endParaRPr lang="ru-RU" sz="3200" b="1" dirty="0">
              <a:solidFill>
                <a:prstClr val="black"/>
              </a:solidFill>
            </a:endParaRPr>
          </a:p>
        </p:txBody>
      </p:sp>
    </p:spTree>
    <p:extLst>
      <p:ext uri="{BB962C8B-B14F-4D97-AF65-F5344CB8AC3E}">
        <p14:creationId xmlns:p14="http://schemas.microsoft.com/office/powerpoint/2010/main" val="2343214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59632" y="980728"/>
            <a:ext cx="6327805" cy="4382301"/>
          </a:xfrm>
        </p:spPr>
        <p:txBody>
          <a:bodyPr>
            <a:normAutofit lnSpcReduction="10000"/>
          </a:bodyPr>
          <a:lstStyle/>
          <a:p>
            <a:pPr marL="0" indent="0" algn="ctr">
              <a:buNone/>
            </a:pPr>
            <a:endParaRPr lang="ru-RU" sz="2600" dirty="0">
              <a:solidFill>
                <a:prstClr val="black"/>
              </a:solidFill>
            </a:endParaRPr>
          </a:p>
          <a:p>
            <a:r>
              <a:rPr lang="ru-RU" sz="2800" dirty="0">
                <a:hlinkClick r:id="rId2" action="ppaction://hlinksldjump"/>
              </a:rPr>
              <a:t>Сущность стандарта ГОСТ 34</a:t>
            </a:r>
          </a:p>
          <a:p>
            <a:r>
              <a:rPr lang="ru-RU" sz="2800" dirty="0">
                <a:hlinkClick r:id="rId2" action="ppaction://hlinksldjump"/>
              </a:rPr>
              <a:t>Жизненный цикл процесса создания проекта согласно ГОСТ 34</a:t>
            </a:r>
          </a:p>
          <a:p>
            <a:r>
              <a:rPr lang="ru-RU" sz="2800" dirty="0">
                <a:hlinkClick r:id="rId2" action="ppaction://hlinksldjump"/>
              </a:rPr>
              <a:t>Стадии разработки АС</a:t>
            </a:r>
            <a:endParaRPr lang="ru-RU" sz="2800" dirty="0">
              <a:hlinkClick r:id="rId3" action="ppaction://hlinksldjump"/>
            </a:endParaRPr>
          </a:p>
          <a:p>
            <a:r>
              <a:rPr lang="ru-RU" sz="2800" dirty="0">
                <a:hlinkClick r:id="rId4" action="ppaction://hlinksldjump"/>
              </a:rPr>
              <a:t>Перечень организаций, участвующих в работах по созданию АС.</a:t>
            </a:r>
            <a:r>
              <a:rPr lang="ru-RU" sz="2800" b="1" i="1" cap="all" dirty="0"/>
              <a:t/>
            </a:r>
            <a:br>
              <a:rPr lang="ru-RU" sz="2800" b="1" i="1" cap="all" dirty="0"/>
            </a:br>
            <a:endParaRPr lang="ru-RU" sz="2800" b="1" dirty="0">
              <a:hlinkClick r:id="rId3" action="ppaction://hlinksldjump"/>
            </a:endParaRPr>
          </a:p>
          <a:p>
            <a:endParaRPr lang="ru-RU" sz="2800" dirty="0">
              <a:hlinkClick r:id="rId3" action="ppaction://hlinksldjump"/>
            </a:endParaRPr>
          </a:p>
        </p:txBody>
      </p:sp>
    </p:spTree>
    <p:extLst>
      <p:ext uri="{BB962C8B-B14F-4D97-AF65-F5344CB8AC3E}">
        <p14:creationId xmlns:p14="http://schemas.microsoft.com/office/powerpoint/2010/main" val="16122086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116632"/>
            <a:ext cx="6965245" cy="936104"/>
          </a:xfrm>
        </p:spPr>
        <p:txBody>
          <a:bodyPr>
            <a:normAutofit fontScale="90000"/>
          </a:bodyPr>
          <a:lstStyle/>
          <a:p>
            <a:r>
              <a:rPr lang="ru-RU" dirty="0"/>
              <a:t>Стадии и этапы создания АС</a:t>
            </a:r>
            <a:br>
              <a:rPr lang="ru-RU" dirty="0"/>
            </a:br>
            <a:endParaRPr lang="ru-RU" dirty="0"/>
          </a:p>
        </p:txBody>
      </p:sp>
      <p:graphicFrame>
        <p:nvGraphicFramePr>
          <p:cNvPr id="4" name="Объект 3">
            <a:extLst>
              <a:ext uri="{FF2B5EF4-FFF2-40B4-BE49-F238E27FC236}">
                <a16:creationId xmlns:a16="http://schemas.microsoft.com/office/drawing/2014/main" xmlns="" id="{1A51F769-F1FF-438F-BB39-BF7DB10D0FBF}"/>
              </a:ext>
            </a:extLst>
          </p:cNvPr>
          <p:cNvGraphicFramePr>
            <a:graphicFrameLocks noGrp="1"/>
          </p:cNvGraphicFramePr>
          <p:nvPr>
            <p:ph idx="1"/>
          </p:nvPr>
        </p:nvGraphicFramePr>
        <p:xfrm>
          <a:off x="143508" y="776742"/>
          <a:ext cx="8856984" cy="5963384"/>
        </p:xfrm>
        <a:graphic>
          <a:graphicData uri="http://schemas.openxmlformats.org/drawingml/2006/table">
            <a:tbl>
              <a:tblPr firstRow="1" bandRow="1">
                <a:tableStyleId>{5C22544A-7EE6-4342-B048-85BDC9FD1C3A}</a:tableStyleId>
              </a:tblPr>
              <a:tblGrid>
                <a:gridCol w="1764196">
                  <a:extLst>
                    <a:ext uri="{9D8B030D-6E8A-4147-A177-3AD203B41FA5}">
                      <a16:colId xmlns:a16="http://schemas.microsoft.com/office/drawing/2014/main" xmlns="" val="980763654"/>
                    </a:ext>
                  </a:extLst>
                </a:gridCol>
                <a:gridCol w="7092788">
                  <a:extLst>
                    <a:ext uri="{9D8B030D-6E8A-4147-A177-3AD203B41FA5}">
                      <a16:colId xmlns:a16="http://schemas.microsoft.com/office/drawing/2014/main" xmlns="" val="2903231345"/>
                    </a:ext>
                  </a:extLst>
                </a:gridCol>
              </a:tblGrid>
              <a:tr h="371688">
                <a:tc>
                  <a:txBody>
                    <a:bodyPr/>
                    <a:lstStyle/>
                    <a:p>
                      <a:r>
                        <a:rPr lang="ru-RU" dirty="0"/>
                        <a:t>Стадии</a:t>
                      </a:r>
                    </a:p>
                  </a:txBody>
                  <a:tcPr/>
                </a:tc>
                <a:tc>
                  <a:txBody>
                    <a:bodyPr/>
                    <a:lstStyle/>
                    <a:p>
                      <a:r>
                        <a:rPr lang="ru-RU" dirty="0"/>
                        <a:t>Этапы работ </a:t>
                      </a:r>
                    </a:p>
                  </a:txBody>
                  <a:tcPr/>
                </a:tc>
                <a:extLst>
                  <a:ext uri="{0D108BD9-81ED-4DB2-BD59-A6C34878D82A}">
                    <a16:rowId xmlns:a16="http://schemas.microsoft.com/office/drawing/2014/main" xmlns="" val="1071692601"/>
                  </a:ext>
                </a:extLst>
              </a:tr>
              <a:tr h="609040">
                <a:tc>
                  <a:txBody>
                    <a:bodyPr/>
                    <a:lstStyle/>
                    <a:p>
                      <a:r>
                        <a:rPr lang="ru-RU" sz="1400" dirty="0"/>
                        <a:t>1. Формирование</a:t>
                      </a:r>
                    </a:p>
                    <a:p>
                      <a:r>
                        <a:rPr lang="ru-RU" sz="1400" dirty="0"/>
                        <a:t>требований к АС</a:t>
                      </a:r>
                    </a:p>
                  </a:txBody>
                  <a:tcPr/>
                </a:tc>
                <a:tc>
                  <a:txBody>
                    <a:bodyPr/>
                    <a:lstStyle/>
                    <a:p>
                      <a:pPr algn="just"/>
                      <a:r>
                        <a:rPr lang="ru-RU" sz="1200" dirty="0"/>
                        <a:t>1.1. Обследование объекта и обоснование необходимости создания АС. 1.2. Формирование требований пользователя к АС. 1.3. Оформление отчёта о выполненной работе и заявки на разработку АС (тактико-технического задания)</a:t>
                      </a:r>
                    </a:p>
                  </a:txBody>
                  <a:tcPr/>
                </a:tc>
                <a:extLst>
                  <a:ext uri="{0D108BD9-81ED-4DB2-BD59-A6C34878D82A}">
                    <a16:rowId xmlns:a16="http://schemas.microsoft.com/office/drawing/2014/main" xmlns="" val="3124979826"/>
                  </a:ext>
                </a:extLst>
              </a:tr>
              <a:tr h="689040">
                <a:tc>
                  <a:txBody>
                    <a:bodyPr/>
                    <a:lstStyle/>
                    <a:p>
                      <a:r>
                        <a:rPr lang="ru-RU" sz="1400" dirty="0"/>
                        <a:t>2. Разработка</a:t>
                      </a:r>
                    </a:p>
                    <a:p>
                      <a:r>
                        <a:rPr lang="ru-RU" sz="1400" dirty="0"/>
                        <a:t>концепции АС.</a:t>
                      </a:r>
                    </a:p>
                  </a:txBody>
                  <a:tcPr/>
                </a:tc>
                <a:tc>
                  <a:txBody>
                    <a:bodyPr/>
                    <a:lstStyle/>
                    <a:p>
                      <a:pPr algn="just"/>
                      <a:r>
                        <a:rPr lang="ru-RU" sz="1200" dirty="0"/>
                        <a:t>2.1. Изучение объекта. 2.2. Проведение необходимых научно-исследовательских работ. 2.3. Разработка вариантов концепции АС, удовлетворяющего требованиям пользователя. 2.4. Оформление отчёта о выполненной работе.</a:t>
                      </a:r>
                    </a:p>
                  </a:txBody>
                  <a:tcPr/>
                </a:tc>
                <a:extLst>
                  <a:ext uri="{0D108BD9-81ED-4DB2-BD59-A6C34878D82A}">
                    <a16:rowId xmlns:a16="http://schemas.microsoft.com/office/drawing/2014/main" xmlns="" val="1678693588"/>
                  </a:ext>
                </a:extLst>
              </a:tr>
              <a:tr h="519345">
                <a:tc>
                  <a:txBody>
                    <a:bodyPr/>
                    <a:lstStyle/>
                    <a:p>
                      <a:r>
                        <a:rPr lang="ru-RU" sz="1400" dirty="0"/>
                        <a:t>3. Техническое</a:t>
                      </a:r>
                    </a:p>
                    <a:p>
                      <a:r>
                        <a:rPr lang="ru-RU" sz="1400" dirty="0"/>
                        <a:t>задание.</a:t>
                      </a:r>
                    </a:p>
                  </a:txBody>
                  <a:tcPr/>
                </a:tc>
                <a:tc>
                  <a:txBody>
                    <a:bodyPr/>
                    <a:lstStyle/>
                    <a:p>
                      <a:pPr algn="just"/>
                      <a:r>
                        <a:rPr lang="ru-RU" sz="1200" dirty="0"/>
                        <a:t>Разработка и утверждение технического задания на создание АС</a:t>
                      </a:r>
                    </a:p>
                  </a:txBody>
                  <a:tcPr/>
                </a:tc>
                <a:extLst>
                  <a:ext uri="{0D108BD9-81ED-4DB2-BD59-A6C34878D82A}">
                    <a16:rowId xmlns:a16="http://schemas.microsoft.com/office/drawing/2014/main" xmlns="" val="3439415473"/>
                  </a:ext>
                </a:extLst>
              </a:tr>
              <a:tr h="519345">
                <a:tc>
                  <a:txBody>
                    <a:bodyPr/>
                    <a:lstStyle/>
                    <a:p>
                      <a:r>
                        <a:rPr lang="ru-RU" sz="1400" dirty="0"/>
                        <a:t>4. Эскизный</a:t>
                      </a:r>
                    </a:p>
                    <a:p>
                      <a:r>
                        <a:rPr lang="ru-RU" sz="1400" dirty="0"/>
                        <a:t>проект</a:t>
                      </a:r>
                    </a:p>
                  </a:txBody>
                  <a:tcPr/>
                </a:tc>
                <a:tc>
                  <a:txBody>
                    <a:bodyPr/>
                    <a:lstStyle/>
                    <a:p>
                      <a:pPr algn="just"/>
                      <a:r>
                        <a:rPr lang="ru-RU" sz="1200" dirty="0"/>
                        <a:t>4.1. Разработка предварительных проектных решений по системе и её частям. 4.2. Разработка документации на АС и её части</a:t>
                      </a:r>
                    </a:p>
                  </a:txBody>
                  <a:tcPr/>
                </a:tc>
                <a:extLst>
                  <a:ext uri="{0D108BD9-81ED-4DB2-BD59-A6C34878D82A}">
                    <a16:rowId xmlns:a16="http://schemas.microsoft.com/office/drawing/2014/main" xmlns="" val="2224471847"/>
                  </a:ext>
                </a:extLst>
              </a:tr>
              <a:tr h="1049542">
                <a:tc>
                  <a:txBody>
                    <a:bodyPr/>
                    <a:lstStyle/>
                    <a:p>
                      <a:r>
                        <a:rPr lang="ru-RU" sz="1400" dirty="0"/>
                        <a:t>5. Технический</a:t>
                      </a:r>
                    </a:p>
                    <a:p>
                      <a:r>
                        <a:rPr lang="ru-RU" sz="1400" dirty="0"/>
                        <a:t>проект.</a:t>
                      </a:r>
                    </a:p>
                  </a:txBody>
                  <a:tcPr/>
                </a:tc>
                <a:tc>
                  <a:txBody>
                    <a:bodyPr/>
                    <a:lstStyle/>
                    <a:p>
                      <a:pPr algn="just"/>
                      <a:r>
                        <a:rPr lang="ru-RU" sz="1200" dirty="0"/>
                        <a:t>5.1. Разработка проектных решений по системе и её частям. 5.2. Разработка документации на АС и её части. 5.3. Разработка и оформление документации на поставку изделий для комплектования АС и (или) технических требований (технических заданий) на их разработку. 5.4. Разработка заданий на проектирование в смежных частях проекта объекта автоматизации</a:t>
                      </a:r>
                    </a:p>
                  </a:txBody>
                  <a:tcPr/>
                </a:tc>
                <a:extLst>
                  <a:ext uri="{0D108BD9-81ED-4DB2-BD59-A6C34878D82A}">
                    <a16:rowId xmlns:a16="http://schemas.microsoft.com/office/drawing/2014/main" xmlns="" val="2206769526"/>
                  </a:ext>
                </a:extLst>
              </a:tr>
              <a:tr h="519345">
                <a:tc>
                  <a:txBody>
                    <a:bodyPr/>
                    <a:lstStyle/>
                    <a:p>
                      <a:r>
                        <a:rPr lang="ru-RU" sz="1400" dirty="0"/>
                        <a:t>6. Рабочая</a:t>
                      </a:r>
                    </a:p>
                    <a:p>
                      <a:r>
                        <a:rPr lang="ru-RU" sz="1400" dirty="0"/>
                        <a:t>документация</a:t>
                      </a:r>
                    </a:p>
                  </a:txBody>
                  <a:tcPr/>
                </a:tc>
                <a:tc>
                  <a:txBody>
                    <a:bodyPr/>
                    <a:lstStyle/>
                    <a:p>
                      <a:pPr algn="just"/>
                      <a:r>
                        <a:rPr lang="ru-RU" sz="1200" dirty="0"/>
                        <a:t>6.1. Разработка рабочей документации на систему и её части. 6.2 Разработка или адаптация программ.</a:t>
                      </a:r>
                    </a:p>
                  </a:txBody>
                  <a:tcPr/>
                </a:tc>
                <a:extLst>
                  <a:ext uri="{0D108BD9-81ED-4DB2-BD59-A6C34878D82A}">
                    <a16:rowId xmlns:a16="http://schemas.microsoft.com/office/drawing/2014/main" xmlns="" val="2444685873"/>
                  </a:ext>
                </a:extLst>
              </a:tr>
              <a:tr h="1136839">
                <a:tc>
                  <a:txBody>
                    <a:bodyPr/>
                    <a:lstStyle/>
                    <a:p>
                      <a:r>
                        <a:rPr lang="ru-RU" sz="1400" dirty="0"/>
                        <a:t>7. Ввод в действие</a:t>
                      </a:r>
                    </a:p>
                  </a:txBody>
                  <a:tcPr/>
                </a:tc>
                <a:tc>
                  <a:txBody>
                    <a:bodyPr/>
                    <a:lstStyle/>
                    <a:p>
                      <a:pPr algn="just"/>
                      <a:r>
                        <a:rPr lang="ru-RU" sz="1200" dirty="0"/>
                        <a:t>7.1. Подготовка объекта автоматизации к вводу АС в действие. 7.2. Подготовка персонала. 7.3. Комплектация АС поставляемыми изделиями (программными и техническими средствами, программно-техническими комплексами, информационными изделиями). 7.4. Строительно-монтажные работы. 7.5. Пусконаладочные работы. 7.6. Проведение предварительных испытаний. 7.7. Проведение опытной эксплуатации. 7.8. Проведение приёмочных испытаний.</a:t>
                      </a:r>
                    </a:p>
                  </a:txBody>
                  <a:tcPr/>
                </a:tc>
                <a:extLst>
                  <a:ext uri="{0D108BD9-81ED-4DB2-BD59-A6C34878D82A}">
                    <a16:rowId xmlns:a16="http://schemas.microsoft.com/office/drawing/2014/main" xmlns="" val="2167316468"/>
                  </a:ext>
                </a:extLst>
              </a:tr>
              <a:tr h="407551">
                <a:tc>
                  <a:txBody>
                    <a:bodyPr/>
                    <a:lstStyle/>
                    <a:p>
                      <a:r>
                        <a:rPr lang="ru-RU" sz="1400" dirty="0"/>
                        <a:t>8. Сопровождение</a:t>
                      </a:r>
                    </a:p>
                    <a:p>
                      <a:r>
                        <a:rPr lang="ru-RU" sz="1400" dirty="0"/>
                        <a:t>АС</a:t>
                      </a:r>
                    </a:p>
                  </a:txBody>
                  <a:tcPr/>
                </a:tc>
                <a:tc>
                  <a:txBody>
                    <a:bodyPr/>
                    <a:lstStyle/>
                    <a:p>
                      <a:pPr algn="just"/>
                      <a:r>
                        <a:rPr lang="ru-RU" sz="1200" dirty="0"/>
                        <a:t>8.1. Выполнение работ в соответствии с гарантийными обязательствами. 8.2. Послегарантийное обслуживание.</a:t>
                      </a:r>
                    </a:p>
                  </a:txBody>
                  <a:tcPr/>
                </a:tc>
                <a:extLst>
                  <a:ext uri="{0D108BD9-81ED-4DB2-BD59-A6C34878D82A}">
                    <a16:rowId xmlns:a16="http://schemas.microsoft.com/office/drawing/2014/main" xmlns="" val="3109769167"/>
                  </a:ext>
                </a:extLst>
              </a:tr>
            </a:tbl>
          </a:graphicData>
        </a:graphic>
      </p:graphicFrame>
    </p:spTree>
    <p:extLst>
      <p:ext uri="{BB962C8B-B14F-4D97-AF65-F5344CB8AC3E}">
        <p14:creationId xmlns:p14="http://schemas.microsoft.com/office/powerpoint/2010/main" val="37408068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27584" y="1844824"/>
            <a:ext cx="7416824" cy="4320480"/>
          </a:xfrm>
        </p:spPr>
        <p:txBody>
          <a:bodyPr>
            <a:normAutofit/>
          </a:bodyPr>
          <a:lstStyle/>
          <a:p>
            <a:pPr algn="just"/>
            <a:r>
              <a:rPr lang="ru-RU" dirty="0"/>
              <a:t>а) подготовку исходных данных для формирования требований АС (характеристика объекта автоматизации, описание требований к системе, ограничения допустимых затрат на разработку, ввод в действие и эксплуатацию, эффект, ожидаемый от системы, условия создания и функционирования системы);</a:t>
            </a:r>
          </a:p>
          <a:p>
            <a:pPr algn="just"/>
            <a:r>
              <a:rPr lang="ru-RU" dirty="0"/>
              <a:t>б) формулировку и оформление требований пользователя к АС.</a:t>
            </a:r>
          </a:p>
          <a:p>
            <a:endParaRPr lang="ru-RU" dirty="0"/>
          </a:p>
        </p:txBody>
      </p:sp>
      <p:sp>
        <p:nvSpPr>
          <p:cNvPr id="4" name="Заголовок 3"/>
          <p:cNvSpPr>
            <a:spLocks noGrp="1"/>
          </p:cNvSpPr>
          <p:nvPr>
            <p:ph type="title"/>
          </p:nvPr>
        </p:nvSpPr>
        <p:spPr>
          <a:xfrm>
            <a:off x="683568" y="980728"/>
            <a:ext cx="7880756" cy="883226"/>
          </a:xfrm>
        </p:spPr>
        <p:txBody>
          <a:bodyPr>
            <a:noAutofit/>
          </a:bodyPr>
          <a:lstStyle/>
          <a:p>
            <a:r>
              <a:rPr lang="ru-RU" sz="3600" b="1" dirty="0">
                <a:solidFill>
                  <a:schemeClr val="accent1">
                    <a:lumMod val="75000"/>
                  </a:schemeClr>
                </a:solidFill>
              </a:rPr>
              <a:t>Формирование требований к АС</a:t>
            </a:r>
            <a:r>
              <a:rPr lang="ru-RU" sz="3200" dirty="0"/>
              <a:t/>
            </a:r>
            <a:br>
              <a:rPr lang="ru-RU" sz="3200" dirty="0"/>
            </a:br>
            <a:endParaRPr lang="ru-RU" sz="3200" b="1" dirty="0">
              <a:solidFill>
                <a:prstClr val="black"/>
              </a:solidFill>
            </a:endParaRPr>
          </a:p>
        </p:txBody>
      </p:sp>
    </p:spTree>
    <p:extLst>
      <p:ext uri="{BB962C8B-B14F-4D97-AF65-F5344CB8AC3E}">
        <p14:creationId xmlns:p14="http://schemas.microsoft.com/office/powerpoint/2010/main" val="3192499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27584" y="1844824"/>
            <a:ext cx="7416824" cy="4320480"/>
          </a:xfrm>
        </p:spPr>
        <p:txBody>
          <a:bodyPr>
            <a:normAutofit/>
          </a:bodyPr>
          <a:lstStyle/>
          <a:p>
            <a:pPr algn="just"/>
            <a:r>
              <a:rPr lang="ru-RU" dirty="0"/>
              <a:t>в общем случае, проводят разработку альтернативных вариантов концепции создаваемой АС и планов их реализации; оценку необходимых ресурсов на их реализацию и обеспечение функционирования; оценку преимуществ и недостатков каждого варианта; определение порядка оценки качества и условий приёмки системы; оценку эффектов, получаемых от системы.</a:t>
            </a:r>
          </a:p>
        </p:txBody>
      </p:sp>
      <p:sp>
        <p:nvSpPr>
          <p:cNvPr id="4" name="Заголовок 3"/>
          <p:cNvSpPr>
            <a:spLocks noGrp="1"/>
          </p:cNvSpPr>
          <p:nvPr>
            <p:ph type="title"/>
          </p:nvPr>
        </p:nvSpPr>
        <p:spPr>
          <a:xfrm>
            <a:off x="683568" y="980728"/>
            <a:ext cx="7880756" cy="883226"/>
          </a:xfrm>
        </p:spPr>
        <p:txBody>
          <a:bodyPr>
            <a:noAutofit/>
          </a:bodyPr>
          <a:lstStyle/>
          <a:p>
            <a:r>
              <a:rPr lang="ru-RU" sz="3600" b="1" dirty="0">
                <a:solidFill>
                  <a:schemeClr val="accent1">
                    <a:lumMod val="75000"/>
                  </a:schemeClr>
                </a:solidFill>
              </a:rPr>
              <a:t>Разработка концепции АС </a:t>
            </a:r>
            <a:r>
              <a:rPr lang="ru-RU" sz="3200" dirty="0"/>
              <a:t/>
            </a:r>
            <a:br>
              <a:rPr lang="ru-RU" sz="3200" dirty="0"/>
            </a:br>
            <a:endParaRPr lang="ru-RU" sz="3200" b="1" dirty="0">
              <a:solidFill>
                <a:prstClr val="black"/>
              </a:solidFill>
            </a:endParaRPr>
          </a:p>
        </p:txBody>
      </p:sp>
    </p:spTree>
    <p:extLst>
      <p:ext uri="{BB962C8B-B14F-4D97-AF65-F5344CB8AC3E}">
        <p14:creationId xmlns:p14="http://schemas.microsoft.com/office/powerpoint/2010/main" val="1168322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27584" y="1844824"/>
            <a:ext cx="7416824" cy="4320480"/>
          </a:xfrm>
        </p:spPr>
        <p:txBody>
          <a:bodyPr>
            <a:normAutofit fontScale="92500" lnSpcReduction="10000"/>
          </a:bodyPr>
          <a:lstStyle/>
          <a:p>
            <a:r>
              <a:rPr lang="ru-RU" dirty="0"/>
              <a:t>1. Общие сведения</a:t>
            </a:r>
          </a:p>
          <a:p>
            <a:r>
              <a:rPr lang="ru-RU" dirty="0"/>
              <a:t>2. Назначение и цели создания (развития) системы</a:t>
            </a:r>
          </a:p>
          <a:p>
            <a:r>
              <a:rPr lang="ru-RU" dirty="0"/>
              <a:t>3. Характеристика объектов автоматизации</a:t>
            </a:r>
          </a:p>
          <a:p>
            <a:r>
              <a:rPr lang="ru-RU" dirty="0"/>
              <a:t>4. Требования к системе</a:t>
            </a:r>
          </a:p>
          <a:p>
            <a:r>
              <a:rPr lang="ru-RU" dirty="0"/>
              <a:t>5. Состав и содержание работ по созданию системы</a:t>
            </a:r>
          </a:p>
          <a:p>
            <a:r>
              <a:rPr lang="ru-RU" dirty="0"/>
              <a:t>6. Порядок контроля и приемки системы</a:t>
            </a:r>
          </a:p>
          <a:p>
            <a:r>
              <a:rPr lang="ru-RU" dirty="0"/>
              <a:t>7. Требования к составу и содержанию работ по подготовке объекта автоматизации к</a:t>
            </a:r>
          </a:p>
          <a:p>
            <a:r>
              <a:rPr lang="ru-RU" dirty="0"/>
              <a:t>вводу системы в действие</a:t>
            </a:r>
          </a:p>
          <a:p>
            <a:r>
              <a:rPr lang="ru-RU" dirty="0"/>
              <a:t>8. Требования к документированию</a:t>
            </a:r>
          </a:p>
          <a:p>
            <a:r>
              <a:rPr lang="ru-RU" dirty="0"/>
              <a:t>9. Источники разработки. </a:t>
            </a:r>
          </a:p>
        </p:txBody>
      </p:sp>
      <p:sp>
        <p:nvSpPr>
          <p:cNvPr id="4" name="Заголовок 3"/>
          <p:cNvSpPr>
            <a:spLocks noGrp="1"/>
          </p:cNvSpPr>
          <p:nvPr>
            <p:ph type="title"/>
          </p:nvPr>
        </p:nvSpPr>
        <p:spPr>
          <a:xfrm>
            <a:off x="683568" y="980728"/>
            <a:ext cx="7880756" cy="883226"/>
          </a:xfrm>
        </p:spPr>
        <p:txBody>
          <a:bodyPr>
            <a:noAutofit/>
          </a:bodyPr>
          <a:lstStyle/>
          <a:p>
            <a:r>
              <a:rPr lang="ru-RU" sz="3600" b="1" dirty="0">
                <a:solidFill>
                  <a:schemeClr val="accent1">
                    <a:lumMod val="75000"/>
                  </a:schemeClr>
                </a:solidFill>
              </a:rPr>
              <a:t>Техническое задание (ТЗ)</a:t>
            </a:r>
            <a:br>
              <a:rPr lang="ru-RU" sz="3600" b="1" dirty="0">
                <a:solidFill>
                  <a:schemeClr val="accent1">
                    <a:lumMod val="75000"/>
                  </a:schemeClr>
                </a:solidFill>
              </a:rPr>
            </a:br>
            <a:endParaRPr lang="ru-RU" sz="3600" b="1" dirty="0">
              <a:solidFill>
                <a:schemeClr val="accent1">
                  <a:lumMod val="75000"/>
                </a:schemeClr>
              </a:solidFill>
            </a:endParaRPr>
          </a:p>
        </p:txBody>
      </p:sp>
    </p:spTree>
    <p:extLst>
      <p:ext uri="{BB962C8B-B14F-4D97-AF65-F5344CB8AC3E}">
        <p14:creationId xmlns:p14="http://schemas.microsoft.com/office/powerpoint/2010/main" val="3683912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27584" y="1844824"/>
            <a:ext cx="7416824" cy="4320480"/>
          </a:xfrm>
        </p:spPr>
        <p:txBody>
          <a:bodyPr>
            <a:normAutofit/>
          </a:bodyPr>
          <a:lstStyle/>
          <a:p>
            <a:r>
              <a:rPr lang="ru-RU" dirty="0"/>
              <a:t> Пояснительная записка к техническому (эскизному) проекту</a:t>
            </a:r>
          </a:p>
          <a:p>
            <a:r>
              <a:rPr lang="ru-RU" dirty="0"/>
              <a:t> Схема организационной структуры</a:t>
            </a:r>
          </a:p>
          <a:p>
            <a:r>
              <a:rPr lang="ru-RU" dirty="0"/>
              <a:t> Схема комплекса технических средств (КТС)</a:t>
            </a:r>
          </a:p>
          <a:p>
            <a:r>
              <a:rPr lang="ru-RU" dirty="0"/>
              <a:t> Схема функциональной структуры</a:t>
            </a:r>
          </a:p>
          <a:p>
            <a:r>
              <a:rPr lang="ru-RU" dirty="0"/>
              <a:t> Схема автоматизации</a:t>
            </a:r>
          </a:p>
          <a:p>
            <a:r>
              <a:rPr lang="ru-RU" dirty="0"/>
              <a:t>Перечень входных и выходных сигналов и данных</a:t>
            </a:r>
          </a:p>
          <a:p>
            <a:r>
              <a:rPr lang="ru-RU" dirty="0"/>
              <a:t>Описание автоматизированных функций и т.д.</a:t>
            </a:r>
          </a:p>
          <a:p>
            <a:endParaRPr lang="ru-RU" dirty="0"/>
          </a:p>
        </p:txBody>
      </p:sp>
      <p:sp>
        <p:nvSpPr>
          <p:cNvPr id="4" name="Заголовок 3"/>
          <p:cNvSpPr>
            <a:spLocks noGrp="1"/>
          </p:cNvSpPr>
          <p:nvPr>
            <p:ph type="title"/>
          </p:nvPr>
        </p:nvSpPr>
        <p:spPr>
          <a:xfrm>
            <a:off x="683568" y="980728"/>
            <a:ext cx="7880756" cy="883226"/>
          </a:xfrm>
        </p:spPr>
        <p:txBody>
          <a:bodyPr>
            <a:noAutofit/>
          </a:bodyPr>
          <a:lstStyle/>
          <a:p>
            <a:r>
              <a:rPr lang="ru-RU" sz="3600" b="1" dirty="0">
                <a:solidFill>
                  <a:schemeClr val="accent1">
                    <a:lumMod val="75000"/>
                  </a:schemeClr>
                </a:solidFill>
              </a:rPr>
              <a:t>Эскизный и технический проект</a:t>
            </a:r>
          </a:p>
        </p:txBody>
      </p:sp>
    </p:spTree>
    <p:extLst>
      <p:ext uri="{BB962C8B-B14F-4D97-AF65-F5344CB8AC3E}">
        <p14:creationId xmlns:p14="http://schemas.microsoft.com/office/powerpoint/2010/main" val="3773552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63588" y="1853353"/>
            <a:ext cx="7416824" cy="4320480"/>
          </a:xfrm>
        </p:spPr>
        <p:txBody>
          <a:bodyPr>
            <a:normAutofit/>
          </a:bodyPr>
          <a:lstStyle/>
          <a:p>
            <a:r>
              <a:rPr lang="ru-RU" dirty="0"/>
              <a:t> Руководство пользователя (администратора)</a:t>
            </a:r>
          </a:p>
          <a:p>
            <a:r>
              <a:rPr lang="ru-RU" dirty="0"/>
              <a:t> Инструкция по эксплуатации КТС </a:t>
            </a:r>
          </a:p>
          <a:p>
            <a:r>
              <a:rPr lang="ru-RU" dirty="0"/>
              <a:t>Общее описание системы </a:t>
            </a:r>
            <a:r>
              <a:rPr lang="ru-RU" sz="2000" i="1" dirty="0"/>
              <a:t>(в случае присутствия документа «Пояснительная записка к техническому (эскизному) проекту» данный документ нецелесообразен так большинство разделов дублируются)</a:t>
            </a:r>
            <a:r>
              <a:rPr lang="ru-RU" dirty="0"/>
              <a:t> </a:t>
            </a:r>
          </a:p>
          <a:p>
            <a:r>
              <a:rPr lang="ru-RU" dirty="0"/>
              <a:t>Программа и методика испытаний </a:t>
            </a:r>
          </a:p>
        </p:txBody>
      </p:sp>
      <p:sp>
        <p:nvSpPr>
          <p:cNvPr id="4" name="Заголовок 3"/>
          <p:cNvSpPr>
            <a:spLocks noGrp="1"/>
          </p:cNvSpPr>
          <p:nvPr>
            <p:ph type="title"/>
          </p:nvPr>
        </p:nvSpPr>
        <p:spPr>
          <a:xfrm>
            <a:off x="683568" y="980728"/>
            <a:ext cx="7880756" cy="883226"/>
          </a:xfrm>
        </p:spPr>
        <p:txBody>
          <a:bodyPr>
            <a:noAutofit/>
          </a:bodyPr>
          <a:lstStyle/>
          <a:p>
            <a:r>
              <a:rPr lang="ru-RU" sz="3600" b="1" dirty="0">
                <a:solidFill>
                  <a:schemeClr val="accent1">
                    <a:lumMod val="75000"/>
                  </a:schemeClr>
                </a:solidFill>
              </a:rPr>
              <a:t>Рабочая документация</a:t>
            </a:r>
            <a:br>
              <a:rPr lang="ru-RU" sz="3600" b="1" dirty="0">
                <a:solidFill>
                  <a:schemeClr val="accent1">
                    <a:lumMod val="75000"/>
                  </a:schemeClr>
                </a:solidFill>
              </a:rPr>
            </a:br>
            <a:endParaRPr lang="ru-RU" sz="3600" b="1" dirty="0">
              <a:solidFill>
                <a:schemeClr val="accent1">
                  <a:lumMod val="75000"/>
                </a:schemeClr>
              </a:solidFill>
            </a:endParaRPr>
          </a:p>
        </p:txBody>
      </p:sp>
    </p:spTree>
    <p:extLst>
      <p:ext uri="{BB962C8B-B14F-4D97-AF65-F5344CB8AC3E}">
        <p14:creationId xmlns:p14="http://schemas.microsoft.com/office/powerpoint/2010/main" val="1391522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63588" y="1853353"/>
            <a:ext cx="7416824" cy="4320480"/>
          </a:xfrm>
        </p:spPr>
        <p:txBody>
          <a:bodyPr>
            <a:normAutofit/>
          </a:bodyPr>
          <a:lstStyle/>
          <a:p>
            <a:r>
              <a:rPr lang="ru-RU" dirty="0"/>
              <a:t> Стадия ввода в действие АС согласно ГОСТ 34 включает подготовку комплекса технических средств, проведение пусконаладочных работ и обучение персонала. </a:t>
            </a:r>
          </a:p>
          <a:p>
            <a:r>
              <a:rPr lang="ru-RU" dirty="0"/>
              <a:t>После полной передачи системы обе стороны подписывают «Акт выполненных работ».</a:t>
            </a:r>
          </a:p>
        </p:txBody>
      </p:sp>
      <p:sp>
        <p:nvSpPr>
          <p:cNvPr id="4" name="Заголовок 3"/>
          <p:cNvSpPr>
            <a:spLocks noGrp="1"/>
          </p:cNvSpPr>
          <p:nvPr>
            <p:ph type="title"/>
          </p:nvPr>
        </p:nvSpPr>
        <p:spPr>
          <a:xfrm>
            <a:off x="683568" y="980728"/>
            <a:ext cx="7880756" cy="883226"/>
          </a:xfrm>
        </p:spPr>
        <p:txBody>
          <a:bodyPr>
            <a:noAutofit/>
          </a:bodyPr>
          <a:lstStyle/>
          <a:p>
            <a:r>
              <a:rPr lang="ru-RU" sz="3600" b="1" dirty="0">
                <a:solidFill>
                  <a:schemeClr val="accent1">
                    <a:lumMod val="75000"/>
                  </a:schemeClr>
                </a:solidFill>
              </a:rPr>
              <a:t>Ввод в действие</a:t>
            </a:r>
            <a:br>
              <a:rPr lang="ru-RU" sz="3600" b="1" dirty="0">
                <a:solidFill>
                  <a:schemeClr val="accent1">
                    <a:lumMod val="75000"/>
                  </a:schemeClr>
                </a:solidFill>
              </a:rPr>
            </a:br>
            <a:endParaRPr lang="ru-RU" sz="3600" b="1" dirty="0">
              <a:solidFill>
                <a:schemeClr val="accent1">
                  <a:lumMod val="75000"/>
                </a:schemeClr>
              </a:solidFill>
            </a:endParaRPr>
          </a:p>
        </p:txBody>
      </p:sp>
    </p:spTree>
    <p:extLst>
      <p:ext uri="{BB962C8B-B14F-4D97-AF65-F5344CB8AC3E}">
        <p14:creationId xmlns:p14="http://schemas.microsoft.com/office/powerpoint/2010/main" val="331602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63588" y="1853353"/>
            <a:ext cx="7416824" cy="4320480"/>
          </a:xfrm>
        </p:spPr>
        <p:txBody>
          <a:bodyPr>
            <a:normAutofit/>
          </a:bodyPr>
          <a:lstStyle/>
          <a:p>
            <a:r>
              <a:rPr lang="ru-RU" dirty="0"/>
              <a:t>Этап сопровождения АС подразумевает выполнение работ по гарантийному и послегарантийному обслуживанию системы. </a:t>
            </a:r>
          </a:p>
        </p:txBody>
      </p:sp>
      <p:sp>
        <p:nvSpPr>
          <p:cNvPr id="4" name="Заголовок 3"/>
          <p:cNvSpPr>
            <a:spLocks noGrp="1"/>
          </p:cNvSpPr>
          <p:nvPr>
            <p:ph type="title"/>
          </p:nvPr>
        </p:nvSpPr>
        <p:spPr>
          <a:xfrm>
            <a:off x="683568" y="980728"/>
            <a:ext cx="7880756" cy="883226"/>
          </a:xfrm>
        </p:spPr>
        <p:txBody>
          <a:bodyPr>
            <a:noAutofit/>
          </a:bodyPr>
          <a:lstStyle/>
          <a:p>
            <a:r>
              <a:rPr lang="ru-RU" sz="3600" b="1" dirty="0">
                <a:solidFill>
                  <a:schemeClr val="accent1">
                    <a:lumMod val="75000"/>
                  </a:schemeClr>
                </a:solidFill>
              </a:rPr>
              <a:t>Сопровождение АС</a:t>
            </a:r>
            <a:br>
              <a:rPr lang="ru-RU" sz="3600" b="1" dirty="0">
                <a:solidFill>
                  <a:schemeClr val="accent1">
                    <a:lumMod val="75000"/>
                  </a:schemeClr>
                </a:solidFill>
              </a:rPr>
            </a:br>
            <a:endParaRPr lang="ru-RU" sz="3600" b="1" dirty="0">
              <a:solidFill>
                <a:schemeClr val="accent1">
                  <a:lumMod val="75000"/>
                </a:schemeClr>
              </a:solidFill>
            </a:endParaRPr>
          </a:p>
        </p:txBody>
      </p:sp>
    </p:spTree>
    <p:extLst>
      <p:ext uri="{BB962C8B-B14F-4D97-AF65-F5344CB8AC3E}">
        <p14:creationId xmlns:p14="http://schemas.microsoft.com/office/powerpoint/2010/main" val="2658839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764704"/>
            <a:ext cx="6965245" cy="864096"/>
          </a:xfrm>
        </p:spPr>
        <p:txBody>
          <a:bodyPr>
            <a:normAutofit fontScale="90000"/>
          </a:bodyPr>
          <a:lstStyle/>
          <a:p>
            <a:r>
              <a:rPr lang="ru-RU" dirty="0"/>
              <a:t/>
            </a:r>
            <a:br>
              <a:rPr lang="ru-RU" dirty="0"/>
            </a:br>
            <a:r>
              <a:rPr lang="ru-RU" b="1" i="1" cap="all" dirty="0"/>
              <a:t> </a:t>
            </a:r>
            <a:r>
              <a:rPr lang="ru-RU" sz="2700" dirty="0"/>
              <a:t>Перечень организаций, участвующих в работах по созданию АС.</a:t>
            </a:r>
            <a:r>
              <a:rPr lang="ru-RU" sz="2700" b="1" i="1" cap="all" dirty="0"/>
              <a:t/>
            </a:r>
            <a:br>
              <a:rPr lang="ru-RU" sz="2700" b="1" i="1" cap="all" dirty="0"/>
            </a:br>
            <a:endParaRPr lang="ru-RU" dirty="0"/>
          </a:p>
        </p:txBody>
      </p:sp>
      <p:sp>
        <p:nvSpPr>
          <p:cNvPr id="3" name="Объект 2"/>
          <p:cNvSpPr>
            <a:spLocks noGrp="1"/>
          </p:cNvSpPr>
          <p:nvPr>
            <p:ph idx="1"/>
          </p:nvPr>
        </p:nvSpPr>
        <p:spPr>
          <a:xfrm>
            <a:off x="827584" y="1844824"/>
            <a:ext cx="7541309" cy="4392488"/>
          </a:xfrm>
        </p:spPr>
        <p:txBody>
          <a:bodyPr>
            <a:normAutofit lnSpcReduction="10000"/>
          </a:bodyPr>
          <a:lstStyle/>
          <a:p>
            <a:r>
              <a:rPr lang="ru-RU" sz="1600" i="1" dirty="0"/>
              <a:t>1. Организация-заказчик (пользователь), для которой создаются АС и которая обеспечивает финансирование, приемку работ и эксплуатацию АС, а также выполнение отдельных работ по созданию АС.</a:t>
            </a:r>
          </a:p>
          <a:p>
            <a:r>
              <a:rPr lang="ru-RU" sz="1600" i="1" dirty="0"/>
              <a:t>2. Организация-разработчик, которая осуществляет работы по созданию АС, представляет заказчику совокупность научно-технических услуг на разных стадиях и этапах создания, а также разрабатывает и поставляет различные программные и технические средства АС.</a:t>
            </a:r>
          </a:p>
          <a:p>
            <a:r>
              <a:rPr lang="ru-RU" sz="1600" i="1" dirty="0"/>
              <a:t>3. Организация-поставщик, которая изготавливает и поставляет программные и технические средства по заказу разработчика или заказчика.</a:t>
            </a:r>
          </a:p>
          <a:p>
            <a:r>
              <a:rPr lang="ru-RU" sz="1600" i="1" dirty="0"/>
              <a:t>4. Организация-проектировщик объекта автоматизации.</a:t>
            </a:r>
          </a:p>
          <a:p>
            <a:r>
              <a:rPr lang="ru-RU" sz="1600" i="1" dirty="0"/>
              <a:t>5. Организации-проектировщики различных частей проекта объекта автоматизации для проведения строительных, электротехнических, санитарно-технических и других подготовительных работ, связанных с созданием АС.</a:t>
            </a:r>
          </a:p>
          <a:p>
            <a:r>
              <a:rPr lang="ru-RU" sz="1600" i="1" dirty="0"/>
              <a:t>6. Организации строительные, монтажные, наладочные и другие. </a:t>
            </a:r>
          </a:p>
        </p:txBody>
      </p:sp>
    </p:spTree>
    <p:extLst>
      <p:ext uri="{BB962C8B-B14F-4D97-AF65-F5344CB8AC3E}">
        <p14:creationId xmlns:p14="http://schemas.microsoft.com/office/powerpoint/2010/main" val="4353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Примечание</a:t>
            </a:r>
            <a:endParaRPr lang="ru-RU" dirty="0"/>
          </a:p>
        </p:txBody>
      </p:sp>
      <p:sp>
        <p:nvSpPr>
          <p:cNvPr id="3" name="Объект 2"/>
          <p:cNvSpPr>
            <a:spLocks noGrp="1"/>
          </p:cNvSpPr>
          <p:nvPr>
            <p:ph idx="1"/>
          </p:nvPr>
        </p:nvSpPr>
        <p:spPr>
          <a:xfrm>
            <a:off x="1115616" y="2119257"/>
            <a:ext cx="6543829" cy="3603812"/>
          </a:xfrm>
        </p:spPr>
        <p:txBody>
          <a:bodyPr>
            <a:normAutofit fontScale="62500" lnSpcReduction="20000"/>
          </a:bodyPr>
          <a:lstStyle/>
          <a:p>
            <a:pPr algn="just"/>
            <a:r>
              <a:rPr lang="ru-RU" dirty="0" smtClean="0"/>
              <a:t>При </a:t>
            </a:r>
            <a:r>
              <a:rPr lang="ru-RU" dirty="0"/>
              <a:t>пользовании настоящим стандартом целесообразно проверить действие ссылочных стандартов и классификаторов на официальном интернет-сайте Межгосударственного совета по стандартизации, метрологии и сертификации (www.easc.by) или по указателям национальных стандартов, издаваемым в государствах, указанных в предисловии, или на официальных сайтах соответствующих национальных органов по стандартизации. Если на документ дана недатированная ссылка, то следует использовать документ, действующий на текущий момент, с учетом всех внесенных в него изменений. Если заменен ссылочный документ, на который дана датированная ссылка, то следует использовать указанную версию этого документа. Если после принятия настоящего стандарта в ссылочный документ, на который дана датированная ссылка, внесено изменение, затрагивающее положение, на которое дана ссылка, то это положение применяется без учета данного изменения. Если ссылочный документ отменен без замены, то положение, в котором дана ссылка на него, применяется в части, не затрагивающей эту ссылку. </a:t>
            </a:r>
          </a:p>
        </p:txBody>
      </p:sp>
    </p:spTree>
    <p:extLst>
      <p:ext uri="{BB962C8B-B14F-4D97-AF65-F5344CB8AC3E}">
        <p14:creationId xmlns:p14="http://schemas.microsoft.com/office/powerpoint/2010/main" val="406256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Autofit/>
          </a:bodyPr>
          <a:lstStyle/>
          <a:p>
            <a:r>
              <a:rPr lang="ru-RU" sz="3200" b="1" i="1" cap="all" dirty="0"/>
              <a:t/>
            </a:r>
            <a:br>
              <a:rPr lang="ru-RU" sz="3200" b="1" i="1" cap="all" dirty="0"/>
            </a:br>
            <a:endParaRPr lang="ru-RU" sz="3200" b="1" dirty="0">
              <a:solidFill>
                <a:prstClr val="black"/>
              </a:solidFill>
            </a:endParaRPr>
          </a:p>
        </p:txBody>
      </p:sp>
      <p:graphicFrame>
        <p:nvGraphicFramePr>
          <p:cNvPr id="7" name="Объект 6">
            <a:extLst>
              <a:ext uri="{FF2B5EF4-FFF2-40B4-BE49-F238E27FC236}">
                <a16:creationId xmlns:a16="http://schemas.microsoft.com/office/drawing/2014/main" xmlns="" id="{C763E531-D1DF-3517-1260-EED53CFA2CE3}"/>
              </a:ext>
            </a:extLst>
          </p:cNvPr>
          <p:cNvGraphicFramePr>
            <a:graphicFrameLocks noGrp="1"/>
          </p:cNvGraphicFramePr>
          <p:nvPr>
            <p:ph idx="1"/>
            <p:extLst>
              <p:ext uri="{D42A27DB-BD31-4B8C-83A1-F6EECF244321}">
                <p14:modId xmlns:p14="http://schemas.microsoft.com/office/powerpoint/2010/main" val="2298239479"/>
              </p:ext>
            </p:extLst>
          </p:nvPr>
        </p:nvGraphicFramePr>
        <p:xfrm>
          <a:off x="899592" y="1628800"/>
          <a:ext cx="7344816"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Заголовок 3">
            <a:extLst>
              <a:ext uri="{FF2B5EF4-FFF2-40B4-BE49-F238E27FC236}">
                <a16:creationId xmlns:a16="http://schemas.microsoft.com/office/drawing/2014/main" xmlns="" id="{362F1419-B112-4024-8A24-E6B278BEBE9E}"/>
              </a:ext>
            </a:extLst>
          </p:cNvPr>
          <p:cNvSpPr txBox="1">
            <a:spLocks/>
          </p:cNvSpPr>
          <p:nvPr/>
        </p:nvSpPr>
        <p:spPr>
          <a:xfrm>
            <a:off x="827585" y="817582"/>
            <a:ext cx="7232684" cy="120248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3200" b="1" i="1" cap="all" dirty="0"/>
              <a:t>Стандарты семейства ГОСТ 34</a:t>
            </a:r>
            <a:br>
              <a:rPr lang="ru-RU" sz="3200" b="1" i="1" cap="all" dirty="0"/>
            </a:br>
            <a:endParaRPr lang="ru-RU" sz="3200" b="1" dirty="0">
              <a:solidFill>
                <a:prstClr val="black"/>
              </a:solidFill>
            </a:endParaRPr>
          </a:p>
        </p:txBody>
      </p:sp>
    </p:spTree>
    <p:extLst>
      <p:ext uri="{BB962C8B-B14F-4D97-AF65-F5344CB8AC3E}">
        <p14:creationId xmlns:p14="http://schemas.microsoft.com/office/powerpoint/2010/main" val="4202578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707EE65-9FA5-3153-5AFD-E55E797D239D}"/>
              </a:ext>
            </a:extLst>
          </p:cNvPr>
          <p:cNvSpPr>
            <a:spLocks noGrp="1"/>
          </p:cNvSpPr>
          <p:nvPr>
            <p:ph type="title"/>
          </p:nvPr>
        </p:nvSpPr>
        <p:spPr>
          <a:xfrm>
            <a:off x="899592" y="404664"/>
            <a:ext cx="6965245" cy="1202485"/>
          </a:xfrm>
        </p:spPr>
        <p:txBody>
          <a:bodyPr/>
          <a:lstStyle/>
          <a:p>
            <a:pPr lvl="0"/>
            <a:r>
              <a:rPr lang="ru-RU" b="1" dirty="0"/>
              <a:t>ГОСТ 34.201-2020 </a:t>
            </a:r>
            <a:endParaRPr lang="en-US" dirty="0"/>
          </a:p>
        </p:txBody>
      </p:sp>
      <p:pic>
        <p:nvPicPr>
          <p:cNvPr id="7" name="Объект 6">
            <a:extLst>
              <a:ext uri="{FF2B5EF4-FFF2-40B4-BE49-F238E27FC236}">
                <a16:creationId xmlns:a16="http://schemas.microsoft.com/office/drawing/2014/main" xmlns="" id="{7F60D805-BD6C-4C6D-A0EE-3442D3A5212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5736" y="1340768"/>
            <a:ext cx="4752528" cy="4608512"/>
          </a:xfrm>
        </p:spPr>
      </p:pic>
    </p:spTree>
    <p:extLst>
      <p:ext uri="{BB962C8B-B14F-4D97-AF65-F5344CB8AC3E}">
        <p14:creationId xmlns:p14="http://schemas.microsoft.com/office/powerpoint/2010/main" val="2535010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Autofit/>
          </a:bodyPr>
          <a:lstStyle/>
          <a:p>
            <a:r>
              <a:rPr lang="ru-RU" sz="3200" b="1" i="1" cap="all" dirty="0"/>
              <a:t/>
            </a:r>
            <a:br>
              <a:rPr lang="ru-RU" sz="3200" b="1" i="1" cap="all" dirty="0"/>
            </a:br>
            <a:endParaRPr lang="ru-RU" sz="3200" b="1" dirty="0">
              <a:solidFill>
                <a:prstClr val="black"/>
              </a:solidFill>
            </a:endParaRPr>
          </a:p>
        </p:txBody>
      </p:sp>
      <p:graphicFrame>
        <p:nvGraphicFramePr>
          <p:cNvPr id="7" name="Объект 6">
            <a:extLst>
              <a:ext uri="{FF2B5EF4-FFF2-40B4-BE49-F238E27FC236}">
                <a16:creationId xmlns:a16="http://schemas.microsoft.com/office/drawing/2014/main" xmlns="" id="{C763E531-D1DF-3517-1260-EED53CFA2CE3}"/>
              </a:ext>
            </a:extLst>
          </p:cNvPr>
          <p:cNvGraphicFramePr>
            <a:graphicFrameLocks noGrp="1"/>
          </p:cNvGraphicFramePr>
          <p:nvPr>
            <p:ph idx="1"/>
            <p:extLst/>
          </p:nvPr>
        </p:nvGraphicFramePr>
        <p:xfrm>
          <a:off x="899592" y="1628800"/>
          <a:ext cx="7344816"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Заголовок 3">
            <a:extLst>
              <a:ext uri="{FF2B5EF4-FFF2-40B4-BE49-F238E27FC236}">
                <a16:creationId xmlns:a16="http://schemas.microsoft.com/office/drawing/2014/main" xmlns="" id="{362F1419-B112-4024-8A24-E6B278BEBE9E}"/>
              </a:ext>
            </a:extLst>
          </p:cNvPr>
          <p:cNvSpPr txBox="1">
            <a:spLocks/>
          </p:cNvSpPr>
          <p:nvPr/>
        </p:nvSpPr>
        <p:spPr>
          <a:xfrm>
            <a:off x="827585" y="817582"/>
            <a:ext cx="7232684" cy="120248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3200" b="1" i="1" cap="all" dirty="0"/>
              <a:t>Стандарты семейства ГОСТ 34</a:t>
            </a:r>
            <a:br>
              <a:rPr lang="ru-RU" sz="3200" b="1" i="1" cap="all" dirty="0"/>
            </a:br>
            <a:endParaRPr lang="ru-RU" sz="3200" b="1" dirty="0">
              <a:solidFill>
                <a:prstClr val="black"/>
              </a:solidFill>
            </a:endParaRPr>
          </a:p>
        </p:txBody>
      </p:sp>
    </p:spTree>
    <p:extLst>
      <p:ext uri="{BB962C8B-B14F-4D97-AF65-F5344CB8AC3E}">
        <p14:creationId xmlns:p14="http://schemas.microsoft.com/office/powerpoint/2010/main" val="1366419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116632"/>
            <a:ext cx="6965245" cy="936104"/>
          </a:xfrm>
        </p:spPr>
        <p:txBody>
          <a:bodyPr>
            <a:normAutofit fontScale="90000"/>
          </a:bodyPr>
          <a:lstStyle/>
          <a:p>
            <a:r>
              <a:rPr lang="ru-RU" dirty="0"/>
              <a:t>ГОСТ 34.601-90</a:t>
            </a:r>
            <a:br>
              <a:rPr lang="ru-RU" dirty="0"/>
            </a:br>
            <a:endParaRPr lang="ru-RU" dirty="0"/>
          </a:p>
        </p:txBody>
      </p:sp>
      <p:graphicFrame>
        <p:nvGraphicFramePr>
          <p:cNvPr id="4" name="Объект 3">
            <a:extLst>
              <a:ext uri="{FF2B5EF4-FFF2-40B4-BE49-F238E27FC236}">
                <a16:creationId xmlns:a16="http://schemas.microsoft.com/office/drawing/2014/main" xmlns="" id="{1A51F769-F1FF-438F-BB39-BF7DB10D0FBF}"/>
              </a:ext>
            </a:extLst>
          </p:cNvPr>
          <p:cNvGraphicFramePr>
            <a:graphicFrameLocks noGrp="1"/>
          </p:cNvGraphicFramePr>
          <p:nvPr>
            <p:ph idx="1"/>
            <p:extLst>
              <p:ext uri="{D42A27DB-BD31-4B8C-83A1-F6EECF244321}">
                <p14:modId xmlns:p14="http://schemas.microsoft.com/office/powerpoint/2010/main" val="4156381852"/>
              </p:ext>
            </p:extLst>
          </p:nvPr>
        </p:nvGraphicFramePr>
        <p:xfrm>
          <a:off x="143508" y="776742"/>
          <a:ext cx="8856984" cy="5963384"/>
        </p:xfrm>
        <a:graphic>
          <a:graphicData uri="http://schemas.openxmlformats.org/drawingml/2006/table">
            <a:tbl>
              <a:tblPr firstRow="1" bandRow="1">
                <a:tableStyleId>{5C22544A-7EE6-4342-B048-85BDC9FD1C3A}</a:tableStyleId>
              </a:tblPr>
              <a:tblGrid>
                <a:gridCol w="1764196">
                  <a:extLst>
                    <a:ext uri="{9D8B030D-6E8A-4147-A177-3AD203B41FA5}">
                      <a16:colId xmlns:a16="http://schemas.microsoft.com/office/drawing/2014/main" xmlns="" val="980763654"/>
                    </a:ext>
                  </a:extLst>
                </a:gridCol>
                <a:gridCol w="7092788">
                  <a:extLst>
                    <a:ext uri="{9D8B030D-6E8A-4147-A177-3AD203B41FA5}">
                      <a16:colId xmlns:a16="http://schemas.microsoft.com/office/drawing/2014/main" xmlns="" val="2903231345"/>
                    </a:ext>
                  </a:extLst>
                </a:gridCol>
              </a:tblGrid>
              <a:tr h="371688">
                <a:tc>
                  <a:txBody>
                    <a:bodyPr/>
                    <a:lstStyle/>
                    <a:p>
                      <a:r>
                        <a:rPr lang="ru-RU" dirty="0"/>
                        <a:t>Стадии</a:t>
                      </a:r>
                    </a:p>
                  </a:txBody>
                  <a:tcPr/>
                </a:tc>
                <a:tc>
                  <a:txBody>
                    <a:bodyPr/>
                    <a:lstStyle/>
                    <a:p>
                      <a:r>
                        <a:rPr lang="ru-RU" dirty="0"/>
                        <a:t>Этапы работ </a:t>
                      </a:r>
                    </a:p>
                  </a:txBody>
                  <a:tcPr/>
                </a:tc>
                <a:extLst>
                  <a:ext uri="{0D108BD9-81ED-4DB2-BD59-A6C34878D82A}">
                    <a16:rowId xmlns:a16="http://schemas.microsoft.com/office/drawing/2014/main" xmlns="" val="1071692601"/>
                  </a:ext>
                </a:extLst>
              </a:tr>
              <a:tr h="609040">
                <a:tc>
                  <a:txBody>
                    <a:bodyPr/>
                    <a:lstStyle/>
                    <a:p>
                      <a:r>
                        <a:rPr lang="ru-RU" sz="1400" dirty="0"/>
                        <a:t>1. Формирование</a:t>
                      </a:r>
                    </a:p>
                    <a:p>
                      <a:r>
                        <a:rPr lang="ru-RU" sz="1400" dirty="0"/>
                        <a:t>требований к АС</a:t>
                      </a:r>
                    </a:p>
                  </a:txBody>
                  <a:tcPr/>
                </a:tc>
                <a:tc>
                  <a:txBody>
                    <a:bodyPr/>
                    <a:lstStyle/>
                    <a:p>
                      <a:pPr algn="just"/>
                      <a:r>
                        <a:rPr lang="ru-RU" sz="1200" dirty="0"/>
                        <a:t>1.1. Обследование объекта и обоснование необходимости создания АС. 1.2. Формирование требований пользователя к АС. 1.3. Оформление отчёта о выполненной работе и заявки на разработку АС (тактико-технического задания)</a:t>
                      </a:r>
                    </a:p>
                  </a:txBody>
                  <a:tcPr/>
                </a:tc>
                <a:extLst>
                  <a:ext uri="{0D108BD9-81ED-4DB2-BD59-A6C34878D82A}">
                    <a16:rowId xmlns:a16="http://schemas.microsoft.com/office/drawing/2014/main" xmlns="" val="3124979826"/>
                  </a:ext>
                </a:extLst>
              </a:tr>
              <a:tr h="689040">
                <a:tc>
                  <a:txBody>
                    <a:bodyPr/>
                    <a:lstStyle/>
                    <a:p>
                      <a:r>
                        <a:rPr lang="ru-RU" sz="1400" dirty="0"/>
                        <a:t>2. Разработка</a:t>
                      </a:r>
                    </a:p>
                    <a:p>
                      <a:r>
                        <a:rPr lang="ru-RU" sz="1400" dirty="0"/>
                        <a:t>концепции АС.</a:t>
                      </a:r>
                    </a:p>
                  </a:txBody>
                  <a:tcPr/>
                </a:tc>
                <a:tc>
                  <a:txBody>
                    <a:bodyPr/>
                    <a:lstStyle/>
                    <a:p>
                      <a:pPr algn="just"/>
                      <a:r>
                        <a:rPr lang="ru-RU" sz="1200" dirty="0"/>
                        <a:t>2.1. Изучение объекта. 2.2. Проведение необходимых научно-исследовательских работ. 2.3. Разработка вариантов концепции АС, удовлетворяющего требованиям пользователя. 2.4. Оформление отчёта о выполненной работе.</a:t>
                      </a:r>
                    </a:p>
                  </a:txBody>
                  <a:tcPr/>
                </a:tc>
                <a:extLst>
                  <a:ext uri="{0D108BD9-81ED-4DB2-BD59-A6C34878D82A}">
                    <a16:rowId xmlns:a16="http://schemas.microsoft.com/office/drawing/2014/main" xmlns="" val="1678693588"/>
                  </a:ext>
                </a:extLst>
              </a:tr>
              <a:tr h="519345">
                <a:tc>
                  <a:txBody>
                    <a:bodyPr/>
                    <a:lstStyle/>
                    <a:p>
                      <a:r>
                        <a:rPr lang="ru-RU" sz="1400" dirty="0"/>
                        <a:t>3. Техническое</a:t>
                      </a:r>
                    </a:p>
                    <a:p>
                      <a:r>
                        <a:rPr lang="ru-RU" sz="1400" dirty="0"/>
                        <a:t>задание.</a:t>
                      </a:r>
                    </a:p>
                  </a:txBody>
                  <a:tcPr/>
                </a:tc>
                <a:tc>
                  <a:txBody>
                    <a:bodyPr/>
                    <a:lstStyle/>
                    <a:p>
                      <a:pPr algn="just"/>
                      <a:r>
                        <a:rPr lang="ru-RU" sz="1200" dirty="0"/>
                        <a:t>Разработка и утверждение технического задания на создание АС</a:t>
                      </a:r>
                    </a:p>
                  </a:txBody>
                  <a:tcPr/>
                </a:tc>
                <a:extLst>
                  <a:ext uri="{0D108BD9-81ED-4DB2-BD59-A6C34878D82A}">
                    <a16:rowId xmlns:a16="http://schemas.microsoft.com/office/drawing/2014/main" xmlns="" val="3439415473"/>
                  </a:ext>
                </a:extLst>
              </a:tr>
              <a:tr h="519345">
                <a:tc>
                  <a:txBody>
                    <a:bodyPr/>
                    <a:lstStyle/>
                    <a:p>
                      <a:r>
                        <a:rPr lang="ru-RU" sz="1400" dirty="0"/>
                        <a:t>4. Эскизный</a:t>
                      </a:r>
                    </a:p>
                    <a:p>
                      <a:r>
                        <a:rPr lang="ru-RU" sz="1400" dirty="0"/>
                        <a:t>проект</a:t>
                      </a:r>
                    </a:p>
                  </a:txBody>
                  <a:tcPr/>
                </a:tc>
                <a:tc>
                  <a:txBody>
                    <a:bodyPr/>
                    <a:lstStyle/>
                    <a:p>
                      <a:pPr algn="just"/>
                      <a:r>
                        <a:rPr lang="ru-RU" sz="1200" dirty="0"/>
                        <a:t>4.1. Разработка предварительных проектных решений по системе и её частям. 4.2. Разработка документации на АС и её части</a:t>
                      </a:r>
                    </a:p>
                  </a:txBody>
                  <a:tcPr/>
                </a:tc>
                <a:extLst>
                  <a:ext uri="{0D108BD9-81ED-4DB2-BD59-A6C34878D82A}">
                    <a16:rowId xmlns:a16="http://schemas.microsoft.com/office/drawing/2014/main" xmlns="" val="2224471847"/>
                  </a:ext>
                </a:extLst>
              </a:tr>
              <a:tr h="1049542">
                <a:tc>
                  <a:txBody>
                    <a:bodyPr/>
                    <a:lstStyle/>
                    <a:p>
                      <a:r>
                        <a:rPr lang="ru-RU" sz="1400" dirty="0"/>
                        <a:t>5. Технический</a:t>
                      </a:r>
                    </a:p>
                    <a:p>
                      <a:r>
                        <a:rPr lang="ru-RU" sz="1400" dirty="0"/>
                        <a:t>проект.</a:t>
                      </a:r>
                    </a:p>
                  </a:txBody>
                  <a:tcPr/>
                </a:tc>
                <a:tc>
                  <a:txBody>
                    <a:bodyPr/>
                    <a:lstStyle/>
                    <a:p>
                      <a:pPr algn="just"/>
                      <a:r>
                        <a:rPr lang="ru-RU" sz="1200" dirty="0"/>
                        <a:t>5.1. Разработка проектных решений по системе и её частям. 5.2. Разработка документации на АС и её части. 5.3. Разработка и оформление документации на поставку изделий для комплектования АС и (или) технических требований (технических заданий) на их разработку. 5.4. Разработка заданий на проектирование в смежных частях проекта объекта автоматизации</a:t>
                      </a:r>
                    </a:p>
                  </a:txBody>
                  <a:tcPr/>
                </a:tc>
                <a:extLst>
                  <a:ext uri="{0D108BD9-81ED-4DB2-BD59-A6C34878D82A}">
                    <a16:rowId xmlns:a16="http://schemas.microsoft.com/office/drawing/2014/main" xmlns="" val="2206769526"/>
                  </a:ext>
                </a:extLst>
              </a:tr>
              <a:tr h="519345">
                <a:tc>
                  <a:txBody>
                    <a:bodyPr/>
                    <a:lstStyle/>
                    <a:p>
                      <a:r>
                        <a:rPr lang="ru-RU" sz="1400" dirty="0"/>
                        <a:t>6. Рабочая</a:t>
                      </a:r>
                    </a:p>
                    <a:p>
                      <a:r>
                        <a:rPr lang="ru-RU" sz="1400" dirty="0"/>
                        <a:t>документация</a:t>
                      </a:r>
                    </a:p>
                  </a:txBody>
                  <a:tcPr/>
                </a:tc>
                <a:tc>
                  <a:txBody>
                    <a:bodyPr/>
                    <a:lstStyle/>
                    <a:p>
                      <a:pPr algn="just"/>
                      <a:r>
                        <a:rPr lang="ru-RU" sz="1200" dirty="0"/>
                        <a:t>6.1. Разработка рабочей документации на систему и её части. 6.2 Разработка или адаптация программ.</a:t>
                      </a:r>
                    </a:p>
                  </a:txBody>
                  <a:tcPr/>
                </a:tc>
                <a:extLst>
                  <a:ext uri="{0D108BD9-81ED-4DB2-BD59-A6C34878D82A}">
                    <a16:rowId xmlns:a16="http://schemas.microsoft.com/office/drawing/2014/main" xmlns="" val="2444685873"/>
                  </a:ext>
                </a:extLst>
              </a:tr>
              <a:tr h="1136839">
                <a:tc>
                  <a:txBody>
                    <a:bodyPr/>
                    <a:lstStyle/>
                    <a:p>
                      <a:r>
                        <a:rPr lang="ru-RU" sz="1400" dirty="0"/>
                        <a:t>7. Ввод в действие</a:t>
                      </a:r>
                    </a:p>
                  </a:txBody>
                  <a:tcPr/>
                </a:tc>
                <a:tc>
                  <a:txBody>
                    <a:bodyPr/>
                    <a:lstStyle/>
                    <a:p>
                      <a:pPr algn="just"/>
                      <a:r>
                        <a:rPr lang="ru-RU" sz="1200" dirty="0"/>
                        <a:t>7.1. Подготовка объекта автоматизации к вводу АС в действие. 7.2. Подготовка персонала. 7.3. Комплектация АС поставляемыми изделиями (программными и техническими средствами, программно-техническими комплексами, информационными изделиями). 7.4. Строительно-монтажные работы. 7.5. Пусконаладочные работы. 7.6. Проведение предварительных испытаний. 7.7. Проведение опытной эксплуатации. 7.8. Проведение приёмочных испытаний.</a:t>
                      </a:r>
                    </a:p>
                  </a:txBody>
                  <a:tcPr/>
                </a:tc>
                <a:extLst>
                  <a:ext uri="{0D108BD9-81ED-4DB2-BD59-A6C34878D82A}">
                    <a16:rowId xmlns:a16="http://schemas.microsoft.com/office/drawing/2014/main" xmlns="" val="2167316468"/>
                  </a:ext>
                </a:extLst>
              </a:tr>
              <a:tr h="407551">
                <a:tc>
                  <a:txBody>
                    <a:bodyPr/>
                    <a:lstStyle/>
                    <a:p>
                      <a:r>
                        <a:rPr lang="ru-RU" sz="1400" dirty="0"/>
                        <a:t>8. Сопровождение</a:t>
                      </a:r>
                    </a:p>
                    <a:p>
                      <a:r>
                        <a:rPr lang="ru-RU" sz="1400" dirty="0"/>
                        <a:t>АС</a:t>
                      </a:r>
                    </a:p>
                  </a:txBody>
                  <a:tcPr/>
                </a:tc>
                <a:tc>
                  <a:txBody>
                    <a:bodyPr/>
                    <a:lstStyle/>
                    <a:p>
                      <a:pPr algn="just"/>
                      <a:r>
                        <a:rPr lang="ru-RU" sz="1200" dirty="0"/>
                        <a:t>8.1. Выполнение работ в соответствии с гарантийными обязательствами. 8.2. Послегарантийное обслуживание.</a:t>
                      </a:r>
                    </a:p>
                  </a:txBody>
                  <a:tcPr/>
                </a:tc>
                <a:extLst>
                  <a:ext uri="{0D108BD9-81ED-4DB2-BD59-A6C34878D82A}">
                    <a16:rowId xmlns:a16="http://schemas.microsoft.com/office/drawing/2014/main" xmlns="" val="3109769167"/>
                  </a:ext>
                </a:extLst>
              </a:tr>
            </a:tbl>
          </a:graphicData>
        </a:graphic>
      </p:graphicFrame>
    </p:spTree>
    <p:extLst>
      <p:ext uri="{BB962C8B-B14F-4D97-AF65-F5344CB8AC3E}">
        <p14:creationId xmlns:p14="http://schemas.microsoft.com/office/powerpoint/2010/main" val="435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Autofit/>
          </a:bodyPr>
          <a:lstStyle/>
          <a:p>
            <a:r>
              <a:rPr lang="ru-RU" sz="3200" b="1" i="1" cap="all" dirty="0"/>
              <a:t/>
            </a:r>
            <a:br>
              <a:rPr lang="ru-RU" sz="3200" b="1" i="1" cap="all" dirty="0"/>
            </a:br>
            <a:endParaRPr lang="ru-RU" sz="3200" b="1" dirty="0">
              <a:solidFill>
                <a:prstClr val="black"/>
              </a:solidFill>
            </a:endParaRPr>
          </a:p>
        </p:txBody>
      </p:sp>
      <p:graphicFrame>
        <p:nvGraphicFramePr>
          <p:cNvPr id="7" name="Объект 6">
            <a:extLst>
              <a:ext uri="{FF2B5EF4-FFF2-40B4-BE49-F238E27FC236}">
                <a16:creationId xmlns:a16="http://schemas.microsoft.com/office/drawing/2014/main" xmlns="" id="{C763E531-D1DF-3517-1260-EED53CFA2CE3}"/>
              </a:ext>
            </a:extLst>
          </p:cNvPr>
          <p:cNvGraphicFramePr>
            <a:graphicFrameLocks noGrp="1"/>
          </p:cNvGraphicFramePr>
          <p:nvPr>
            <p:ph idx="1"/>
            <p:extLst/>
          </p:nvPr>
        </p:nvGraphicFramePr>
        <p:xfrm>
          <a:off x="899592" y="1628800"/>
          <a:ext cx="7344816"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Заголовок 3">
            <a:extLst>
              <a:ext uri="{FF2B5EF4-FFF2-40B4-BE49-F238E27FC236}">
                <a16:creationId xmlns:a16="http://schemas.microsoft.com/office/drawing/2014/main" xmlns="" id="{362F1419-B112-4024-8A24-E6B278BEBE9E}"/>
              </a:ext>
            </a:extLst>
          </p:cNvPr>
          <p:cNvSpPr txBox="1">
            <a:spLocks/>
          </p:cNvSpPr>
          <p:nvPr/>
        </p:nvSpPr>
        <p:spPr>
          <a:xfrm>
            <a:off x="827585" y="817582"/>
            <a:ext cx="7232684" cy="120248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3200" b="1" i="1" cap="all" dirty="0"/>
              <a:t>Стандарты семейства ГОСТ 34</a:t>
            </a:r>
            <a:br>
              <a:rPr lang="ru-RU" sz="3200" b="1" i="1" cap="all" dirty="0"/>
            </a:br>
            <a:endParaRPr lang="ru-RU" sz="3200" b="1" dirty="0">
              <a:solidFill>
                <a:prstClr val="black"/>
              </a:solidFill>
            </a:endParaRPr>
          </a:p>
        </p:txBody>
      </p:sp>
    </p:spTree>
    <p:extLst>
      <p:ext uri="{BB962C8B-B14F-4D97-AF65-F5344CB8AC3E}">
        <p14:creationId xmlns:p14="http://schemas.microsoft.com/office/powerpoint/2010/main" val="98383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27584" y="1844824"/>
            <a:ext cx="7416824" cy="4320480"/>
          </a:xfrm>
        </p:spPr>
        <p:txBody>
          <a:bodyPr>
            <a:normAutofit fontScale="70000" lnSpcReduction="20000"/>
          </a:bodyPr>
          <a:lstStyle/>
          <a:p>
            <a:pPr marL="0" indent="0">
              <a:buNone/>
            </a:pPr>
            <a:r>
              <a:rPr lang="ru-RU" dirty="0"/>
              <a:t>ТЗ на АС содержит следующие обязательные разделы: </a:t>
            </a:r>
          </a:p>
          <a:p>
            <a:pPr marL="457200" indent="-457200">
              <a:buFont typeface="+mj-lt"/>
              <a:buAutoNum type="arabicPeriod"/>
            </a:pPr>
            <a:r>
              <a:rPr lang="ru-RU" dirty="0"/>
              <a:t>общие сведения; </a:t>
            </a:r>
          </a:p>
          <a:p>
            <a:pPr marL="457200" indent="-457200">
              <a:buFont typeface="+mj-lt"/>
              <a:buAutoNum type="arabicPeriod"/>
            </a:pPr>
            <a:r>
              <a:rPr lang="ru-RU" dirty="0"/>
              <a:t>цели и назначение создания автоматизированной системы;</a:t>
            </a:r>
          </a:p>
          <a:p>
            <a:pPr marL="457200" indent="-457200">
              <a:buFont typeface="+mj-lt"/>
              <a:buAutoNum type="arabicPeriod"/>
            </a:pPr>
            <a:r>
              <a:rPr lang="ru-RU" dirty="0"/>
              <a:t>характеристика объектов автоматизации; </a:t>
            </a:r>
          </a:p>
          <a:p>
            <a:pPr marL="457200" indent="-457200">
              <a:buFont typeface="+mj-lt"/>
              <a:buAutoNum type="arabicPeriod"/>
            </a:pPr>
            <a:r>
              <a:rPr lang="ru-RU" dirty="0"/>
              <a:t>требования к автоматизированной системе; </a:t>
            </a:r>
          </a:p>
          <a:p>
            <a:pPr marL="457200" indent="-457200">
              <a:buFont typeface="+mj-lt"/>
              <a:buAutoNum type="arabicPeriod"/>
            </a:pPr>
            <a:r>
              <a:rPr lang="ru-RU" dirty="0"/>
              <a:t>состав и содержание работ по созданию автоматизированной системы; </a:t>
            </a:r>
          </a:p>
          <a:p>
            <a:pPr marL="457200" indent="-457200">
              <a:buFont typeface="+mj-lt"/>
              <a:buAutoNum type="arabicPeriod"/>
            </a:pPr>
            <a:r>
              <a:rPr lang="ru-RU" dirty="0"/>
              <a:t>порядок разработки автоматизированной системы; </a:t>
            </a:r>
          </a:p>
          <a:p>
            <a:pPr marL="457200" indent="-457200">
              <a:buFont typeface="+mj-lt"/>
              <a:buAutoNum type="arabicPeriod"/>
            </a:pPr>
            <a:r>
              <a:rPr lang="ru-RU" dirty="0"/>
              <a:t>порядок контроля и приемки автоматизированной системы;</a:t>
            </a:r>
          </a:p>
          <a:p>
            <a:pPr marL="457200" indent="-457200">
              <a:buFont typeface="+mj-lt"/>
              <a:buAutoNum type="arabicPeriod"/>
            </a:pPr>
            <a:r>
              <a:rPr lang="ru-RU" dirty="0"/>
              <a:t>требования к составу и содержанию работ по подготовке объекта автоматизации к вводу автоматизированной системы в действие; </a:t>
            </a:r>
          </a:p>
          <a:p>
            <a:pPr marL="457200" indent="-457200">
              <a:buFont typeface="+mj-lt"/>
              <a:buAutoNum type="arabicPeriod"/>
            </a:pPr>
            <a:r>
              <a:rPr lang="ru-RU" dirty="0"/>
              <a:t>требования к документированию; </a:t>
            </a:r>
          </a:p>
          <a:p>
            <a:pPr marL="457200" indent="-457200">
              <a:buFont typeface="+mj-lt"/>
              <a:buAutoNum type="arabicPeriod"/>
            </a:pPr>
            <a:r>
              <a:rPr lang="ru-RU" dirty="0"/>
              <a:t>источники разработки. </a:t>
            </a:r>
          </a:p>
          <a:p>
            <a:pPr marL="0" indent="0">
              <a:buNone/>
            </a:pPr>
            <a:r>
              <a:rPr lang="ru-RU" dirty="0"/>
              <a:t>В ТЗ на АС могут быть включены приложения. </a:t>
            </a:r>
          </a:p>
          <a:p>
            <a:pPr marL="0" indent="0">
              <a:buNone/>
            </a:pPr>
            <a:r>
              <a:rPr lang="ru-RU" i="1" dirty="0"/>
              <a:t>Примечание — В случае отсутствия требований по разделу, соответствующий раздел сохраняется, и в нем приводится запись об отсутствии требований.</a:t>
            </a:r>
          </a:p>
        </p:txBody>
      </p:sp>
      <p:sp>
        <p:nvSpPr>
          <p:cNvPr id="4" name="Заголовок 3"/>
          <p:cNvSpPr>
            <a:spLocks noGrp="1"/>
          </p:cNvSpPr>
          <p:nvPr>
            <p:ph type="title"/>
          </p:nvPr>
        </p:nvSpPr>
        <p:spPr>
          <a:xfrm>
            <a:off x="683568" y="980728"/>
            <a:ext cx="7880756" cy="883226"/>
          </a:xfrm>
        </p:spPr>
        <p:txBody>
          <a:bodyPr>
            <a:noAutofit/>
          </a:bodyPr>
          <a:lstStyle/>
          <a:p>
            <a:r>
              <a:rPr lang="ru-RU" sz="3600" b="1" dirty="0">
                <a:solidFill>
                  <a:schemeClr val="accent1">
                    <a:lumMod val="75000"/>
                  </a:schemeClr>
                </a:solidFill>
              </a:rPr>
              <a:t>Техническое задание (ТЗ)</a:t>
            </a:r>
            <a:br>
              <a:rPr lang="ru-RU" sz="3600" b="1" dirty="0">
                <a:solidFill>
                  <a:schemeClr val="accent1">
                    <a:lumMod val="75000"/>
                  </a:schemeClr>
                </a:solidFill>
              </a:rPr>
            </a:br>
            <a:endParaRPr lang="ru-RU" sz="3600" b="1" dirty="0">
              <a:solidFill>
                <a:schemeClr val="accent1">
                  <a:lumMod val="75000"/>
                </a:schemeClr>
              </a:solidFill>
            </a:endParaRPr>
          </a:p>
        </p:txBody>
      </p:sp>
    </p:spTree>
    <p:extLst>
      <p:ext uri="{BB962C8B-B14F-4D97-AF65-F5344CB8AC3E}">
        <p14:creationId xmlns:p14="http://schemas.microsoft.com/office/powerpoint/2010/main" val="1783087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Effect transition="in" filter="fade">
                                      <p:cBhvr>
                                        <p:cTn id="77" dur="1000"/>
                                        <p:tgtEl>
                                          <p:spTgt spid="3">
                                            <p:txEl>
                                              <p:pRg st="10" end="10"/>
                                            </p:txEl>
                                          </p:spTgt>
                                        </p:tgtEl>
                                      </p:cBhvr>
                                    </p:animEffect>
                                    <p:anim calcmode="lin" valueType="num">
                                      <p:cBhvr>
                                        <p:cTn id="7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3">
                                            <p:txEl>
                                              <p:pRg st="11" end="11"/>
                                            </p:txEl>
                                          </p:spTgt>
                                        </p:tgtEl>
                                        <p:attrNameLst>
                                          <p:attrName>style.visibility</p:attrName>
                                        </p:attrNameLst>
                                      </p:cBhvr>
                                      <p:to>
                                        <p:strVal val="visible"/>
                                      </p:to>
                                    </p:set>
                                    <p:animEffect transition="in" filter="fade">
                                      <p:cBhvr>
                                        <p:cTn id="84" dur="1000"/>
                                        <p:tgtEl>
                                          <p:spTgt spid="3">
                                            <p:txEl>
                                              <p:pRg st="11" end="11"/>
                                            </p:txEl>
                                          </p:spTgt>
                                        </p:tgtEl>
                                      </p:cBhvr>
                                    </p:animEffect>
                                    <p:anim calcmode="lin" valueType="num">
                                      <p:cBhvr>
                                        <p:cTn id="85"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3">
                                            <p:txEl>
                                              <p:pRg st="12" end="12"/>
                                            </p:txEl>
                                          </p:spTgt>
                                        </p:tgtEl>
                                        <p:attrNameLst>
                                          <p:attrName>style.visibility</p:attrName>
                                        </p:attrNameLst>
                                      </p:cBhvr>
                                      <p:to>
                                        <p:strVal val="visible"/>
                                      </p:to>
                                    </p:set>
                                    <p:animEffect transition="in" filter="fade">
                                      <p:cBhvr>
                                        <p:cTn id="91" dur="1000"/>
                                        <p:tgtEl>
                                          <p:spTgt spid="3">
                                            <p:txEl>
                                              <p:pRg st="12" end="12"/>
                                            </p:txEl>
                                          </p:spTgt>
                                        </p:tgtEl>
                                      </p:cBhvr>
                                    </p:animEffect>
                                    <p:anim calcmode="lin" valueType="num">
                                      <p:cBhvr>
                                        <p:cTn id="92"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93"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3568" y="1484784"/>
            <a:ext cx="7736740" cy="4896544"/>
          </a:xfrm>
        </p:spPr>
        <p:txBody>
          <a:bodyPr>
            <a:normAutofit fontScale="77500" lnSpcReduction="20000"/>
          </a:bodyPr>
          <a:lstStyle/>
          <a:p>
            <a:pPr marL="0" indent="0" algn="just">
              <a:buNone/>
            </a:pPr>
            <a:r>
              <a:rPr lang="ru-RU" dirty="0"/>
              <a:t>4.6.2 </a:t>
            </a:r>
            <a:r>
              <a:rPr lang="ru-RU" b="1" dirty="0"/>
              <a:t>В подразделе «Требования к функциям (задачам), выполняемым АС», </a:t>
            </a:r>
            <a:r>
              <a:rPr lang="ru-RU" dirty="0"/>
              <a:t>приводят перечень функций (задач), подлежащих автоматизации для АС в целом или для каждой подсистемы (при их наличии). </a:t>
            </a:r>
          </a:p>
          <a:p>
            <a:pPr marL="0" indent="0" algn="just">
              <a:buNone/>
            </a:pPr>
            <a:r>
              <a:rPr lang="ru-RU" i="1" dirty="0"/>
              <a:t>В перечень включаются в том числе функции (задачи), обеспечивающие взаимодействие частей АС. </a:t>
            </a:r>
          </a:p>
          <a:p>
            <a:pPr marL="0" indent="0" algn="just">
              <a:buNone/>
            </a:pPr>
            <a:r>
              <a:rPr lang="ru-RU" dirty="0"/>
              <a:t>Для каждой функции (задачи) должен быть указан </a:t>
            </a:r>
            <a:r>
              <a:rPr lang="ru-RU" b="1" i="1" dirty="0">
                <a:solidFill>
                  <a:srgbClr val="FF0000"/>
                </a:solidFill>
              </a:rPr>
              <a:t>результат ее выполнения и, при необходимости, приведены основные характеристики результата. </a:t>
            </a:r>
          </a:p>
          <a:p>
            <a:pPr marL="0" indent="0" algn="just">
              <a:buNone/>
            </a:pPr>
            <a:r>
              <a:rPr lang="ru-RU" dirty="0"/>
              <a:t>При необходимости дополнительно могут быть указаны следующие данные: </a:t>
            </a:r>
          </a:p>
          <a:p>
            <a:pPr algn="just">
              <a:buFontTx/>
              <a:buChar char="-"/>
            </a:pPr>
            <a:r>
              <a:rPr lang="ru-RU" dirty="0"/>
              <a:t>временной регламент реализации каждой функции (задачи),</a:t>
            </a:r>
          </a:p>
          <a:p>
            <a:pPr algn="just">
              <a:buFontTx/>
              <a:buChar char="-"/>
            </a:pPr>
            <a:r>
              <a:rPr lang="ru-RU" dirty="0"/>
              <a:t>требования к реализации каждой функции (задачи), к форме представления выходной информации, характеристики необходимой точности и времени выполнения, требования одновременности выполнения группы функций, достоверности выдачи результатов; </a:t>
            </a:r>
          </a:p>
          <a:p>
            <a:pPr algn="just">
              <a:buFontTx/>
              <a:buChar char="-"/>
            </a:pPr>
            <a:r>
              <a:rPr lang="ru-RU" dirty="0"/>
              <a:t>перечень и критерии отказов для каждой функции, по которой задаются требования по надежности.</a:t>
            </a:r>
          </a:p>
        </p:txBody>
      </p:sp>
      <p:sp>
        <p:nvSpPr>
          <p:cNvPr id="4" name="Заголовок 3"/>
          <p:cNvSpPr>
            <a:spLocks noGrp="1"/>
          </p:cNvSpPr>
          <p:nvPr>
            <p:ph type="title"/>
          </p:nvPr>
        </p:nvSpPr>
        <p:spPr>
          <a:xfrm>
            <a:off x="683568" y="980728"/>
            <a:ext cx="7880756" cy="883226"/>
          </a:xfrm>
        </p:spPr>
        <p:txBody>
          <a:bodyPr>
            <a:noAutofit/>
          </a:bodyPr>
          <a:lstStyle/>
          <a:p>
            <a:r>
              <a:rPr lang="ru-RU" sz="3600" b="1" dirty="0">
                <a:solidFill>
                  <a:schemeClr val="accent1">
                    <a:lumMod val="75000"/>
                  </a:schemeClr>
                </a:solidFill>
              </a:rPr>
              <a:t>Техническое задание (ТЗ)</a:t>
            </a:r>
            <a:br>
              <a:rPr lang="ru-RU" sz="3600" b="1" dirty="0">
                <a:solidFill>
                  <a:schemeClr val="accent1">
                    <a:lumMod val="75000"/>
                  </a:schemeClr>
                </a:solidFill>
              </a:rPr>
            </a:br>
            <a:endParaRPr lang="ru-RU" sz="3600" b="1" dirty="0">
              <a:solidFill>
                <a:schemeClr val="accent1">
                  <a:lumMod val="75000"/>
                </a:schemeClr>
              </a:solidFill>
            </a:endParaRPr>
          </a:p>
        </p:txBody>
      </p:sp>
    </p:spTree>
    <p:extLst>
      <p:ext uri="{BB962C8B-B14F-4D97-AF65-F5344CB8AC3E}">
        <p14:creationId xmlns:p14="http://schemas.microsoft.com/office/powerpoint/2010/main" val="3970881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Кнопка">
  <a:themeElements>
    <a:clrScheme name="Кнопка">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Кнопка">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нопка">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576</TotalTime>
  <Words>2497</Words>
  <Application>Microsoft Office PowerPoint</Application>
  <PresentationFormat>Экран (4:3)</PresentationFormat>
  <Paragraphs>192</Paragraphs>
  <Slides>29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Кнопка</vt:lpstr>
      <vt:lpstr>ГОСТ 34. Разработка автоматизированной системы управления (АСУ) </vt:lpstr>
      <vt:lpstr>Презентация PowerPoint</vt:lpstr>
      <vt:lpstr> </vt:lpstr>
      <vt:lpstr>ГОСТ 34.201-2020 </vt:lpstr>
      <vt:lpstr> </vt:lpstr>
      <vt:lpstr>ГОСТ 34.601-90 </vt:lpstr>
      <vt:lpstr> </vt:lpstr>
      <vt:lpstr>Техническое задание (ТЗ) </vt:lpstr>
      <vt:lpstr>Техническое задание (ТЗ) </vt:lpstr>
      <vt:lpstr>Презентация PowerPoint</vt:lpstr>
      <vt:lpstr>Недостатки </vt:lpstr>
      <vt:lpstr> </vt:lpstr>
      <vt:lpstr>ГОСТ Р 59795-2021 "Требования к содержанию документов" </vt:lpstr>
      <vt:lpstr>ГОСТ Р 59795-2021 "Требования к содержанию документов"   </vt:lpstr>
      <vt:lpstr>ГОСТ Р 59795-2021 "Требования к содержанию документов"   </vt:lpstr>
      <vt:lpstr>Особенности ГОСТ 34</vt:lpstr>
      <vt:lpstr>Практический интерес ГОСТ 34</vt:lpstr>
      <vt:lpstr> </vt:lpstr>
      <vt:lpstr>Жизненный цикл процесса создания АСУ согласно ГОСТ 34 (ГОСТ 34.601-90) включает следующие стадии: </vt:lpstr>
      <vt:lpstr>Стадии и этапы создания АС </vt:lpstr>
      <vt:lpstr>Формирование требований к АС </vt:lpstr>
      <vt:lpstr>Разработка концепции АС  </vt:lpstr>
      <vt:lpstr>Техническое задание (ТЗ) </vt:lpstr>
      <vt:lpstr>Эскизный и технический проект</vt:lpstr>
      <vt:lpstr>Рабочая документация </vt:lpstr>
      <vt:lpstr>Ввод в действие </vt:lpstr>
      <vt:lpstr>Сопровождение АС </vt:lpstr>
      <vt:lpstr>  Перечень организаций, участвующих в работах по созданию АС. </vt:lpstr>
      <vt:lpstr>Примечание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Разработка эксплуатационной документации программного обеспечения</dc:title>
  <dc:creator>1</dc:creator>
  <cp:lastModifiedBy>Хабибрахманова Алсу Ильгамовна</cp:lastModifiedBy>
  <cp:revision>48</cp:revision>
  <dcterms:created xsi:type="dcterms:W3CDTF">2020-01-12T08:30:27Z</dcterms:created>
  <dcterms:modified xsi:type="dcterms:W3CDTF">2024-02-29T07:43:57Z</dcterms:modified>
</cp:coreProperties>
</file>