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27" r:id="rId4"/>
    <p:sldId id="32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4727"/>
  </p:normalViewPr>
  <p:slideViewPr>
    <p:cSldViewPr snapToGrid="0" snapToObjects="1">
      <p:cViewPr>
        <p:scale>
          <a:sx n="118" d="100"/>
          <a:sy n="118" d="100"/>
        </p:scale>
        <p:origin x="-27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EFE31-727B-424F-A299-54A6E4830A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7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6166" y="473058"/>
            <a:ext cx="11214846" cy="17591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2400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24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4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</a:p>
          <a:p>
            <a:pPr algn="ctr"/>
            <a:r>
              <a:rPr lang="ru-RU" sz="2400" b="1" spc="-5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Лекция</a:t>
            </a:r>
            <a:r>
              <a:rPr lang="en-US" sz="2400" b="1" spc="-3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ru-RU" sz="2400" b="1" spc="-30" dirty="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</a:t>
            </a:r>
            <a:r>
              <a:rPr lang="en-US" sz="2400" b="1" spc="-30" dirty="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.3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-5" dirty="0">
                <a:latin typeface="Lucida Sans Unicode"/>
                <a:cs typeface="Lucida Sans Unicode"/>
              </a:rPr>
              <a:t> </a:t>
            </a:r>
            <a:endParaRPr lang="ru-RU" sz="2400" b="1" spc="-5" dirty="0">
              <a:latin typeface="Lucida Sans Unicode"/>
              <a:cs typeface="Lucida Sans Unicode"/>
            </a:endParaRP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Ветроэнергетическая установка для выработки электроэнергии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HelveticaNeueCyr" pitchFamily="50" charset="-52"/>
              </a:rPr>
              <a:t/>
            </a:r>
            <a:br>
              <a:rPr lang="en-US" sz="2400" b="1" dirty="0">
                <a:latin typeface="HelveticaNeueCyr" pitchFamily="50" charset="-52"/>
              </a:rPr>
            </a:br>
            <a:endParaRPr lang="ru-RU" sz="24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DDC5915-398B-EFA6-06C0-790C961F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EF8016-BA95-1481-96FF-550E3EC1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8" y="0"/>
            <a:ext cx="11363101" cy="5920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A1396C-C2E6-CD6B-25E7-45AE9C6A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0B597B-F6FA-FEB8-BE56-8A1440F6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345DEA-8412-7CE6-BC62-474E38F0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82" y="477519"/>
            <a:ext cx="9564565" cy="5541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3DF5FE-88D6-91B1-C1C9-67B2075A2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E051B7-5D54-159D-A46D-82C7FF551946}"/>
              </a:ext>
            </a:extLst>
          </p:cNvPr>
          <p:cNvSpPr txBox="1"/>
          <p:nvPr/>
        </p:nvSpPr>
        <p:spPr>
          <a:xfrm>
            <a:off x="3124353" y="0"/>
            <a:ext cx="655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ветрового потока через турбину</a:t>
            </a:r>
          </a:p>
        </p:txBody>
      </p:sp>
    </p:spTree>
    <p:extLst>
      <p:ext uri="{BB962C8B-B14F-4D97-AF65-F5344CB8AC3E}">
        <p14:creationId xmlns:p14="http://schemas.microsoft.com/office/powerpoint/2010/main" val="382519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D9BD73-266E-4E0F-9A2E-BE63FFF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F31DD0-674D-1DE1-5D06-C9A627AE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4" y="71718"/>
            <a:ext cx="6331999" cy="4204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D10615-D28E-7F4C-334D-DC0FCE1FA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C185BA-E08E-0371-AA12-4CF637A1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749" y="838215"/>
            <a:ext cx="6364855" cy="29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27E887-B774-381D-BF3F-D0C0798C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A26A58-139F-B0D9-766E-36EBE7BE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58A630-34ED-2854-8CD9-1B6F1ECA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46" y="530521"/>
            <a:ext cx="9483883" cy="5423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F65DE0-A33E-84EC-10F7-C18689DE39CA}"/>
              </a:ext>
            </a:extLst>
          </p:cNvPr>
          <p:cNvSpPr txBox="1"/>
          <p:nvPr/>
        </p:nvSpPr>
        <p:spPr>
          <a:xfrm>
            <a:off x="2895600" y="185747"/>
            <a:ext cx="6096000" cy="34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Быстроходность ВК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3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928BA1-D400-990F-BA21-A92092D4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77C2501-CAC8-8836-62B8-519A6C45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173" y="-1"/>
            <a:ext cx="9288429" cy="59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E9A2A5-2C8E-7323-A2CF-63F6A7872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484530-5A1F-030A-EE7A-4E71552F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1112F7-4AB7-5E1D-0400-F4A69286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4C4EA9-4ACF-1E2E-E8E5-3FB0D96749E5}"/>
              </a:ext>
            </a:extLst>
          </p:cNvPr>
          <p:cNvSpPr txBox="1"/>
          <p:nvPr/>
        </p:nvSpPr>
        <p:spPr>
          <a:xfrm>
            <a:off x="1631576" y="21328"/>
            <a:ext cx="8668871" cy="34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Компоновка гондолы ветроэлектрического агрегата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A15D24-4D66-83A6-53DF-657A4601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6" y="245779"/>
            <a:ext cx="4243070" cy="24650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EE2745-72F2-09CB-0F59-4D47B6C1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8" y="3025844"/>
            <a:ext cx="3557270" cy="27063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A94C3E-987C-9FD4-937F-B04F52A4A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89" y="245779"/>
            <a:ext cx="4732655" cy="2556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515D16-3666-29CC-D7A5-6333BCD97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281" y="2797174"/>
            <a:ext cx="3235269" cy="3221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BB7FF7-D564-E170-14BA-B59D2E43DE03}"/>
              </a:ext>
            </a:extLst>
          </p:cNvPr>
          <p:cNvSpPr txBox="1"/>
          <p:nvPr/>
        </p:nvSpPr>
        <p:spPr>
          <a:xfrm>
            <a:off x="-13447" y="2684545"/>
            <a:ext cx="6368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Компоновка ВЭА с интегрированной силовой магистралью</a:t>
            </a:r>
            <a:endParaRPr lang="ru-RU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08B0E1-5270-D191-5E71-A17B84190735}"/>
              </a:ext>
            </a:extLst>
          </p:cNvPr>
          <p:cNvSpPr txBox="1"/>
          <p:nvPr/>
        </p:nvSpPr>
        <p:spPr>
          <a:xfrm>
            <a:off x="527797" y="5748322"/>
            <a:ext cx="2727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Каркас моноблока ВЭА</a:t>
            </a:r>
            <a:endParaRPr lang="ru-RU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20C11D-BCD0-89E7-6E5F-D4DCBD4F93C7}"/>
              </a:ext>
            </a:extLst>
          </p:cNvPr>
          <p:cNvSpPr txBox="1"/>
          <p:nvPr/>
        </p:nvSpPr>
        <p:spPr>
          <a:xfrm>
            <a:off x="6355227" y="2685885"/>
            <a:ext cx="575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Компоновка ВЭА с распределённой силовой магистралью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397FC5-EBA4-712A-95AB-7602AAB74B07}"/>
              </a:ext>
            </a:extLst>
          </p:cNvPr>
          <p:cNvSpPr txBox="1"/>
          <p:nvPr/>
        </p:nvSpPr>
        <p:spPr>
          <a:xfrm>
            <a:off x="9590231" y="5634052"/>
            <a:ext cx="2488851" cy="324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Безредукторный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ВЭА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7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D04571-D279-BC0C-882D-192C50FB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70979A61-B1BE-CEDE-349F-520B1C54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717" y="37024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9AC274-9013-92FF-8EE8-310593CD2444}"/>
              </a:ext>
            </a:extLst>
          </p:cNvPr>
          <p:cNvSpPr txBox="1"/>
          <p:nvPr/>
        </p:nvSpPr>
        <p:spPr>
          <a:xfrm>
            <a:off x="0" y="312335"/>
            <a:ext cx="12191999" cy="176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Ветроэнергетическая установка – это генерирующий компонент ВЭС. ВЭУ по типу турбин можно классифицировать следующим образом:</a:t>
            </a:r>
          </a:p>
          <a:p>
            <a:pPr indent="450215" algn="just">
              <a:lnSpc>
                <a:spcPts val="18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ts val="18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использующие подъёмную силу ветра;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ts val="1800"/>
              </a:lnSpc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ts val="18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использующие силу сопротивления ветра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DA4EA3-D2A6-8BC0-2883-F0AD1FDA31F1}"/>
              </a:ext>
            </a:extLst>
          </p:cNvPr>
          <p:cNvSpPr txBox="1"/>
          <p:nvPr/>
        </p:nvSpPr>
        <p:spPr>
          <a:xfrm>
            <a:off x="0" y="2793024"/>
            <a:ext cx="12053046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Ветроэнергетические установки можно так же классифицировать по:</a:t>
            </a:r>
          </a:p>
          <a:p>
            <a:pPr indent="450215" algn="ctr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ориентации оси вращения ВК;</a:t>
            </a:r>
          </a:p>
          <a:p>
            <a:pPr indent="450215" algn="ctr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положению ВК относительно всей конструкции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8F3D44-D97D-931B-EE89-BC19F01D96F6}"/>
              </a:ext>
            </a:extLst>
          </p:cNvPr>
          <p:cNvSpPr txBox="1"/>
          <p:nvPr/>
        </p:nvSpPr>
        <p:spPr>
          <a:xfrm>
            <a:off x="636494" y="4547355"/>
            <a:ext cx="764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мощности и роли в энергосистеме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44160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C578AD-7879-A3FE-D58A-CF7F0930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425C917-3336-FC24-C6D1-F2B7B9F7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477" y="79476"/>
            <a:ext cx="9471594" cy="580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EF32FE-9322-5B01-87D9-BB6731E46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2573B3-2D10-B970-9BD6-406046F6A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482881-845C-CBC3-2017-5226E30D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EAC334D-84FF-0DEC-EC03-39781C01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24450"/>
            <a:ext cx="8839200" cy="549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FB2961-16B8-537A-85CD-03F1F4BB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AA57C5-D13A-0402-A793-40DA2657C93A}"/>
              </a:ext>
            </a:extLst>
          </p:cNvPr>
          <p:cNvSpPr txBox="1"/>
          <p:nvPr/>
        </p:nvSpPr>
        <p:spPr>
          <a:xfrm>
            <a:off x="3716278" y="89679"/>
            <a:ext cx="504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ВЭУ по мощности</a:t>
            </a:r>
          </a:p>
        </p:txBody>
      </p:sp>
    </p:spTree>
    <p:extLst>
      <p:ext uri="{BB962C8B-B14F-4D97-AF65-F5344CB8AC3E}">
        <p14:creationId xmlns:p14="http://schemas.microsoft.com/office/powerpoint/2010/main" val="39962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7AC328-D4E2-BC37-D869-E250BA8E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5FBAC1-A2D4-F375-630D-AAF24234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1859"/>
            <a:ext cx="12192000" cy="7261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5B2A19-7468-09A5-AB91-2D3023F1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59" y="512117"/>
            <a:ext cx="10139082" cy="5619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832213-9C64-78EF-283D-2F6DE8A99020}"/>
              </a:ext>
            </a:extLst>
          </p:cNvPr>
          <p:cNvSpPr txBox="1"/>
          <p:nvPr/>
        </p:nvSpPr>
        <p:spPr>
          <a:xfrm>
            <a:off x="4482353" y="50452"/>
            <a:ext cx="238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ВЭУ</a:t>
            </a:r>
          </a:p>
        </p:txBody>
      </p:sp>
    </p:spTree>
    <p:extLst>
      <p:ext uri="{BB962C8B-B14F-4D97-AF65-F5344CB8AC3E}">
        <p14:creationId xmlns:p14="http://schemas.microsoft.com/office/powerpoint/2010/main" val="254835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AC93E3-FA40-A553-47E0-941687E1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72580A-7A07-AF4D-79F9-B9BB8CC39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73" y="611765"/>
            <a:ext cx="9406053" cy="53420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2BE793-ECFB-800A-DC02-51B2A126C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9C5C98-C557-954C-3524-8F576750C896}"/>
              </a:ext>
            </a:extLst>
          </p:cNvPr>
          <p:cNvSpPr txBox="1"/>
          <p:nvPr/>
        </p:nvSpPr>
        <p:spPr>
          <a:xfrm>
            <a:off x="2745113" y="75566"/>
            <a:ext cx="6701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 преобразования энергии ветра в ВЭУ</a:t>
            </a:r>
          </a:p>
        </p:txBody>
      </p:sp>
    </p:spTree>
    <p:extLst>
      <p:ext uri="{BB962C8B-B14F-4D97-AF65-F5344CB8AC3E}">
        <p14:creationId xmlns:p14="http://schemas.microsoft.com/office/powerpoint/2010/main" val="6243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960695-EF73-E933-D669-BA0432A6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6840FA-1782-B6C5-7A33-DC80D4F8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7EF3B9-3AE8-730A-9CA6-A21F7780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44" y="261161"/>
            <a:ext cx="10398844" cy="57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0FC1A5-EE50-6936-211B-957217D1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A357A4-8369-1ACD-CC18-7554B248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06" y="513721"/>
            <a:ext cx="10006082" cy="5504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D23701-BA33-C5B4-5284-1B9D8724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4FDDC9-4C5C-0440-301C-852B056070C4}"/>
              </a:ext>
            </a:extLst>
          </p:cNvPr>
          <p:cNvSpPr txBox="1"/>
          <p:nvPr/>
        </p:nvSpPr>
        <p:spPr>
          <a:xfrm>
            <a:off x="4249271" y="0"/>
            <a:ext cx="336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энергии в ВЭУ</a:t>
            </a:r>
          </a:p>
        </p:txBody>
      </p:sp>
    </p:spTree>
    <p:extLst>
      <p:ext uri="{BB962C8B-B14F-4D97-AF65-F5344CB8AC3E}">
        <p14:creationId xmlns:p14="http://schemas.microsoft.com/office/powerpoint/2010/main" val="397461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963253-7FCA-7044-B186-718167B6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1FE728-4FFA-88A7-18FC-B1D50601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91" y="1081026"/>
            <a:ext cx="9886292" cy="4801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FECD56-413F-FAA5-9C6A-99B199A1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CE4D89-73B6-DB1E-DECF-3D71DC4D5C6C}"/>
              </a:ext>
            </a:extLst>
          </p:cNvPr>
          <p:cNvSpPr txBox="1"/>
          <p:nvPr/>
        </p:nvSpPr>
        <p:spPr>
          <a:xfrm>
            <a:off x="2382182" y="311303"/>
            <a:ext cx="753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Аэродинамические потери. Коэффициент мощности.</a:t>
            </a:r>
          </a:p>
        </p:txBody>
      </p:sp>
    </p:spTree>
    <p:extLst>
      <p:ext uri="{BB962C8B-B14F-4D97-AF65-F5344CB8AC3E}">
        <p14:creationId xmlns:p14="http://schemas.microsoft.com/office/powerpoint/2010/main" val="1542044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27463</TotalTime>
  <Words>97</Words>
  <Application>Microsoft Office PowerPoint</Application>
  <PresentationFormat>Произвольный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249</cp:revision>
  <dcterms:created xsi:type="dcterms:W3CDTF">2018-11-25T16:28:05Z</dcterms:created>
  <dcterms:modified xsi:type="dcterms:W3CDTF">2024-05-08T09:39:07Z</dcterms:modified>
</cp:coreProperties>
</file>