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A9A48-25C1-4083-B271-D06751B9B69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2EA9-B357-4502-AB41-9D0C839A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73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A9A48-25C1-4083-B271-D06751B9B69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02EA9-B357-4502-AB41-9D0C839A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15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Лекция №1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 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3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направления услуг в области СО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4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направления услуг в области СО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68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направления услуг в области СО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78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направления услуг в области СО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01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Цель СО - создание и поддержание эффективной коммуникации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74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Задачи СвязЕЙ с общественностью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11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Принципы СО (по Сэму Блэку)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82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Вопросы для самоконтроля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49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Вопросы для самостоятельного изучения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8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План лекции</a:t>
            </a:r>
            <a:r>
              <a:rPr lang="ru-RU" sz="4400" smtClean="0"/>
              <a:t/>
            </a:r>
            <a:br>
              <a:rPr lang="ru-RU" sz="440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3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Рекомендуемая литература: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13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Многообразие определений.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5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Альтруистический подход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60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Компромиссный подход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1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прагматический подход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80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PR с двух точек зрения: 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36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Причины возникновения СО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73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Широкоэкранный</PresentationFormat>
  <Paragraphs>18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Лекция №1   </vt:lpstr>
      <vt:lpstr>План лекции </vt:lpstr>
      <vt:lpstr>Рекомендуемая литература: </vt:lpstr>
      <vt:lpstr>Многообразие определений. </vt:lpstr>
      <vt:lpstr>Альтруистический подход </vt:lpstr>
      <vt:lpstr>Компромиссный подход </vt:lpstr>
      <vt:lpstr>прагматический подход</vt:lpstr>
      <vt:lpstr>PR с двух точек зрения:  </vt:lpstr>
      <vt:lpstr>Причины возникновения СО</vt:lpstr>
      <vt:lpstr>Основные направления услуг в области СО</vt:lpstr>
      <vt:lpstr>Основные направления услуг в области СО</vt:lpstr>
      <vt:lpstr>Основные направления услуг в области СО</vt:lpstr>
      <vt:lpstr>Основные направления услуг в области СО</vt:lpstr>
      <vt:lpstr>Цель СО - создание и поддержание эффективной коммуникации</vt:lpstr>
      <vt:lpstr>Задачи СвязЕЙ с общественностью</vt:lpstr>
      <vt:lpstr>Принципы СО (по Сэму Блэку) </vt:lpstr>
      <vt:lpstr>Вопросы для самоконтроля</vt:lpstr>
      <vt:lpstr>Вопросы для самостоятельного изучения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№1   </dc:title>
  <dc:creator>Admin</dc:creator>
  <cp:lastModifiedBy>Admin</cp:lastModifiedBy>
  <cp:revision>1</cp:revision>
  <dcterms:created xsi:type="dcterms:W3CDTF">2023-10-30T13:22:37Z</dcterms:created>
  <dcterms:modified xsi:type="dcterms:W3CDTF">2023-10-30T13:22:37Z</dcterms:modified>
</cp:coreProperties>
</file>